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61"/>
  </p:normalViewPr>
  <p:slideViewPr>
    <p:cSldViewPr snapToGrid="0" snapToObjects="1">
      <p:cViewPr varScale="1">
        <p:scale>
          <a:sx n="95" d="100"/>
          <a:sy n="95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51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9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62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90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88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2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12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4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8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3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3067-269D-4945-8A4F-FCA6DC8D0CFD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9CA1-F855-FD43-9DB7-D592FC8E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50" y="1917309"/>
            <a:ext cx="1769999" cy="1721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19" y="1963734"/>
            <a:ext cx="1650005" cy="1802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9" y="2004189"/>
            <a:ext cx="1972754" cy="172150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16078" y="4852226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168</a:t>
            </a:r>
            <a:r>
              <a:rPr kumimoji="1" lang="zh-CN" altLang="en-US" dirty="0"/>
              <a:t>亿美金</a:t>
            </a:r>
          </a:p>
        </p:txBody>
      </p:sp>
      <p:sp>
        <p:nvSpPr>
          <p:cNvPr id="3" name="矩形 2"/>
          <p:cNvSpPr/>
          <p:nvPr/>
        </p:nvSpPr>
        <p:spPr>
          <a:xfrm>
            <a:off x="5550574" y="4821367"/>
            <a:ext cx="125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310</a:t>
            </a:r>
            <a:r>
              <a:rPr kumimoji="1" lang="zh-CN" altLang="en-US" dirty="0"/>
              <a:t>亿美金</a:t>
            </a:r>
          </a:p>
        </p:txBody>
      </p:sp>
      <p:sp>
        <p:nvSpPr>
          <p:cNvPr id="7" name="矩形 6"/>
          <p:cNvSpPr/>
          <p:nvPr/>
        </p:nvSpPr>
        <p:spPr>
          <a:xfrm>
            <a:off x="8744189" y="4718198"/>
            <a:ext cx="152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6012</a:t>
            </a:r>
            <a:r>
              <a:rPr kumimoji="1" lang="zh-CN" altLang="en-US" dirty="0"/>
              <a:t>亿美金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3707" y="4104295"/>
            <a:ext cx="17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每月</a:t>
            </a:r>
            <a:r>
              <a:rPr kumimoji="1" lang="en-US" altLang="zh-CN" b="1" dirty="0">
                <a:solidFill>
                  <a:srgbClr val="FF0000"/>
                </a:solidFill>
              </a:rPr>
              <a:t>80</a:t>
            </a:r>
            <a:r>
              <a:rPr kumimoji="1" lang="zh-CN" altLang="en-US" dirty="0"/>
              <a:t>个实验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93319" y="4109092"/>
            <a:ext cx="17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每周</a:t>
            </a:r>
            <a:r>
              <a:rPr kumimoji="1" lang="en-US" altLang="zh-CN" b="1" dirty="0">
                <a:solidFill>
                  <a:srgbClr val="FF0000"/>
                </a:solidFill>
              </a:rPr>
              <a:t>700</a:t>
            </a:r>
            <a:r>
              <a:rPr kumimoji="1" lang="zh-CN" altLang="en-US" dirty="0"/>
              <a:t>个实验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35250" y="4104295"/>
            <a:ext cx="19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每刻</a:t>
            </a:r>
            <a:r>
              <a:rPr kumimoji="1" lang="en-US" altLang="zh-CN" b="1" dirty="0">
                <a:solidFill>
                  <a:srgbClr val="FF0000"/>
                </a:solidFill>
              </a:rPr>
              <a:t>10000</a:t>
            </a:r>
            <a:r>
              <a:rPr kumimoji="1" lang="zh-CN" altLang="en-US" dirty="0"/>
              <a:t>个实验</a:t>
            </a:r>
          </a:p>
        </p:txBody>
      </p:sp>
    </p:spTree>
    <p:extLst>
      <p:ext uri="{BB962C8B-B14F-4D97-AF65-F5344CB8AC3E}">
        <p14:creationId xmlns:p14="http://schemas.microsoft.com/office/powerpoint/2010/main" val="4159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36454" y="1744410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景点</a:t>
            </a:r>
          </a:p>
        </p:txBody>
      </p:sp>
      <p:sp>
        <p:nvSpPr>
          <p:cNvPr id="5" name="椭圆 4"/>
          <p:cNvSpPr/>
          <p:nvPr/>
        </p:nvSpPr>
        <p:spPr>
          <a:xfrm>
            <a:off x="3065155" y="2385541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购物</a:t>
            </a:r>
          </a:p>
        </p:txBody>
      </p:sp>
      <p:sp>
        <p:nvSpPr>
          <p:cNvPr id="6" name="椭圆 5"/>
          <p:cNvSpPr/>
          <p:nvPr/>
        </p:nvSpPr>
        <p:spPr>
          <a:xfrm>
            <a:off x="1007754" y="2385541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酒店</a:t>
            </a:r>
          </a:p>
        </p:txBody>
      </p:sp>
      <p:sp>
        <p:nvSpPr>
          <p:cNvPr id="7" name="椭圆 6"/>
          <p:cNvSpPr/>
          <p:nvPr/>
        </p:nvSpPr>
        <p:spPr>
          <a:xfrm>
            <a:off x="3065155" y="3525911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美食</a:t>
            </a:r>
          </a:p>
        </p:txBody>
      </p:sp>
      <p:sp>
        <p:nvSpPr>
          <p:cNvPr id="8" name="椭圆 7"/>
          <p:cNvSpPr/>
          <p:nvPr/>
        </p:nvSpPr>
        <p:spPr>
          <a:xfrm>
            <a:off x="1023523" y="3494381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交通</a:t>
            </a:r>
          </a:p>
        </p:txBody>
      </p:sp>
      <p:sp>
        <p:nvSpPr>
          <p:cNvPr id="9" name="椭圆 8"/>
          <p:cNvSpPr/>
          <p:nvPr/>
        </p:nvSpPr>
        <p:spPr>
          <a:xfrm>
            <a:off x="2044339" y="4098726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体验</a:t>
            </a:r>
          </a:p>
        </p:txBody>
      </p:sp>
      <p:cxnSp>
        <p:nvCxnSpPr>
          <p:cNvPr id="3" name="直线连接符 2"/>
          <p:cNvCxnSpPr/>
          <p:nvPr/>
        </p:nvCxnSpPr>
        <p:spPr>
          <a:xfrm flipH="1">
            <a:off x="4553758" y="1565733"/>
            <a:ext cx="10510" cy="3857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8175499" y="1597263"/>
            <a:ext cx="10510" cy="3857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4087903" y="4555926"/>
            <a:ext cx="4639235" cy="457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84000">
                <a:schemeClr val="accent2"/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1B961091-DB49-3343-806E-067829BDB17C}"/>
              </a:ext>
            </a:extLst>
          </p:cNvPr>
          <p:cNvSpPr/>
          <p:nvPr/>
        </p:nvSpPr>
        <p:spPr>
          <a:xfrm>
            <a:off x="9097134" y="1827540"/>
            <a:ext cx="1302328" cy="47965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何时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B81BAB0B-170C-144D-BABA-5765FC1BEEBC}"/>
              </a:ext>
            </a:extLst>
          </p:cNvPr>
          <p:cNvSpPr/>
          <p:nvPr/>
        </p:nvSpPr>
        <p:spPr>
          <a:xfrm>
            <a:off x="9097134" y="2475360"/>
            <a:ext cx="1302328" cy="47965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何地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DEE4DCDF-5730-0140-A088-DE2956C182EB}"/>
              </a:ext>
            </a:extLst>
          </p:cNvPr>
          <p:cNvSpPr/>
          <p:nvPr/>
        </p:nvSpPr>
        <p:spPr>
          <a:xfrm>
            <a:off x="9097134" y="3107413"/>
            <a:ext cx="1302328" cy="47965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路线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7BA46EEA-BEC1-AE4C-8BAC-207557D7743E}"/>
              </a:ext>
            </a:extLst>
          </p:cNvPr>
          <p:cNvSpPr/>
          <p:nvPr/>
        </p:nvSpPr>
        <p:spPr>
          <a:xfrm>
            <a:off x="9097134" y="3854603"/>
            <a:ext cx="1302328" cy="47965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玩法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87CB186B-FC40-424F-A4FF-E3B3F1C8236B}"/>
              </a:ext>
            </a:extLst>
          </p:cNvPr>
          <p:cNvSpPr/>
          <p:nvPr/>
        </p:nvSpPr>
        <p:spPr>
          <a:xfrm>
            <a:off x="9097134" y="4639056"/>
            <a:ext cx="1302328" cy="47965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体验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61C3F33-2C68-3C4F-B2A9-E7074F985D97}"/>
              </a:ext>
            </a:extLst>
          </p:cNvPr>
          <p:cNvSpPr/>
          <p:nvPr/>
        </p:nvSpPr>
        <p:spPr>
          <a:xfrm>
            <a:off x="5217864" y="2123739"/>
            <a:ext cx="484909" cy="2354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游记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B524172-0ACE-A84B-B25D-39A35CF66678}"/>
              </a:ext>
            </a:extLst>
          </p:cNvPr>
          <p:cNvSpPr/>
          <p:nvPr/>
        </p:nvSpPr>
        <p:spPr>
          <a:xfrm>
            <a:off x="5778679" y="2123739"/>
            <a:ext cx="484909" cy="2354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攻略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5B2D0E3-5706-F44C-AB3E-A5230E05AEEB}"/>
              </a:ext>
            </a:extLst>
          </p:cNvPr>
          <p:cNvSpPr/>
          <p:nvPr/>
        </p:nvSpPr>
        <p:spPr>
          <a:xfrm>
            <a:off x="6334626" y="2123739"/>
            <a:ext cx="484909" cy="2354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问答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C4E07FD-C96A-4E41-ACC9-BE0E2DF4DF53}"/>
              </a:ext>
            </a:extLst>
          </p:cNvPr>
          <p:cNvSpPr/>
          <p:nvPr/>
        </p:nvSpPr>
        <p:spPr>
          <a:xfrm>
            <a:off x="6911907" y="2123739"/>
            <a:ext cx="484909" cy="2354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嗡嗡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884211" y="542302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决策要素</a:t>
            </a:r>
            <a:endParaRPr kumimoji="1"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802832" y="542302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UGC</a:t>
            </a:r>
            <a:r>
              <a:rPr kumimoji="1" lang="zh-CN" altLang="en-US" b="1" dirty="0" smtClean="0"/>
              <a:t>基础</a:t>
            </a:r>
            <a:endParaRPr kumimoji="1"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9203405" y="542302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决策输出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47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61" y="1621395"/>
            <a:ext cx="1082939" cy="1053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60" y="1542413"/>
            <a:ext cx="1036510" cy="1132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47" y="1609212"/>
            <a:ext cx="1220952" cy="10654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03707" y="2871562"/>
            <a:ext cx="17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上传文件数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26974" y="2871562"/>
            <a:ext cx="17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预订房间数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25467" y="2871562"/>
            <a:ext cx="19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关注好友数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07" y="4274697"/>
            <a:ext cx="1131726" cy="8628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20" y="4057038"/>
            <a:ext cx="1036510" cy="11307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18" y="4057038"/>
            <a:ext cx="1055834" cy="10805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94" y="1663436"/>
            <a:ext cx="996270" cy="101122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43424" y="5399295"/>
            <a:ext cx="17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关注好友数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89320" y="5396277"/>
            <a:ext cx="19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观看视频数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001220" y="5399295"/>
            <a:ext cx="19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发送消息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505554" y="2898932"/>
            <a:ext cx="19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听音乐时长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54" y="4077367"/>
            <a:ext cx="1358186" cy="111040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695830" y="5379730"/>
            <a:ext cx="19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上课数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90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26" y="1611200"/>
            <a:ext cx="1082939" cy="1053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14" y="1666950"/>
            <a:ext cx="1220952" cy="10654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59892" y="2871561"/>
            <a:ext cx="195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至少上传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个文件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06802" y="2851835"/>
            <a:ext cx="194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3</a:t>
            </a:r>
            <a:r>
              <a:rPr kumimoji="1" lang="zh-CN" altLang="en-US" sz="1600" dirty="0"/>
              <a:t>天阅读</a:t>
            </a:r>
            <a:r>
              <a:rPr kumimoji="1" lang="en-US" altLang="zh-CN" sz="1600" b="1" dirty="0"/>
              <a:t>8</a:t>
            </a:r>
            <a:r>
              <a:rPr kumimoji="1" lang="zh-CN" altLang="en-US" sz="1600" dirty="0"/>
              <a:t>篇文章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46444" y="2871561"/>
            <a:ext cx="194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7</a:t>
            </a:r>
            <a:r>
              <a:rPr kumimoji="1" lang="zh-CN" altLang="en-US" sz="1600" dirty="0"/>
              <a:t>天内关注</a:t>
            </a:r>
            <a:r>
              <a:rPr kumimoji="1" lang="en-US" altLang="zh-CN" sz="1600" b="1" dirty="0"/>
              <a:t>10</a:t>
            </a:r>
            <a:r>
              <a:rPr kumimoji="1" lang="zh-CN" altLang="en-US" sz="1600" dirty="0"/>
              <a:t>个好友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2" y="4039867"/>
            <a:ext cx="970107" cy="108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57962" y="5305382"/>
            <a:ext cx="2240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一周内建立</a:t>
            </a:r>
            <a:r>
              <a:rPr kumimoji="1" lang="en-US" altLang="zh-CN" sz="1600" b="1" dirty="0"/>
              <a:t>4</a:t>
            </a:r>
            <a:r>
              <a:rPr kumimoji="1" lang="zh-CN" altLang="en-US" sz="1600" dirty="0"/>
              <a:t>个联系人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92426" y="5303040"/>
            <a:ext cx="194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注册后第</a:t>
            </a:r>
            <a:r>
              <a:rPr kumimoji="1" lang="en-US" altLang="zh-CN" sz="1600" b="1" dirty="0"/>
              <a:t>2</a:t>
            </a:r>
            <a:r>
              <a:rPr kumimoji="1" lang="zh-CN" altLang="en-US" sz="1600" dirty="0"/>
              <a:t>天返回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18509" y="5303040"/>
            <a:ext cx="245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团队内部发送</a:t>
            </a:r>
            <a:r>
              <a:rPr kumimoji="1" lang="en-US" altLang="zh-CN" sz="1600" b="1" dirty="0"/>
              <a:t>2000</a:t>
            </a:r>
            <a:r>
              <a:rPr kumimoji="1" lang="zh-CN" altLang="en-US" sz="1600" dirty="0"/>
              <a:t>条消息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20" y="4246179"/>
            <a:ext cx="893032" cy="8761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83" y="4035379"/>
            <a:ext cx="919287" cy="1100827"/>
          </a:xfrm>
          <a:prstGeom prst="rect">
            <a:avLst/>
          </a:prstGeom>
        </p:spPr>
      </p:pic>
      <p:pic>
        <p:nvPicPr>
          <p:cNvPr id="20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92" y="1761017"/>
            <a:ext cx="970107" cy="9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4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102</Words>
  <Application>Microsoft Macintosh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dcterms:created xsi:type="dcterms:W3CDTF">2018-07-14T14:47:00Z</dcterms:created>
  <dcterms:modified xsi:type="dcterms:W3CDTF">2018-07-16T06:55:41Z</dcterms:modified>
</cp:coreProperties>
</file>