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Lobster" panose="020B0604020202020204" charset="0"/>
      <p:regular r:id="rId28"/>
    </p:embeddedFont>
    <p:embeddedFont>
      <p:font typeface="Nuni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062160a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062160a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815a673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815a673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815a6738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815a6738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6c2a35e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6c2a35e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63c84f9d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63c84f9d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15a6738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15a6738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815a6738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815a6738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15a673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815a673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35610" y="1004875"/>
            <a:ext cx="2961600" cy="3133750"/>
            <a:chOff x="4212510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2510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291575" y="1536850"/>
            <a:ext cx="70425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Abre el archivo llamado</a:t>
            </a:r>
            <a:r>
              <a:rPr lang="es" sz="1100"/>
              <a:t>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y añade un párrafo de texto, un enlace y una imagen dentro de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sp>
        <p:nvSpPr>
          <p:cNvPr id="195" name="Google Shape;195;p22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13" y="2704225"/>
            <a:ext cx="55149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900"/>
              <a:t>crear formularios de contacto básicos y a insertar elementos multimedia.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03700" y="1525100"/>
            <a:ext cx="75732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Elementos de Formulario y Multimedia en HTML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Formularios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Contenedor para el formulario.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 type="text"&gt;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Campo de texto para ingresar información.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 type="email"&gt;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Campo para ingresar un correo electrónico.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Botón para enviar o realizar una acción.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Elementos Multimedia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&lt;audio&gt;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Para insertar audio. Puede usar atributos como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permitir la reproducción.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Para insertar video, con atributos como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16" name="Google Shape;216;p25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16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Introducir CSS3 y aprender a enlazar un archivo CSS externo, usando selectores básicos.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79900" y="1525100"/>
            <a:ext cx="7573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CSS?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CSS (Cascading Style Sheets) es el lenguaje de estilos que permite personalizar la apariencia visual de las páginas HTML.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Enlace de CSS Externo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aplicar estilos CSS desde un archivo externo, enlazamos el archivo CSS en el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del HTML.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88" y="2873200"/>
            <a:ext cx="6086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0" name="Google Shape;240;p2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ctrTitle" idx="4294967295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Warner Fernando Bonilla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4294967295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Magister en informática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88554" y="153289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Introducir los conceptos básicos de HTML5 y CSS3, guiando a los estudiantes a crear una estructura de página web sencilla con estilos básicos.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HTML y CSS Básico I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01700" y="1480275"/>
            <a:ext cx="8016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Comprender la estructura básica de un documento </a:t>
            </a:r>
            <a:r>
              <a:rPr lang="es" sz="1700" b="1"/>
              <a:t>HTML5 </a:t>
            </a:r>
            <a:r>
              <a:rPr lang="es" sz="1700"/>
              <a:t>y las etiquetas principales para organizar el contenido de la página.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01850" y="1599925"/>
            <a:ext cx="40521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HTML5?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(HyperText Markup Language) es el lenguaje de marcado que define la estructura de las páginas web.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HTML5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la última versión del estándar, que incorpora nuevas etiquetas y funcionalidades para mejorar la accesibilidad y semántica del contenido.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800" y="1266500"/>
            <a:ext cx="3039750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63" y="3060400"/>
            <a:ext cx="2628750" cy="1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39250" y="1569975"/>
            <a:ext cx="82011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2.  Estructura de un Documento HTML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Instrucción para el navegador que indica que se trata de un documento HTML5.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Elemento raíz que contiene todo el contenido de la página.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metadatos sobre el documento, como el título y los enlaces a archivos CSS.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: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Define el título que aparece en la pestaña del navegador.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&lt;meta charset="UTF-8"&gt;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Define la codificación de caracteres (UTF-8 es la más común y permite usar caracteres especiales).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contenido visible de la página (textos, imágenes, etc.).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56025" y="1555000"/>
            <a:ext cx="75210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3.    Etiquetas de Organización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encabezado de la página, como el logotipo o la barra de navegación.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&lt;footer&gt;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pie de página, con información adicional, enlaces o créditos.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Se usa para agrupar contenido relacionado en una sección específica.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Contenedor genérico para organizar elementos; útil para aplicar estilos y estructura.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06525" y="2164813"/>
            <a:ext cx="3349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Crear una Estructura HTML Básica</a:t>
            </a:r>
            <a:endParaRPr sz="1100" b="1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Abre un editor de código (por ejemplo, Visual Studio Code) y crea un archivo llamado</a:t>
            </a:r>
            <a:r>
              <a:rPr lang="es" sz="1100"/>
              <a:t>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Paso 2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Escribe la estructura básica en el archivo </a:t>
            </a:r>
            <a:r>
              <a:rPr lang="e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  <a:endParaRPr sz="11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75" y="1480275"/>
            <a:ext cx="4944099" cy="3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 usar etiquetas comunes de HTML para agregar texto, enlaces e imágenes a la página.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03700" y="1525100"/>
            <a:ext cx="7573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Etiquetas de Texto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, etc.: Usados para los títulos y subtítulos de una página. El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es el título principal y es único, mientras que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a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&lt;h6&gt;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son para subtítulos en orden descendente de importancia.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Define un párrafo de texto.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Enlaces (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Los enlaces permiten la navegación dentro y fuera de la página.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 href="url"&gt;Texto del enlace&lt;/a&gt;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La URL define la ubicación a la que lleva el enlace.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Imágenes (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&lt;img src="url" alt="texto alternativo"&gt;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define la ruta de la imagen, y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proporciona un texto alternativo para accesibilidad.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importante usar el atributo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describir la imagen a personas con discapacidades visuales.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Presentación en pantalla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Nunito</vt:lpstr>
      <vt:lpstr>Consolas</vt:lpstr>
      <vt:lpstr>Calibri</vt:lpstr>
      <vt:lpstr>Arial</vt:lpstr>
      <vt:lpstr>Lobster</vt:lpstr>
      <vt:lpstr>Shift</vt:lpstr>
      <vt:lpstr>Presentación de PowerPoint</vt:lpstr>
      <vt:lpstr>Objetivo: Introducir los conceptos básicos de HTML5 y CSS3, guiando a los estudiantes a crear una estructura de página web sencilla con estilos básicos.</vt:lpstr>
      <vt:lpstr>Objetivo: Comprender la estructura básica de un documento HTML5 y las etiquetas principales para organizar el contenido de la página.  </vt:lpstr>
      <vt:lpstr>Presentación de PowerPoint</vt:lpstr>
      <vt:lpstr>Presentación de PowerPoint</vt:lpstr>
      <vt:lpstr>Presentación de PowerPoint</vt:lpstr>
      <vt:lpstr>Presentación de PowerPoint</vt:lpstr>
      <vt:lpstr>Objetivo: Aprender a usar etiquetas comunes de HTML para agregar texto, enlaces e imágenes a la página.  </vt:lpstr>
      <vt:lpstr>Presentación de PowerPoint</vt:lpstr>
      <vt:lpstr>Presentación de PowerPoint</vt:lpstr>
      <vt:lpstr>Objetivo: Aprender a crear formularios de contacto básicos y a insertar elementos multimedia.  </vt:lpstr>
      <vt:lpstr>Presentación de PowerPoint</vt:lpstr>
      <vt:lpstr>Presentación de PowerPoint</vt:lpstr>
      <vt:lpstr>Objetivo: Introducir CSS3 y aprender a enlazar un archivo CSS externo, usando selectores básicos.</vt:lpstr>
      <vt:lpstr>Presentación de PowerPoint</vt:lpstr>
      <vt:lpstr>Presentación de PowerPoint</vt:lpstr>
      <vt:lpstr>Warner Fernando Bonilla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Warner Valencia</cp:lastModifiedBy>
  <cp:revision>1</cp:revision>
  <dcterms:modified xsi:type="dcterms:W3CDTF">2024-11-25T17:38:53Z</dcterms:modified>
</cp:coreProperties>
</file>