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Lobster" panose="020B0604020202020204" charset="0"/>
      <p:regular r:id="rId28"/>
    </p:embeddedFont>
    <p:embeddedFont>
      <p:font typeface="Nuni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05d81ec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05d81ec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c2a35e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c2a35e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605d81ec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605d81ec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05d81ec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605d81ec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605d81ec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605d81ec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05d81ec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605d81ec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05d81ec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05d81ec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605d81e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605d81ec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05d81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605d81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605d81e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605d81e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42334" y="1004875"/>
            <a:ext cx="2961600" cy="3133750"/>
            <a:chOff x="4219234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9234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201850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50" y="1158800"/>
            <a:ext cx="8438149" cy="33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16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Introducir CSS3 y aprender a enlazar un archivo CSS externo, usando selectores básicos.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26825"/>
            <a:ext cx="8479574" cy="2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0" y="1067650"/>
            <a:ext cx="8655050" cy="352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Aplicar colores, fuentes y alineación de texto con CSS.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5" y="1341100"/>
            <a:ext cx="82296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0" y="1143850"/>
            <a:ext cx="8248124" cy="3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Web Full Stack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0" y="1069075"/>
            <a:ext cx="5814525" cy="3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01700" y="1327875"/>
            <a:ext cx="79788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Comprender la estructura básica de un documento </a:t>
            </a:r>
            <a:r>
              <a:rPr lang="es" sz="1700" b="1"/>
              <a:t>HTML5 </a:t>
            </a:r>
            <a:r>
              <a:rPr lang="es" sz="1700"/>
              <a:t>y las etiquetas principales para organizar el contenido de la página.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25" y="1976450"/>
            <a:ext cx="2768650" cy="2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01850" y="1599925"/>
            <a:ext cx="40521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HTML5?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(HyperText Markup Language) es el lenguaje de marcado que define la estructura de las páginas web.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HTML5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la última versión del estándar, que incorpora nuevas etiquetas y funcionalidades para mejorar la accesibilidad y semántica del contenido.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800" y="1266500"/>
            <a:ext cx="3039750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63" y="3060400"/>
            <a:ext cx="2628750" cy="1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09700" y="2841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r="3250"/>
          <a:stretch/>
        </p:blipFill>
        <p:spPr>
          <a:xfrm>
            <a:off x="295900" y="1409850"/>
            <a:ext cx="8552201" cy="2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900"/>
              <a:t>crear formularios de contacto básicos y a insertar elementos multimedia.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1293350"/>
            <a:ext cx="6737907" cy="335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75" y="1326150"/>
            <a:ext cx="85248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8" name="Google Shape;188;p21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Presentación en pantalla (16:9)</PresentationFormat>
  <Paragraphs>30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Nunito</vt:lpstr>
      <vt:lpstr>Consolas</vt:lpstr>
      <vt:lpstr>Calibri</vt:lpstr>
      <vt:lpstr>Arial</vt:lpstr>
      <vt:lpstr>Lobster</vt:lpstr>
      <vt:lpstr>Shift</vt:lpstr>
      <vt:lpstr>Presentación de PowerPoint</vt:lpstr>
      <vt:lpstr>Presentación de PowerPoint</vt:lpstr>
      <vt:lpstr>Objetivo: Comprender la estructura básica de un documento HTML5 y las etiquetas principales para organizar el contenido de la página.  </vt:lpstr>
      <vt:lpstr>Presentación de PowerPoint</vt:lpstr>
      <vt:lpstr>Presentación de PowerPoint</vt:lpstr>
      <vt:lpstr>Objetivo: Aprender a crear formularios de contacto básicos y a insertar elementos multimedia.  </vt:lpstr>
      <vt:lpstr>Presentación de PowerPoint</vt:lpstr>
      <vt:lpstr>Presentación de PowerPoint</vt:lpstr>
      <vt:lpstr>Presentación de PowerPoint</vt:lpstr>
      <vt:lpstr>Presentación de PowerPoint</vt:lpstr>
      <vt:lpstr>Objetivo: Introducir CSS3 y aprender a enlazar un archivo CSS externo, usando selectores básicos.</vt:lpstr>
      <vt:lpstr>Presentación de PowerPoint</vt:lpstr>
      <vt:lpstr>Presentación de PowerPoint</vt:lpstr>
      <vt:lpstr>Objetivo: Aplicar colores, fuentes y alineación de texto con CSS.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Warner Valencia</cp:lastModifiedBy>
  <cp:revision>1</cp:revision>
  <dcterms:modified xsi:type="dcterms:W3CDTF">2024-11-25T17:39:24Z</dcterms:modified>
</cp:coreProperties>
</file>