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bster" panose="020B0604020202020204" charset="0"/>
      <p:regular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9797948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9797948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97979483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97979483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05d81e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05d81ec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05d81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05d81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05d81ec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05d81ec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797948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797948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42334" y="1004875"/>
            <a:ext cx="2961600" cy="3133750"/>
            <a:chOff x="4219234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9234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25" y="420275"/>
            <a:ext cx="6997151" cy="4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8" y="433700"/>
            <a:ext cx="7887025" cy="41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Estructura de Contenedores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01850" y="1599925"/>
            <a:ext cx="845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Objetivo:Personalizar la apariencia de formularios y elementos multimedia.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25" y="777625"/>
            <a:ext cx="8476100" cy="29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00" y="439600"/>
            <a:ext cx="6769875" cy="42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01700" y="1785075"/>
            <a:ext cx="8016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Refinar el uso de selectores y aprender a aplicar estilos más avanzados para mejorar la presentación y la organización visual de una página web.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500" y="2392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HTML y CSS Básico II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64450" y="2093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Refinamiento de Selectores</a:t>
            </a:r>
            <a:endParaRPr sz="165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Comprender y aplicar selectores avanzados para estilizar secciones específicas de una página web.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09700" y="2841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Refinamiento de Selectores</a:t>
            </a:r>
            <a:endParaRPr sz="165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1149900"/>
            <a:ext cx="7457496" cy="36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25" y="282789"/>
            <a:ext cx="6875074" cy="45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Propiedades de Estilo en CSS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Aprender a aplicar colores de fondo, bordes y a manejar el espacio alrededor de los elementos con padding y margin.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25" y="309425"/>
            <a:ext cx="7477025" cy="44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251375"/>
            <a:ext cx="8043800" cy="24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Estilos para Formularios y Multimedia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01850" y="1599925"/>
            <a:ext cx="845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Objetivo:Personalizar la apariencia de formularios y elementos multimedia.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Presentación en pantalla (16:9)</PresentationFormat>
  <Paragraphs>15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Nunito</vt:lpstr>
      <vt:lpstr>Calibri</vt:lpstr>
      <vt:lpstr>Arial</vt:lpstr>
      <vt:lpstr>Ubuntu</vt:lpstr>
      <vt:lpstr>Lobster</vt:lpstr>
      <vt:lpstr>Shift</vt:lpstr>
      <vt:lpstr>Presentación de PowerPoint</vt:lpstr>
      <vt:lpstr>Objetivo: Refinar el uso de selectores y aprender a aplicar estilos más avanzados para mejorar la presentación y la organización visual de una página web.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Warner Valencia</cp:lastModifiedBy>
  <cp:revision>1</cp:revision>
  <dcterms:modified xsi:type="dcterms:W3CDTF">2024-11-25T17:40:22Z</dcterms:modified>
</cp:coreProperties>
</file>