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obster" panose="020B0604020202020204" charset="0"/>
      <p:regular r:id="rId27"/>
    </p:embeddedFont>
    <p:embeddedFont>
      <p:font typeface="Nunito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05d81ece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05d81ece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815a6738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815a6738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6c2a35e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6c2a35e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6c2a35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6c2a35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6c2a35e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6c2a35e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605d81ec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605d81ec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605d81ec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605d81ec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605d81ec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605d81ec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15a6738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815a6738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605d81ec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605d81ec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815a673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815a6738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815a6738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815a6738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605d81ec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605d81ec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605d81e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605d81e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605d81ec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605d81ec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815a6738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815a6738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00" y="494538"/>
            <a:ext cx="4454500" cy="3575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3"/>
          <p:cNvGrpSpPr/>
          <p:nvPr/>
        </p:nvGrpSpPr>
        <p:grpSpPr>
          <a:xfrm>
            <a:off x="-168458" y="907375"/>
            <a:ext cx="2688058" cy="3033675"/>
            <a:chOff x="1238467" y="982125"/>
            <a:chExt cx="2688058" cy="3033675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7575" y="1677525"/>
              <a:ext cx="1653301" cy="1596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 txBox="1"/>
            <p:nvPr/>
          </p:nvSpPr>
          <p:spPr>
            <a:xfrm>
              <a:off x="1238467" y="98212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Alexander Ocoro</a:t>
              </a:r>
              <a:endParaRPr sz="2100" b="1" dirty="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1347425" y="3320400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Mentor</a:t>
              </a:r>
              <a:endParaRPr sz="2100" b="1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6242334" y="1004875"/>
            <a:ext cx="2961600" cy="3133750"/>
            <a:chOff x="4219234" y="982125"/>
            <a:chExt cx="2961600" cy="3133750"/>
          </a:xfrm>
        </p:grpSpPr>
        <p:pic>
          <p:nvPicPr>
            <p:cNvPr id="134" name="Google Shape;13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12050" y="1677525"/>
              <a:ext cx="2127538" cy="1596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3"/>
            <p:cNvSpPr txBox="1"/>
            <p:nvPr/>
          </p:nvSpPr>
          <p:spPr>
            <a:xfrm>
              <a:off x="4219234" y="982125"/>
              <a:ext cx="29616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Warner Fdo. Valencia</a:t>
              </a: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4437875" y="342047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Ejecutor</a:t>
              </a: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201850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50" y="1158800"/>
            <a:ext cx="8438149" cy="33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201850" y="2334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CSS3 y Selectores Básicos</a:t>
            </a:r>
            <a:endParaRPr sz="16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Introducir CSS3 y aprender a enlazar un archivo CSS externo, usando selectores básicos.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209700" y="20185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CSS3 y Selectores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1426825"/>
            <a:ext cx="8479574" cy="23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0" y="1067650"/>
            <a:ext cx="8655050" cy="352721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209700" y="20185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CSS3 y Selectores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209700" y="20185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Aplicación de Estilos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Aplicar colores, fuentes y alineación de texto con CSS.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/>
        </p:nvSpPr>
        <p:spPr>
          <a:xfrm>
            <a:off x="209700" y="20185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Aplicación de Estilos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75" y="1341100"/>
            <a:ext cx="82296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/>
        </p:nvSpPr>
        <p:spPr>
          <a:xfrm>
            <a:off x="209700" y="20185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Aplicación de Estilos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00" y="1143850"/>
            <a:ext cx="8248124" cy="34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201850" y="2334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Web Full Stack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50" y="1069075"/>
            <a:ext cx="5814525" cy="32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01700" y="1327875"/>
            <a:ext cx="79788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Objetivo: Comprender la estructura básica de un documento </a:t>
            </a:r>
            <a:r>
              <a:rPr lang="es" sz="1700" b="1"/>
              <a:t>HTML5 </a:t>
            </a:r>
            <a:r>
              <a:rPr lang="es" sz="1700"/>
              <a:t>y las etiquetas principales para organizar el contenido de la página.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48" name="Google Shape;148;p15"/>
          <p:cNvSpPr txBox="1"/>
          <p:nvPr/>
        </p:nvSpPr>
        <p:spPr>
          <a:xfrm>
            <a:off x="201850" y="2334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925" y="1976450"/>
            <a:ext cx="2768650" cy="26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Resumen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01850" y="1599925"/>
            <a:ext cx="40521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¿Qué es HTML5?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HTML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(HyperText Markup Language) es el lenguaje de marcado que define la estructura de las páginas web.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HTML5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es la última versión del estándar, que incorpora nuevas etiquetas y funcionalidades para mejorar la accesibilidad y semántica del contenido.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800" y="1266500"/>
            <a:ext cx="3039750" cy="17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063" y="3060400"/>
            <a:ext cx="2628750" cy="14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209700" y="2841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Resumen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r="3250"/>
          <a:stretch/>
        </p:blipFill>
        <p:spPr>
          <a:xfrm>
            <a:off x="295900" y="1409850"/>
            <a:ext cx="8552201" cy="28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Aprender a</a:t>
            </a: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900"/>
              <a:t>crear formularios de contacto básicos y a insertar elementos multimedia.</a:t>
            </a:r>
            <a:endParaRPr sz="19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Resumen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50" y="1293350"/>
            <a:ext cx="6737907" cy="335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Resumen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75" y="1326150"/>
            <a:ext cx="85248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367775" y="1536850"/>
            <a:ext cx="39459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</a:rPr>
              <a:t>Ejemplo Práctico: 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Agregar Texto, Enlaces e Imágenes a la Página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 b="1">
                <a:solidFill>
                  <a:schemeClr val="lt1"/>
                </a:solidFill>
              </a:rPr>
              <a:t>Paso 1</a:t>
            </a:r>
            <a:r>
              <a:rPr lang="es" sz="1100">
                <a:solidFill>
                  <a:schemeClr val="lt1"/>
                </a:solidFill>
              </a:rPr>
              <a:t>: En el archivo </a:t>
            </a:r>
            <a:r>
              <a:rPr lang="es" sz="1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100"/>
              <a:t>.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un formulario en el </a:t>
            </a:r>
            <a:r>
              <a:rPr lang="es" sz="1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8" name="Google Shape;188;p21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65975" y="3834875"/>
            <a:ext cx="399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highlight>
                  <a:schemeClr val="dk1"/>
                </a:highlight>
              </a:rPr>
              <a:t>2.       Paso 2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Añade el siguiente contenido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lang="es" sz="1100"/>
              <a:t> </a:t>
            </a:r>
            <a:endParaRPr sz="11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398" y="1413173"/>
            <a:ext cx="4164013" cy="2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400" y="3695710"/>
            <a:ext cx="39909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Office PowerPoint</Application>
  <PresentationFormat>Presentación en pantalla (16:9)</PresentationFormat>
  <Paragraphs>29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Lobster</vt:lpstr>
      <vt:lpstr>Arial</vt:lpstr>
      <vt:lpstr>Consolas</vt:lpstr>
      <vt:lpstr>Nunito</vt:lpstr>
      <vt:lpstr>Calibri</vt:lpstr>
      <vt:lpstr>Shift</vt:lpstr>
      <vt:lpstr>Presentación de PowerPoint</vt:lpstr>
      <vt:lpstr>Presentación de PowerPoint</vt:lpstr>
      <vt:lpstr>Objetivo: Comprender la estructura básica de un documento HTML5 y las etiquetas principales para organizar el contenido de la página.  </vt:lpstr>
      <vt:lpstr>Presentación de PowerPoint</vt:lpstr>
      <vt:lpstr>Presentación de PowerPoint</vt:lpstr>
      <vt:lpstr>Objetivo: Aprender a crear formularios de contacto básicos y a insertar elementos multimedia.  </vt:lpstr>
      <vt:lpstr>Presentación de PowerPoint</vt:lpstr>
      <vt:lpstr>Presentación de PowerPoint</vt:lpstr>
      <vt:lpstr>Presentación de PowerPoint</vt:lpstr>
      <vt:lpstr>Presentación de PowerPoint</vt:lpstr>
      <vt:lpstr>Objetivo: Introducir CSS3 y aprender a enlazar un archivo CSS externo, usando selectores básicos.</vt:lpstr>
      <vt:lpstr>Presentación de PowerPoint</vt:lpstr>
      <vt:lpstr>Presentación de PowerPoint</vt:lpstr>
      <vt:lpstr>Objetivo: Aplicar colores, fuentes y alineación de texto con CSS.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Warner Valencia</cp:lastModifiedBy>
  <cp:revision>2</cp:revision>
  <dcterms:modified xsi:type="dcterms:W3CDTF">2024-12-02T20:26:53Z</dcterms:modified>
</cp:coreProperties>
</file>