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obster" panose="020B0604020202020204" charset="0"/>
      <p:regular r:id="rId21"/>
    </p:embeddedFont>
    <p:embeddedFont>
      <p:font typeface="Nunito" pitchFamily="2" charset="0"/>
      <p:regular r:id="rId22"/>
      <p:bold r:id="rId23"/>
      <p:italic r:id="rId24"/>
      <p:boldItalic r:id="rId25"/>
    </p:embeddedFont>
    <p:embeddedFont>
      <p:font typeface="Ubuntu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815a6738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815a6738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6c2a35e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6c2a35e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97979483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97979483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6c2a35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6c2a35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97979483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97979483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815a6738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815a6738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815a6738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815a6738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815a6738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815a6738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605d81ec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605d81ec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605d81e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605d81ec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605d81ec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605d81ec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815a6738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815a6738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97979483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97979483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600" y="494538"/>
            <a:ext cx="4454500" cy="3575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3"/>
          <p:cNvGrpSpPr/>
          <p:nvPr/>
        </p:nvGrpSpPr>
        <p:grpSpPr>
          <a:xfrm>
            <a:off x="-168458" y="907375"/>
            <a:ext cx="2688058" cy="3033675"/>
            <a:chOff x="1238467" y="982125"/>
            <a:chExt cx="2688058" cy="3033675"/>
          </a:xfrm>
        </p:grpSpPr>
        <p:pic>
          <p:nvPicPr>
            <p:cNvPr id="130" name="Google Shape;13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47575" y="1677525"/>
              <a:ext cx="1653301" cy="1596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3"/>
            <p:cNvSpPr txBox="1"/>
            <p:nvPr/>
          </p:nvSpPr>
          <p:spPr>
            <a:xfrm>
              <a:off x="1238467" y="982125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lang="es" sz="2100" b="1" dirty="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 dirty="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Alexander Ocoro</a:t>
              </a:r>
              <a:endParaRPr sz="2100" b="1" dirty="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2100" b="1" dirty="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2" name="Google Shape;132;p13"/>
            <p:cNvSpPr txBox="1"/>
            <p:nvPr/>
          </p:nvSpPr>
          <p:spPr>
            <a:xfrm>
              <a:off x="1347425" y="3320400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lang="es" sz="2100" b="1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Mentor</a:t>
              </a:r>
              <a:endParaRPr sz="2100" b="1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2100" b="1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6242334" y="1004875"/>
            <a:ext cx="2961600" cy="3133750"/>
            <a:chOff x="4219234" y="982125"/>
            <a:chExt cx="2961600" cy="3133750"/>
          </a:xfrm>
        </p:grpSpPr>
        <p:pic>
          <p:nvPicPr>
            <p:cNvPr id="134" name="Google Shape;134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12050" y="1677525"/>
              <a:ext cx="2127538" cy="1596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3"/>
            <p:cNvSpPr txBox="1"/>
            <p:nvPr/>
          </p:nvSpPr>
          <p:spPr>
            <a:xfrm>
              <a:off x="4219234" y="982125"/>
              <a:ext cx="29616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400"/>
                </a:spcAft>
                <a:buNone/>
              </a:pPr>
              <a:r>
                <a:rPr lang="es" sz="2100" b="1" dirty="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 dirty="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Warner Fdo. Valencia</a:t>
              </a:r>
              <a:endParaRPr sz="2100" b="1" dirty="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6" name="Google Shape;136;p13"/>
            <p:cNvSpPr txBox="1"/>
            <p:nvPr/>
          </p:nvSpPr>
          <p:spPr>
            <a:xfrm>
              <a:off x="4437875" y="3420475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400"/>
                </a:spcAft>
                <a:buNone/>
              </a:pPr>
              <a:r>
                <a:rPr lang="es" sz="2100" b="1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Ejecutor</a:t>
              </a:r>
              <a:endParaRPr sz="2100" b="1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425" y="420275"/>
            <a:ext cx="6997151" cy="43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88" y="433700"/>
            <a:ext cx="7887025" cy="412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/>
        </p:nvSpPr>
        <p:spPr>
          <a:xfrm>
            <a:off x="164475" y="2168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Estructura de Contenedores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201850" y="1599925"/>
            <a:ext cx="845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Objetivo:Personalizar la apariencia de formularios y elementos multimedia.</a:t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25" y="777625"/>
            <a:ext cx="8476100" cy="29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100" y="439600"/>
            <a:ext cx="6769875" cy="423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401700" y="1785075"/>
            <a:ext cx="8016300" cy="12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Objetivo: Refinar el uso de selectores y aprender a aplicar estilos más avanzados para mejorar la presentación y la organización visual de una página web.</a:t>
            </a: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42" name="Google Shape;142;p14"/>
          <p:cNvSpPr txBox="1"/>
          <p:nvPr/>
        </p:nvSpPr>
        <p:spPr>
          <a:xfrm>
            <a:off x="325500" y="23922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HTML y CSS Básico II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164450" y="20932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Refinamiento de Selectores</a:t>
            </a:r>
            <a:endParaRPr sz="1650"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201850" y="1599925"/>
            <a:ext cx="84555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 Comprender y aplicar selectores avanzados para estilizar secciones específicas de una página web.</a:t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209700" y="2841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Refinamiento de Selectores</a:t>
            </a:r>
            <a:endParaRPr sz="1650"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75" y="1149900"/>
            <a:ext cx="7457496" cy="36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625" y="282789"/>
            <a:ext cx="6875074" cy="45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164475" y="2168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Propiedades de Estilo en CSS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201850" y="1599925"/>
            <a:ext cx="84555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 Aprender a aplicar colores de fondo, bordes y a manejar el espacio alrededor de los elementos con padding y margin.</a:t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25" y="309425"/>
            <a:ext cx="7477025" cy="44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50" y="1251375"/>
            <a:ext cx="8043800" cy="24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164475" y="2168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Estilos para Formularios y Multimedia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201850" y="1599925"/>
            <a:ext cx="845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Objetivo:Personalizar la apariencia de formularios y elementos multimedia.</a:t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125</Words>
  <Application>Microsoft Office PowerPoint</Application>
  <PresentationFormat>Presentación en pantalla (16:9)</PresentationFormat>
  <Paragraphs>15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Lobster</vt:lpstr>
      <vt:lpstr>Arial</vt:lpstr>
      <vt:lpstr>Ubuntu</vt:lpstr>
      <vt:lpstr>Nunito</vt:lpstr>
      <vt:lpstr>Calibri</vt:lpstr>
      <vt:lpstr>Shift</vt:lpstr>
      <vt:lpstr>Presentación de PowerPoint</vt:lpstr>
      <vt:lpstr>Objetivo: Refinar el uso de selectores y aprender a aplicar estilos más avanzados para mejorar la presentación y la organización visual de una página web.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Warner Valencia</cp:lastModifiedBy>
  <cp:revision>2</cp:revision>
  <dcterms:modified xsi:type="dcterms:W3CDTF">2024-12-02T20:33:18Z</dcterms:modified>
</cp:coreProperties>
</file>