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Ubuntu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Lobster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obster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815a6738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815a6738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628ff2d4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628ff2d4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797948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9797948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815a6738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815a6738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6c2a35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6c2a35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628ff2d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628ff2d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9797948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9797948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6c2a35e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6c2a35e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9797948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9797948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628ff2d4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628ff2d4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15a6738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815a673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628ff2d4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d628ff2d4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628ff2d4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628ff2d4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628ff2d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d628ff2d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15a673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815a673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15a6738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815a6738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605d81ec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605d81ec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605d81e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605d81e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628ff2d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628ff2d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605d81e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605d81e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a45d43f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a45d43f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600" y="494538"/>
            <a:ext cx="4454500" cy="3575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3"/>
          <p:cNvGrpSpPr/>
          <p:nvPr/>
        </p:nvGrpSpPr>
        <p:grpSpPr>
          <a:xfrm>
            <a:off x="-146050" y="907375"/>
            <a:ext cx="2665650" cy="3033675"/>
            <a:chOff x="1260875" y="982125"/>
            <a:chExt cx="2665650" cy="3033675"/>
          </a:xfrm>
        </p:grpSpPr>
        <p:pic>
          <p:nvPicPr>
            <p:cNvPr id="130" name="Google Shape;13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47575" y="1677525"/>
              <a:ext cx="1653301" cy="1596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3"/>
            <p:cNvSpPr txBox="1"/>
            <p:nvPr/>
          </p:nvSpPr>
          <p:spPr>
            <a:xfrm>
              <a:off x="1260875" y="98212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es" sz="210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b="1" lang="es" sz="210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Alexander Ocoro</a:t>
              </a:r>
              <a:endParaRPr b="1" sz="21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1347425" y="3320400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es" sz="210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b="1" lang="es" sz="210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Mentor</a:t>
              </a:r>
              <a:endParaRPr b="1" sz="21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6302850" y="1004875"/>
            <a:ext cx="2961600" cy="3133750"/>
            <a:chOff x="4279750" y="982125"/>
            <a:chExt cx="2961600" cy="3133750"/>
          </a:xfrm>
        </p:grpSpPr>
        <p:pic>
          <p:nvPicPr>
            <p:cNvPr id="134" name="Google Shape;13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12050" y="1677525"/>
              <a:ext cx="2127538" cy="1596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3"/>
            <p:cNvSpPr txBox="1"/>
            <p:nvPr/>
          </p:nvSpPr>
          <p:spPr>
            <a:xfrm>
              <a:off x="4279750" y="982125"/>
              <a:ext cx="29616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b="1" lang="es" sz="210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b="1" lang="es" sz="210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Warner Fdo. Valencia</a:t>
              </a:r>
              <a:endParaRPr b="1" sz="21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  <p:sp>
          <p:nvSpPr>
            <p:cNvPr id="136" name="Google Shape;136;p13"/>
            <p:cNvSpPr txBox="1"/>
            <p:nvPr/>
          </p:nvSpPr>
          <p:spPr>
            <a:xfrm>
              <a:off x="4437875" y="3420475"/>
              <a:ext cx="25791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25000"/>
                </a:lnSpc>
                <a:spcBef>
                  <a:spcPts val="1400"/>
                </a:spcBef>
                <a:spcAft>
                  <a:spcPts val="400"/>
                </a:spcAft>
                <a:buNone/>
              </a:pPr>
              <a:r>
                <a:rPr b="1" lang="es" sz="2100">
                  <a:solidFill>
                    <a:srgbClr val="1F2328"/>
                  </a:solidFill>
                  <a:highlight>
                    <a:srgbClr val="FFFFFF"/>
                  </a:highlight>
                  <a:latin typeface="Lobster"/>
                  <a:ea typeface="Lobster"/>
                  <a:cs typeface="Lobster"/>
                  <a:sym typeface="Lobster"/>
                </a:rPr>
                <a:t> </a:t>
              </a:r>
              <a:r>
                <a:rPr b="1" lang="es" sz="2100">
                  <a:solidFill>
                    <a:schemeClr val="lt1"/>
                  </a:solidFill>
                  <a:latin typeface="Lobster"/>
                  <a:ea typeface="Lobster"/>
                  <a:cs typeface="Lobster"/>
                  <a:sym typeface="Lobster"/>
                </a:rPr>
                <a:t>Ejecutor</a:t>
              </a:r>
              <a:endParaRPr b="1" sz="21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50" y="1109325"/>
            <a:ext cx="6612575" cy="27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164475" y="64400"/>
            <a:ext cx="8724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Actividad Práctica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201850" y="1599925"/>
            <a:ext cx="84555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Recorrer y Condicionar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Los estudiantes deben crear su propio array de elementos y recorrerlo, mostrando solo los elementos que cumplen una condición específica (por ejemplo, nombres con más de cuatro letras).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164475" y="128800"/>
            <a:ext cx="87246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Funciones Básicas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01850" y="1599925"/>
            <a:ext cx="8455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</a:t>
            </a: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 </a:t>
            </a: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Aprender a crear y usar funciones en JavaScript para organizar código reutilizable.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25" y="316875"/>
            <a:ext cx="4775550" cy="43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22612" l="0" r="0" t="0"/>
          <a:stretch/>
        </p:blipFill>
        <p:spPr>
          <a:xfrm>
            <a:off x="894675" y="331776"/>
            <a:ext cx="6264276" cy="44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/>
        </p:nvSpPr>
        <p:spPr>
          <a:xfrm>
            <a:off x="164475" y="64400"/>
            <a:ext cx="8724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Actividad Práctica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201850" y="1599925"/>
            <a:ext cx="84555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Crear una Función Personalizada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Los estudiantes deben crear una función que tome un parámetro y devuelva un mensaje personalizado.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Manipulación del DOM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201850" y="1599925"/>
            <a:ext cx="8455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 </a:t>
            </a:r>
            <a:r>
              <a:rPr lang="es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Aprender a seleccionar y manipular elementos de la página web usando JavaScript.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900" y="361475"/>
            <a:ext cx="4573750" cy="454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75" y="567088"/>
            <a:ext cx="6628601" cy="40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164475" y="64400"/>
            <a:ext cx="8724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Actividad Práctica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201850" y="1599925"/>
            <a:ext cx="845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Cambio de Contenido Dinámico: 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Los estudiantes practicarán seleccionando y modificando el contenido de varios elementos en la página.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01700" y="1785075"/>
            <a:ext cx="8016300" cy="12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Objetivo: </a:t>
            </a:r>
            <a:r>
              <a:rPr lang="es" sz="1700"/>
              <a:t>Introducir los conceptos fundamentales de JavaScript y cómo usarlo para agregar interactividad básica a una página web.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42" name="Google Shape;142;p14"/>
          <p:cNvSpPr txBox="1"/>
          <p:nvPr/>
        </p:nvSpPr>
        <p:spPr>
          <a:xfrm>
            <a:off x="325500" y="239225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JavaScript Básico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/>
        </p:nvSpPr>
        <p:spPr>
          <a:xfrm>
            <a:off x="164475" y="216800"/>
            <a:ext cx="8724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Proyecto de Interactividad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201850" y="1599925"/>
            <a:ext cx="8455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 </a:t>
            </a:r>
            <a:r>
              <a:rPr lang="es"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Usar lo aprendido para añadir un botón que, al hacer clic, cambie el estilo de un elemento en la página.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200" y="264550"/>
            <a:ext cx="3747951" cy="46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/>
        </p:nvSpPr>
        <p:spPr>
          <a:xfrm>
            <a:off x="164475" y="64400"/>
            <a:ext cx="8724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Actividad Práctica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201850" y="1599925"/>
            <a:ext cx="8455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Cambio de Contenido Dinámico: 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Los estudiantes practicarán seleccionando y modificando el contenido de varios elementos en la página.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316850" y="209325"/>
            <a:ext cx="83406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Fundamentos de JavaScript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201850" y="1599925"/>
            <a:ext cx="8455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 Comprender los conceptos básicos de JavaScript: variables, tipos de datos y operadores.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324325" y="227225"/>
            <a:ext cx="83358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Fundamentos de JavaScript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75" y="1079450"/>
            <a:ext cx="6537225" cy="37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2781100" y="2115700"/>
            <a:ext cx="3000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350" y="279450"/>
            <a:ext cx="3738975" cy="46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164475" y="64400"/>
            <a:ext cx="8724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Actividad Práctica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01850" y="1599925"/>
            <a:ext cx="84555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Manipulación de variables</a:t>
            </a:r>
            <a:r>
              <a:rPr lang="e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Los estudiantes deben crear variables propias en la consola y realizar operaciones básicas para ver sus resultados.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164475" y="64400"/>
            <a:ext cx="8724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Estructuras de Control</a:t>
            </a:r>
            <a:endParaRPr b="1" sz="165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01850" y="1599925"/>
            <a:ext cx="8455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highlight>
                  <a:srgbClr val="FFFFFF"/>
                </a:highlight>
              </a:rPr>
              <a:t>Objetivo: Comprender y aplicar estructuras de control condicionales y bucles para realizar tareas repetitivas y condicionales.</a:t>
            </a:r>
            <a:endParaRPr sz="17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550" y="406575"/>
            <a:ext cx="6391725" cy="41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475" y="309425"/>
            <a:ext cx="5742150" cy="42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