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Lobster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obster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45d43f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a45d43f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628ff2d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628ff2d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9797948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9797948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815a6738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815a673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6c2a35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6c2a35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28ff2d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628ff2d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9797948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9797948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c2a35e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c2a35e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9797948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9797948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628ff2d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628ff2d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628ff2d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628ff2d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628ff2d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628ff2d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628ff2d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628ff2d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05d81e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05d81e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05d81e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05d81e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336d64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336d64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28ff2d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628ff2d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605d81e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605d81e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46050" y="907375"/>
            <a:ext cx="2665650" cy="3033675"/>
            <a:chOff x="1260875" y="982125"/>
            <a:chExt cx="2665650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60875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b="1" sz="2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b="1" sz="2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302850" y="1004875"/>
            <a:ext cx="2961600" cy="3133750"/>
            <a:chOff x="4279750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79750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5" y="280988"/>
            <a:ext cx="77152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278050" y="1225950"/>
            <a:ext cx="822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Crear mensajes de bienvenida personalizados usando template strings con variables dinámicas como nombre y ciudad.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63" y="2046700"/>
            <a:ext cx="6795986" cy="24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164475" y="128800"/>
            <a:ext cx="8724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Destructuring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</a:t>
            </a: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Aprender destructuración para acceder a valores de objetos y arrays de forma directa y concisa.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0" y="289275"/>
            <a:ext cx="5922099" cy="4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0" y="377888"/>
            <a:ext cx="6105150" cy="42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6275" y="1621500"/>
            <a:ext cx="80886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Usar destructuring para extraer valores de un objeto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persona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 un array de números.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Spread y Rest</a:t>
            </a:r>
            <a:endParaRPr b="1" sz="3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Aprender a usar los operadores </a:t>
            </a: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spread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y </a:t>
            </a: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rest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para combinar, copiar y manipular arrays y objetos.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75" y="285000"/>
            <a:ext cx="5587050" cy="4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38" y="290475"/>
            <a:ext cx="6243725" cy="44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231750" y="9541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Combinar arrays y objetos usando spread y crear funciones que reciban varios argumentos con rest.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200" y="1354250"/>
            <a:ext cx="3640801" cy="3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01700" y="1785075"/>
            <a:ext cx="80163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Aprender características avanzadas de </a:t>
            </a:r>
            <a:r>
              <a:rPr b="1" lang="es" sz="1700"/>
              <a:t>ES6 (ECMAScript 2015)</a:t>
            </a:r>
            <a:r>
              <a:rPr lang="es" sz="1700"/>
              <a:t> que mejoran la eficiencia, claridad y legibilidad del código JavaScript.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2" name="Google Shape;142;p14"/>
          <p:cNvSpPr txBox="1"/>
          <p:nvPr/>
        </p:nvSpPr>
        <p:spPr>
          <a:xfrm>
            <a:off x="325500" y="2392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Avanzado I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Proyecto de Interactividad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</a:t>
            </a:r>
            <a:r>
              <a:rPr lang="es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Usar lo aprendido para añadir un botón que, al hacer clic, cambie el estilo de un elemento en la página.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00" y="264550"/>
            <a:ext cx="3747951" cy="4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Cambio de Contenido Dinámico: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Los estudiantes practicarán seleccionando y modificando el contenido de varios elementos en la página.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316850" y="56925"/>
            <a:ext cx="834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Arrow Functions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Comprender los conceptos básicos de JavaScript: variables, tipos de datos y operadores.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324325" y="74825"/>
            <a:ext cx="8335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Arrow Functions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50" y="980850"/>
            <a:ext cx="5288133" cy="3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825" y="376450"/>
            <a:ext cx="5095876" cy="4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1850" y="1599925"/>
            <a:ext cx="8455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Crear funciones flecha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Los estudiantes escribirán una función flecha que calcule el área de un círculo dada su radio, y usarán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para obtener los números mayores a 5 de un array.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150" y="279800"/>
            <a:ext cx="4974550" cy="45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Template Strings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Aprender a usar template strings para crear cadenas dinámicas de manera más clara y concisa.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0" y="623375"/>
            <a:ext cx="8488026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