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Lobster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Lobster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15a6738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815a673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15a673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815a673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815a6738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815a6738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605d81ec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605d81ec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628ff2d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628ff2d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605d81e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605d81e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a45d43f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a45d43f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600" y="494538"/>
            <a:ext cx="4454500" cy="3575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3"/>
          <p:cNvGrpSpPr/>
          <p:nvPr/>
        </p:nvGrpSpPr>
        <p:grpSpPr>
          <a:xfrm>
            <a:off x="-146050" y="907375"/>
            <a:ext cx="2665650" cy="3033675"/>
            <a:chOff x="1260875" y="982125"/>
            <a:chExt cx="2665650" cy="3033675"/>
          </a:xfrm>
        </p:grpSpPr>
        <p:pic>
          <p:nvPicPr>
            <p:cNvPr id="130" name="Google Shape;13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47575" y="1677525"/>
              <a:ext cx="1653301" cy="1596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3"/>
            <p:cNvSpPr txBox="1"/>
            <p:nvPr/>
          </p:nvSpPr>
          <p:spPr>
            <a:xfrm>
              <a:off x="1260875" y="98212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es" sz="210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b="1" lang="es" sz="210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Alexander Ocoro</a:t>
              </a:r>
              <a:endParaRPr b="1" sz="21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1347425" y="3320400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es" sz="210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b="1" lang="es" sz="210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Mentor</a:t>
              </a:r>
              <a:endParaRPr b="1" sz="21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6302850" y="1004875"/>
            <a:ext cx="2961600" cy="3133750"/>
            <a:chOff x="4279750" y="982125"/>
            <a:chExt cx="2961600" cy="3133750"/>
          </a:xfrm>
        </p:grpSpPr>
        <p:pic>
          <p:nvPicPr>
            <p:cNvPr id="134" name="Google Shape;13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12050" y="1677525"/>
              <a:ext cx="2127538" cy="1596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3"/>
            <p:cNvSpPr txBox="1"/>
            <p:nvPr/>
          </p:nvSpPr>
          <p:spPr>
            <a:xfrm>
              <a:off x="4279750" y="982125"/>
              <a:ext cx="29616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b="1" lang="es" sz="210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b="1" lang="es" sz="210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Warner Fdo. Valencia</a:t>
              </a:r>
              <a:endParaRPr b="1" sz="21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4437875" y="342047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b="1" lang="es" sz="210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b="1" lang="es" sz="210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Ejecutor</a:t>
              </a:r>
              <a:endParaRPr b="1" sz="21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01700" y="1785075"/>
            <a:ext cx="8016300" cy="12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Objetivo: </a:t>
            </a:r>
            <a:r>
              <a:rPr lang="es" sz="1800">
                <a:latin typeface="Ubuntu"/>
                <a:ea typeface="Ubuntu"/>
                <a:cs typeface="Ubuntu"/>
                <a:sym typeface="Ubuntu"/>
              </a:rPr>
              <a:t>Aprender a manejar la programación asíncrona en JavaScript utilizando </a:t>
            </a: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Promesas</a:t>
            </a:r>
            <a:r>
              <a:rPr lang="es" sz="1800">
                <a:latin typeface="Ubuntu"/>
                <a:ea typeface="Ubuntu"/>
                <a:cs typeface="Ubuntu"/>
                <a:sym typeface="Ubuntu"/>
              </a:rPr>
              <a:t> y </a:t>
            </a: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async/await</a:t>
            </a:r>
            <a:r>
              <a:rPr lang="es" sz="1800">
                <a:latin typeface="Ubuntu"/>
                <a:ea typeface="Ubuntu"/>
                <a:cs typeface="Ubuntu"/>
                <a:sym typeface="Ubuntu"/>
              </a:rPr>
              <a:t>, y optimizar flujos con</a:t>
            </a:r>
            <a:r>
              <a:rPr lang="es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8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Promise.all</a:t>
            </a:r>
            <a:r>
              <a:rPr lang="es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42" name="Google Shape;142;p14"/>
          <p:cNvSpPr txBox="1"/>
          <p:nvPr/>
        </p:nvSpPr>
        <p:spPr>
          <a:xfrm>
            <a:off x="325500" y="23922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JavaScript</a:t>
            </a: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3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Avanzado II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316850" y="56925"/>
            <a:ext cx="8340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Introducción a Promesas</a:t>
            </a:r>
            <a:endParaRPr b="1" sz="35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201850" y="1599925"/>
            <a:ext cx="845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</a:t>
            </a:r>
            <a:r>
              <a:rPr lang="es" sz="1800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Comprender qué son las Promesas y cómo ayudan a gestionar operaciones asíncronas.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324325" y="74825"/>
            <a:ext cx="83358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Introducción a Promesas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50" y="1034600"/>
            <a:ext cx="4871501" cy="375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00" y="518725"/>
            <a:ext cx="5516051" cy="41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164475" y="64400"/>
            <a:ext cx="8724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Uso de Async/Await</a:t>
            </a:r>
            <a:endParaRPr b="1" sz="35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01850" y="1599925"/>
            <a:ext cx="845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 </a:t>
            </a:r>
            <a:r>
              <a:rPr lang="es" sz="1800">
                <a:latin typeface="Ubuntu"/>
                <a:ea typeface="Ubuntu"/>
                <a:cs typeface="Ubuntu"/>
                <a:sym typeface="Ubuntu"/>
              </a:rPr>
              <a:t>Usar la sintaxis de </a:t>
            </a:r>
            <a:r>
              <a:rPr lang="es" sz="18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async/await</a:t>
            </a:r>
            <a:r>
              <a:rPr lang="es" sz="1800">
                <a:latin typeface="Ubuntu"/>
                <a:ea typeface="Ubuntu"/>
                <a:cs typeface="Ubuntu"/>
                <a:sym typeface="Ubuntu"/>
              </a:rPr>
              <a:t> para trabajar con promesas de forma más clara y estructurada.</a:t>
            </a:r>
            <a:endParaRPr sz="18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75" y="547200"/>
            <a:ext cx="7437501" cy="38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550" y="340750"/>
            <a:ext cx="5028475" cy="44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