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3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wanfrankl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s://github.com/wanfrankli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833199" y="1968222"/>
            <a:ext cx="7386399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Introdução a Algoritmos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833199" y="3134678"/>
            <a:ext cx="7477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Um algoritmo é uma sequência finita de passos bem definidos para a solução de um problema. Ele é a base da computação e da programação, sendo essencial para o desenvolvimento de software e jogos. Existem diversas maneiras de representar um algoritmo, incluindo descrição narrativa, fluxograma, e pseudocódigo. Cada forma de representação oferece vantagens e é adequada para diferentes situações, tornando-se uma ferramenta flexível para a resolução de problemas complexos.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833199" y="6066949"/>
            <a:ext cx="738639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Wanfranklin C. M. Alves -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Linkedin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GitHub</a:t>
            </a: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85FE9DD-C299-5623-4828-8103BE0587B0}"/>
              </a:ext>
            </a:extLst>
          </p:cNvPr>
          <p:cNvSpPr/>
          <p:nvPr/>
        </p:nvSpPr>
        <p:spPr>
          <a:xfrm>
            <a:off x="9143997" y="-1"/>
            <a:ext cx="5486400" cy="82296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458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715220" y="532567"/>
            <a:ext cx="9181148" cy="6051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66"/>
              </a:lnSpc>
              <a:buNone/>
            </a:pPr>
            <a:r>
              <a:rPr lang="en-US" sz="3813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Desafios comuns ao aprender algoritmos</a:t>
            </a:r>
            <a:endParaRPr lang="en-US" sz="3813" dirty="0"/>
          </a:p>
        </p:txBody>
      </p:sp>
      <p:sp>
        <p:nvSpPr>
          <p:cNvPr id="5" name="Shape 3"/>
          <p:cNvSpPr/>
          <p:nvPr/>
        </p:nvSpPr>
        <p:spPr>
          <a:xfrm>
            <a:off x="2715220" y="1525072"/>
            <a:ext cx="4503182" cy="2990612"/>
          </a:xfrm>
          <a:prstGeom prst="roundRect">
            <a:avLst>
              <a:gd name="adj" fmla="val 291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916436" y="1726287"/>
            <a:ext cx="2421017" cy="302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3"/>
              </a:lnSpc>
              <a:buNone/>
            </a:pPr>
            <a:r>
              <a:rPr lang="en-US" sz="190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Complexidade</a:t>
            </a:r>
            <a:endParaRPr lang="en-US" sz="1906" dirty="0"/>
          </a:p>
        </p:txBody>
      </p:sp>
      <p:sp>
        <p:nvSpPr>
          <p:cNvPr id="7" name="Text 5"/>
          <p:cNvSpPr/>
          <p:nvPr/>
        </p:nvSpPr>
        <p:spPr>
          <a:xfrm>
            <a:off x="2916436" y="2145030"/>
            <a:ext cx="4100751" cy="2169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Um dos desafios mais comuns ao aprender algoritmos é a compreensão da complexidade das soluções algorítmicas. Muitas vezes, os iniciantes podem se sentir sobrecarregados ao tentar entender algoritmos mais avançados, especialmente aqueles com uma alta complexidade de tempo e espaço.</a:t>
            </a:r>
            <a:endParaRPr lang="en-US" sz="1525" dirty="0"/>
          </a:p>
        </p:txBody>
      </p:sp>
      <p:sp>
        <p:nvSpPr>
          <p:cNvPr id="8" name="Shape 6"/>
          <p:cNvSpPr/>
          <p:nvPr/>
        </p:nvSpPr>
        <p:spPr>
          <a:xfrm>
            <a:off x="7411998" y="1525072"/>
            <a:ext cx="4503182" cy="2990612"/>
          </a:xfrm>
          <a:prstGeom prst="roundRect">
            <a:avLst>
              <a:gd name="adj" fmla="val 291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613213" y="1726287"/>
            <a:ext cx="2421017" cy="302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3"/>
              </a:lnSpc>
              <a:buNone/>
            </a:pPr>
            <a:r>
              <a:rPr lang="en-US" sz="190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Abstração</a:t>
            </a:r>
            <a:endParaRPr lang="en-US" sz="1906" dirty="0"/>
          </a:p>
        </p:txBody>
      </p:sp>
      <p:sp>
        <p:nvSpPr>
          <p:cNvPr id="10" name="Text 8"/>
          <p:cNvSpPr/>
          <p:nvPr/>
        </p:nvSpPr>
        <p:spPr>
          <a:xfrm>
            <a:off x="7613213" y="2145030"/>
            <a:ext cx="4100751" cy="2169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capacidade de pensar de forma abstrata e criar algoritmos eficientes requer prática e habilidade. Muitos alunos enfrentam dificuldade em fazer a transição do pensamento cotidiano para o pensamento algorítmico abstrato, o que pode ser um desafio significativo.</a:t>
            </a:r>
            <a:endParaRPr lang="en-US" sz="1525" dirty="0"/>
          </a:p>
        </p:txBody>
      </p:sp>
      <p:sp>
        <p:nvSpPr>
          <p:cNvPr id="11" name="Shape 9"/>
          <p:cNvSpPr/>
          <p:nvPr/>
        </p:nvSpPr>
        <p:spPr>
          <a:xfrm>
            <a:off x="2715220" y="4709279"/>
            <a:ext cx="4503182" cy="2990612"/>
          </a:xfrm>
          <a:prstGeom prst="roundRect">
            <a:avLst>
              <a:gd name="adj" fmla="val 291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2916436" y="4910495"/>
            <a:ext cx="2421017" cy="302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3"/>
              </a:lnSpc>
              <a:buNone/>
            </a:pPr>
            <a:r>
              <a:rPr lang="en-US" sz="190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Erro de Sintaxe</a:t>
            </a:r>
            <a:endParaRPr lang="en-US" sz="1906" dirty="0"/>
          </a:p>
        </p:txBody>
      </p:sp>
      <p:sp>
        <p:nvSpPr>
          <p:cNvPr id="13" name="Text 11"/>
          <p:cNvSpPr/>
          <p:nvPr/>
        </p:nvSpPr>
        <p:spPr>
          <a:xfrm>
            <a:off x="2916436" y="5329238"/>
            <a:ext cx="4100751" cy="2169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Aprender algoritmos também envolve aprender uma linguagem de programação, que muitas vezes inclui a necessidade de evitar erros de sintaxe. Aprender a escrever pseudocódigo ou código de programação pode ser desafiador, pois requer atenção aos detalhes e à estrutura correta.</a:t>
            </a:r>
            <a:endParaRPr lang="en-US" sz="1525" dirty="0"/>
          </a:p>
        </p:txBody>
      </p:sp>
      <p:sp>
        <p:nvSpPr>
          <p:cNvPr id="14" name="Shape 12"/>
          <p:cNvSpPr/>
          <p:nvPr/>
        </p:nvSpPr>
        <p:spPr>
          <a:xfrm>
            <a:off x="7411998" y="4709279"/>
            <a:ext cx="4503182" cy="2990612"/>
          </a:xfrm>
          <a:prstGeom prst="roundRect">
            <a:avLst>
              <a:gd name="adj" fmla="val 291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7613213" y="4910495"/>
            <a:ext cx="2421017" cy="302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3"/>
              </a:lnSpc>
              <a:buNone/>
            </a:pPr>
            <a:r>
              <a:rPr lang="en-US" sz="190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Otimização</a:t>
            </a:r>
            <a:endParaRPr lang="en-US" sz="1906" dirty="0"/>
          </a:p>
        </p:txBody>
      </p:sp>
      <p:sp>
        <p:nvSpPr>
          <p:cNvPr id="16" name="Text 14"/>
          <p:cNvSpPr/>
          <p:nvPr/>
        </p:nvSpPr>
        <p:spPr>
          <a:xfrm>
            <a:off x="7613213" y="5329238"/>
            <a:ext cx="4100751" cy="18595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Compreender e implementar algoritmos eficientes em termos de tempo e espaço é um desafio significativo para muitos alunos. A otimização de algoritmos pode exigir um entendimento aprofundado de estruturas de dados e técnicas de programação avançadas.</a:t>
            </a:r>
            <a:endParaRPr lang="en-US" sz="15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pPr algn="just"/>
            <a:endParaRPr lang="pt-BR" dirty="0"/>
          </a:p>
        </p:txBody>
      </p:sp>
      <p:sp>
        <p:nvSpPr>
          <p:cNvPr id="5" name="Text 2"/>
          <p:cNvSpPr/>
          <p:nvPr/>
        </p:nvSpPr>
        <p:spPr>
          <a:xfrm>
            <a:off x="833199" y="2054423"/>
            <a:ext cx="57453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O que são algoritmos?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833199" y="30820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Os algoritmos são sequências lógicas de instruções finitas que, quando seguidas corretamente, executam uma tarefa ou resolvem um problema. Eles são a base de toda a programação e são utilizados para à automação de processos, tratamento de dados e tomada de decisões lógicas.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833198" y="512004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Essas sequências podem ser representadas de diversas formas, desde descrições narrativas até fluxogramas e pseudocódigos. Cada representação apresenta vantagens e é escolhida de acordo com o contexto e a preferência do programador.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6354773-1E67-C336-352E-E6E8E6D4C4D8}"/>
              </a:ext>
            </a:extLst>
          </p:cNvPr>
          <p:cNvSpPr/>
          <p:nvPr/>
        </p:nvSpPr>
        <p:spPr>
          <a:xfrm>
            <a:off x="9143997" y="-1"/>
            <a:ext cx="5486400" cy="8229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2060295" y="1387911"/>
            <a:ext cx="88086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Formas de representar algoritmos: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415696" y="2415539"/>
            <a:ext cx="101990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Descrição Narrativa: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Uma forma de representar algoritmos é através de uma descrição narrativa, onde se utiliza linguagem natural para explicar passo a passo o funcionamento do algoritmo. Isso ajuda a compreender a lógica por trás do algoritmo e a visualizar sua execução.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415696" y="3761027"/>
            <a:ext cx="101990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Fluxograma: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Outra forma comum de representação de algoritmos é por meio de fluxogramas, que são diagramas que representam os passos sequenciais do algoritmo utilizando símbolos padronizados, como setas, retângulos e losangos, para representar operações, decisões e pontos de início/fim.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415695" y="5436512"/>
            <a:ext cx="1019901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Pseudocódigo: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 pseudocódigo é uma forma de representar algoritmos que se situa entre a linguagem natural e a linguagem de programação. É uma espécie de rascunho do código, utilizando uma linguagem mais próxima da programação, mas ainda simplificada, para descrever os passos do algoritmo de forma mais próxima da linguagem humana.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6319599" y="22682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Descrição narrativa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675001" y="3295888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Introdução: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Uma sala de aula movimentada, com alunos sentados em carteiras e prestando atenção ao professor que está explicando um algoritmo em um quadro negro.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4450913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Mood: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 ambiente é sério e concentrado, com </a:t>
            </a:r>
            <a:r>
              <a:rPr lang="pt-BR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atmosfera de aprendizado e descoberta no ar.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675001" y="5250537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Lighting: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 sala está iluminada por luz natural, que entra pelas grandes janelas, criando um ambiente calmo e acolhedor.</a:t>
            </a:r>
            <a:endParaRPr lang="en-US" sz="175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98ADDCD-9524-22C1-A953-B3414ABA7504}"/>
              </a:ext>
            </a:extLst>
          </p:cNvPr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2037993" y="191285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Fluxograma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393394" y="2940487"/>
            <a:ext cx="101990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Definição: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Um fluxograma é uma representação gráfica de um processo, geralmente usando formas geométricas para representar diferentes etapas, decisões e resultados. Pode ser usado para visualizar algoritmos de forma mais intuitiva.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93394" y="4095512"/>
            <a:ext cx="101990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Elementos: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Os elementos básicos de um fluxograma incluem o início e o fim do processo, a sequência de passos, as decisões e as conexões entre eles. Setas são usadas para indicar o fluxo entre os elementos.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393394" y="5250537"/>
            <a:ext cx="101990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Utilização: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Os fluxogramas são amplamente utilizados na representação de algoritmos, processos de negócios, arquitetura de sistemas e tomada de decisões. Eles são uma ferramenta visual eficaz para compreensão e comunicação de procedimentos.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6319599" y="22682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Pseudocódigo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675001" y="3295888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pseudocódigo é uma forma de representar algoritmos que utiliza uma linguagem próxima da programação, mas de forma mais simples e compreensível.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4450913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É uma maneira eficaz de planejar e estruturar um algoritmo antes de começar a codificação em uma linguagem de programação específica.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675001" y="5250537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Permite a organização lógica e visual do algoritmo, facilitando a compreensão e a identificação de possíveis erros.</a:t>
            </a:r>
            <a:endParaRPr lang="en-US" sz="175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4AE335D-7FED-D183-5F81-AE398509E1AE}"/>
              </a:ext>
            </a:extLst>
          </p:cNvPr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608778" y="544830"/>
            <a:ext cx="9412724" cy="1238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76"/>
              </a:lnSpc>
              <a:buNone/>
            </a:pPr>
            <a:r>
              <a:rPr lang="en-US" sz="390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Jogos como ferramenta para aprender algoritmos</a:t>
            </a:r>
            <a:endParaRPr lang="en-US" sz="3901" dirty="0"/>
          </a:p>
        </p:txBody>
      </p:sp>
      <p:sp>
        <p:nvSpPr>
          <p:cNvPr id="5" name="Text 3"/>
          <p:cNvSpPr/>
          <p:nvPr/>
        </p:nvSpPr>
        <p:spPr>
          <a:xfrm>
            <a:off x="2608778" y="2258735"/>
            <a:ext cx="4464606" cy="2535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497"/>
              </a:lnSpc>
              <a:buNone/>
            </a:pPr>
            <a:r>
              <a:rPr lang="en-US" sz="156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Jogos têm sido amplamente reconhecidos como uma ferramenta eficaz para o ensino e aprendizado de algoritmos. Através de jogos, os alunos podem visualizar conceitos abstratos de uma forma mais concreta e interativa. Além disso, os jogos oferecem a oportunidade de experimentação, erro e aprendizado através da prática.</a:t>
            </a:r>
            <a:endParaRPr lang="en-US" sz="1560" dirty="0"/>
          </a:p>
        </p:txBody>
      </p:sp>
      <p:sp>
        <p:nvSpPr>
          <p:cNvPr id="6" name="Text 4"/>
          <p:cNvSpPr/>
          <p:nvPr/>
        </p:nvSpPr>
        <p:spPr>
          <a:xfrm>
            <a:off x="2608778" y="4972526"/>
            <a:ext cx="4464606" cy="2535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497"/>
              </a:lnSpc>
              <a:buNone/>
            </a:pPr>
            <a:r>
              <a:rPr lang="en-US" sz="156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gamificação do processo de aprendizado de algoritmos pode aumentar significativamente o engajamento dos alunos, promovendo a resolução de problemas de uma forma divertida e desafiadora. Os jogos podem simular situações do mundo real que exigem a aplicação de algoritmos, tornando o aprendizado mais prático e relevante.</a:t>
            </a:r>
            <a:endParaRPr lang="en-US" sz="156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398" y="2303383"/>
            <a:ext cx="4464606" cy="44646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2037993" y="1285161"/>
            <a:ext cx="62619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Exercícios de algoritmos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2541984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2648903" y="2562701"/>
            <a:ext cx="275915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Prática prática prática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648903" y="3390305"/>
            <a:ext cx="2759154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Resolver exercícios de algoritmos é fundamental para a compreensão e aplicação prática dos conceitos aprendidos. A prática constante ajuda a solidificar o conhecimento e a desenvolver habilidades de resolução de problemas.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2541984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6241137" y="2562701"/>
            <a:ext cx="275915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Diversidade de problemas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241137" y="3390305"/>
            <a:ext cx="2759154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Os exercícios podem abranger uma ampla variedade de problemas, desde simples cálculos matemáticos até algoritmos mais complexos de ordenação e busca. Isso permite a exploração de diferentes estratégias de resolução.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2541984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1"/>
          <p:cNvSpPr/>
          <p:nvPr/>
        </p:nvSpPr>
        <p:spPr>
          <a:xfrm>
            <a:off x="9833372" y="2562701"/>
            <a:ext cx="2759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Feedback e correção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833372" y="3043118"/>
            <a:ext cx="2759154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Receber feedback sobre os exercícios realizados e corrigir os erros cometidos é essencial para o aprendizado eficaz. A análise das soluções erradas ajuda a identificar lacunas no entendimento e a aprimorar as habilidades de programação.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332309"/>
            <a:ext cx="88419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Benefícios de aprender algoritmos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8210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Resolução de Problemas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498652"/>
            <a:ext cx="3156347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Aprender algoritmos ajuda a desenvolver a capacidade de resolver problemas de forma estruturada e lógica. Isso é útil em diversas áreas da vida, desde a resolução de quebra-cabeças até a solução de problemas complexos em projetos e no local de trabalho.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5821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Pensamento Lógico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151465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estudo de algoritmos promove o desenvolvimento do pensamento lógico, que é essencial para a compreensão de padrões, identificação de soluções e tomada de decisões bem fundamentadas em diversas situações.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58210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Preparação para Carreiras em Tecnologia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498652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conhecimento de algoritmos é fundamental para quem deseja seguir carreiras em tecnologia, programação e ciência de dados. A compreensão dos princípios algorítmicos é valorizada em vários campos profissionais.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1125</Words>
  <Application>Microsoft Office PowerPoint</Application>
  <PresentationFormat>Personalizar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Raleway</vt:lpstr>
      <vt:lpstr>Roboto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Wanfranklin Alves</cp:lastModifiedBy>
  <cp:revision>13</cp:revision>
  <dcterms:created xsi:type="dcterms:W3CDTF">2024-02-26T02:37:50Z</dcterms:created>
  <dcterms:modified xsi:type="dcterms:W3CDTF">2024-02-26T04:18:59Z</dcterms:modified>
</cp:coreProperties>
</file>