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38EA-EDE6-4461-B47B-2F37962A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60E1C-2A0A-4144-B18B-82279D6C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525C9-6B6C-4C7B-B634-B725E7E1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D73A4-9D28-4482-B22B-016FFF4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9B43C-B65C-46C1-9B24-E1872DE5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CC0DB-19C5-47D0-8B11-5B77C3BA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8E88A-0733-49C2-8AAE-82B40A1B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52CA4-DD39-46CB-8B42-5EC7012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68C07-E064-4C6D-9704-3FFE9D42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57FC6-5B19-4424-8C7A-6704C8C8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3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E12E35-B21A-45F3-A0EF-B68A3141D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63566-F38B-447F-AD3A-B885E5A94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62EC2-0CB5-4CF8-A766-AFA692A8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46E3-0682-4F0D-8408-B16BB05F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A1619-859F-4FB3-A12C-D496184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7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F7E3-5570-4E5A-91C2-546F3CE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8E3A8-1263-4219-A500-01FD62BF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5E740-FB4F-4F76-A51B-5D943DE1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7C374-65BB-476A-87FA-75B2FF49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478B0-47D7-4FFA-BB21-C0367F48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C949B-CD02-486C-9495-1DEBBAE8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96C5B-D7BE-4E9F-BAAE-6015B25F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7A9B9-97AF-4A2F-8D5F-830076C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E6506-99A6-45D4-AB64-41E36AA6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A8654-BC62-48BF-A06C-E176C6B1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8CFD-6F3C-4CF0-A4BA-3E050A0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B7A10-A0D2-4F7B-9250-1E4D4749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14CDF-0AB8-41D8-8CED-CDCF1C4F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2DE4B-E249-4C01-A5B4-1FD34578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1CC4F-A53E-4E7D-8E9A-357EC4E6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1C9A8-CCE4-47D9-98BB-CBC0F278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80E8-BD66-4DB5-A4FB-E8CDEDFE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5F743-0666-46E9-BC62-8E70CF8C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6428C-BFA4-4EC2-8CDE-D5E990443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57AC3A-39F8-4CBC-9B7B-0A170616B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197C9-5377-4774-BCD9-FC391F354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46E42F-0C2D-44B8-A33A-82B155AA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EB258-4B1A-4013-93B0-B754D9C2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AB064-7D86-4FA3-9A00-25F2E5BB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38A1-6020-40A1-9245-82289BA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FC-7971-44F7-9A70-5A75B520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3FAAA-702D-4B34-8B47-1EEDFC9D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BB7917-506D-488A-B1F2-7EFD739C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82FF22-B033-4AD6-899B-392B024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598ABC-95AB-4092-A707-09DA5673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83A9B-355B-4153-A265-87ED6CFD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25C5-0847-4ABE-B9B2-25321DE0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4A5BA-F469-4A60-A230-99865ADF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8AF90-4068-4497-A717-D8B584C0C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2FCFA-5CE1-485D-8333-DB4056EB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3B5B7-73DA-467A-A380-0BFBF91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24F63-938E-47A3-90D8-42D86F08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EA3AC-B855-425F-9D99-73E201D7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4CDD59-13BA-404E-8F13-B591D8173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5E75E-A5CD-4303-875F-460F0757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66DD7-E49F-48E6-A388-B1C78A67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4A544-81A7-4C3F-B8D0-1D784321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D9AB8-2509-4938-825B-B273CC66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2F649B-22FB-4514-91F3-6A14E62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B8DAE-E902-4E8E-BF33-30C877C7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81399-8D82-4082-A176-11382404B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ACB-1222-4BCC-8A46-40E3CD517BDB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912B5-3B15-4822-8E94-8A16BD30E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0FFCB-C996-4A93-BBC4-E2A6225A7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5077-0949-44C5-859E-A7DEC1D68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A65DEC-AC8D-4EDD-B3E6-19AB87575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95" y="369332"/>
            <a:ext cx="1292776" cy="1549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EDCEDD-0B56-4D94-A4FF-903B33EE6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0" y="369332"/>
            <a:ext cx="1292776" cy="15499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93C1AB-1AA8-4D3C-BD68-D462938F5C2E}"/>
              </a:ext>
            </a:extLst>
          </p:cNvPr>
          <p:cNvSpPr txBox="1"/>
          <p:nvPr/>
        </p:nvSpPr>
        <p:spPr>
          <a:xfrm>
            <a:off x="166568" y="0"/>
            <a:ext cx="155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Ground truth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92AECB-3CE7-477C-BB72-ED8F787D18DB}"/>
              </a:ext>
            </a:extLst>
          </p:cNvPr>
          <p:cNvSpPr txBox="1"/>
          <p:nvPr/>
        </p:nvSpPr>
        <p:spPr>
          <a:xfrm>
            <a:off x="2321244" y="0"/>
            <a:ext cx="16873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Prediction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0C5C64-F30B-4514-83DF-434B7B8E4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8" y="2004122"/>
            <a:ext cx="1292776" cy="15499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6C5694-0BBE-4190-89A3-EB64CEC58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95" y="2004122"/>
            <a:ext cx="1292776" cy="15499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5C77EB-5101-4027-81E6-395A51DB2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8" y="3638912"/>
            <a:ext cx="1292776" cy="15499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9E5AF0F-5C03-4947-B9D9-08042FF2B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96" y="3638912"/>
            <a:ext cx="1292776" cy="15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3E63091-279A-4872-A5CE-A89948CB7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455" y="848778"/>
            <a:ext cx="3859209" cy="13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chenhao pei</dc:creator>
  <cp:lastModifiedBy>vivian millet</cp:lastModifiedBy>
  <cp:revision>4</cp:revision>
  <dcterms:created xsi:type="dcterms:W3CDTF">2020-11-16T03:28:16Z</dcterms:created>
  <dcterms:modified xsi:type="dcterms:W3CDTF">2020-11-17T13:26:50Z</dcterms:modified>
</cp:coreProperties>
</file>