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014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0D-AEC1-4ED5-BEE2-EF46AE39B9DA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46EE-44FE-41FC-9BDA-843F42CA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3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0D-AEC1-4ED5-BEE2-EF46AE39B9DA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46EE-44FE-41FC-9BDA-843F42CA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46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0D-AEC1-4ED5-BEE2-EF46AE39B9DA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46EE-44FE-41FC-9BDA-843F42CA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8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0D-AEC1-4ED5-BEE2-EF46AE39B9DA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46EE-44FE-41FC-9BDA-843F42CA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3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0D-AEC1-4ED5-BEE2-EF46AE39B9DA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46EE-44FE-41FC-9BDA-843F42CA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01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0D-AEC1-4ED5-BEE2-EF46AE39B9DA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46EE-44FE-41FC-9BDA-843F42CA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6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0D-AEC1-4ED5-BEE2-EF46AE39B9DA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46EE-44FE-41FC-9BDA-843F42CA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0D-AEC1-4ED5-BEE2-EF46AE39B9DA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46EE-44FE-41FC-9BDA-843F42CA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00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0D-AEC1-4ED5-BEE2-EF46AE39B9DA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46EE-44FE-41FC-9BDA-843F42CA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7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0D-AEC1-4ED5-BEE2-EF46AE39B9DA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46EE-44FE-41FC-9BDA-843F42CA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9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80D-AEC1-4ED5-BEE2-EF46AE39B9DA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46EE-44FE-41FC-9BDA-843F42CA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4580D-AEC1-4ED5-BEE2-EF46AE39B9DA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946EE-44FE-41FC-9BDA-843F42CAD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8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1667435" y="3325905"/>
            <a:ext cx="5760000" cy="1800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156921" y="2727960"/>
            <a:ext cx="0" cy="716985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40001" y="1996440"/>
            <a:ext cx="0" cy="1448505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07841" y="1284945"/>
            <a:ext cx="0" cy="216000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103581" y="3024097"/>
            <a:ext cx="106680" cy="10668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103581" y="2727960"/>
            <a:ext cx="106680" cy="1066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103581" y="3362565"/>
            <a:ext cx="106680" cy="1066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886661" y="3362565"/>
            <a:ext cx="106680" cy="1066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654501" y="3362565"/>
            <a:ext cx="106680" cy="1066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flipH="1">
            <a:off x="1667435" y="3024097"/>
            <a:ext cx="1436145" cy="11635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flipH="1">
            <a:off x="1667435" y="2727960"/>
            <a:ext cx="1436145" cy="11635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886661" y="2292577"/>
            <a:ext cx="106680" cy="10668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886661" y="1996440"/>
            <a:ext cx="106680" cy="1066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flipH="1">
            <a:off x="2590800" y="2292577"/>
            <a:ext cx="2295860" cy="116355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flipH="1">
            <a:off x="2590800" y="1996440"/>
            <a:ext cx="2295860" cy="116355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654502" y="1581082"/>
            <a:ext cx="106680" cy="10668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654502" y="1284945"/>
            <a:ext cx="106680" cy="1066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 flipH="1">
            <a:off x="4162425" y="1581082"/>
            <a:ext cx="2492076" cy="11635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箭头 54"/>
          <p:cNvSpPr/>
          <p:nvPr/>
        </p:nvSpPr>
        <p:spPr>
          <a:xfrm flipH="1">
            <a:off x="4162425" y="1284945"/>
            <a:ext cx="2492076" cy="11635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463101" y="3470796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过去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过去进行</a:t>
            </a:r>
            <a:endParaRPr lang="zh-CN" altLang="en-US" sz="16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192841" y="3469245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现在</a:t>
            </a:r>
            <a:r>
              <a:rPr lang="en-US" altLang="zh-CN" sz="1600" dirty="0" smtClean="0"/>
              <a:t>/</a:t>
            </a:r>
            <a:r>
              <a:rPr lang="zh-CN" altLang="en-US" sz="1600" dirty="0"/>
              <a:t>现在</a:t>
            </a:r>
            <a:r>
              <a:rPr lang="zh-CN" altLang="en-US" sz="1600" dirty="0" smtClean="0"/>
              <a:t>进行</a:t>
            </a:r>
            <a:endParaRPr lang="zh-CN" altLang="en-US" sz="1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960681" y="3466860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将来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将来进行</a:t>
            </a:r>
            <a:endParaRPr lang="zh-CN" altLang="en-US" sz="1600" dirty="0"/>
          </a:p>
        </p:txBody>
      </p:sp>
      <p:sp>
        <p:nvSpPr>
          <p:cNvPr id="59" name="文本框 58"/>
          <p:cNvSpPr txBox="1"/>
          <p:nvPr/>
        </p:nvSpPr>
        <p:spPr>
          <a:xfrm>
            <a:off x="1842814" y="27961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过去完成时</a:t>
            </a:r>
            <a:endParaRPr lang="zh-CN" altLang="en-US" sz="1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1721663" y="249461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过去完成进行时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3278760" y="206002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现在</a:t>
            </a:r>
            <a:r>
              <a:rPr lang="zh-CN" altLang="en-US" sz="1400" dirty="0" smtClean="0"/>
              <a:t>完成时</a:t>
            </a:r>
            <a:endParaRPr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3172161" y="174282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现在</a:t>
            </a:r>
            <a:r>
              <a:rPr lang="zh-CN" altLang="en-US" sz="1400" dirty="0" smtClean="0"/>
              <a:t>完成进行时</a:t>
            </a:r>
            <a:endParaRPr lang="zh-CN" altLang="en-US" sz="1400" dirty="0"/>
          </a:p>
        </p:txBody>
      </p:sp>
      <p:sp>
        <p:nvSpPr>
          <p:cNvPr id="63" name="文本框 62"/>
          <p:cNvSpPr txBox="1"/>
          <p:nvPr/>
        </p:nvSpPr>
        <p:spPr>
          <a:xfrm>
            <a:off x="5069081" y="13462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将来</a:t>
            </a:r>
            <a:r>
              <a:rPr lang="zh-CN" altLang="en-US" sz="1400" dirty="0" smtClean="0"/>
              <a:t>完成时</a:t>
            </a:r>
            <a:endParaRPr lang="zh-CN" altLang="en-US" sz="1400" dirty="0"/>
          </a:p>
        </p:txBody>
      </p:sp>
      <p:sp>
        <p:nvSpPr>
          <p:cNvPr id="64" name="文本框 63"/>
          <p:cNvSpPr txBox="1"/>
          <p:nvPr/>
        </p:nvSpPr>
        <p:spPr>
          <a:xfrm>
            <a:off x="4886660" y="104116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将来</a:t>
            </a:r>
            <a:r>
              <a:rPr lang="zh-CN" altLang="en-US" sz="1400" dirty="0" smtClean="0"/>
              <a:t>完成进行时</a:t>
            </a:r>
            <a:endParaRPr lang="zh-CN" altLang="en-US" sz="1400" dirty="0"/>
          </a:p>
        </p:txBody>
      </p:sp>
      <p:sp>
        <p:nvSpPr>
          <p:cNvPr id="33" name="右箭头 32"/>
          <p:cNvSpPr/>
          <p:nvPr/>
        </p:nvSpPr>
        <p:spPr>
          <a:xfrm>
            <a:off x="3942180" y="2724695"/>
            <a:ext cx="2712321" cy="11635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654502" y="3024097"/>
            <a:ext cx="106680" cy="10668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54502" y="2727960"/>
            <a:ext cx="106680" cy="1066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3942180" y="3030507"/>
            <a:ext cx="2712321" cy="11635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019422" y="28037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过去将来完成</a:t>
            </a:r>
            <a:r>
              <a:rPr lang="zh-CN" altLang="en-US" sz="1400" dirty="0" smtClean="0"/>
              <a:t>时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897004" y="248957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过</a:t>
            </a:r>
            <a:r>
              <a:rPr lang="zh-CN" altLang="en-US" sz="1400" dirty="0"/>
              <a:t>去</a:t>
            </a:r>
            <a:r>
              <a:rPr lang="zh-CN" altLang="en-US" sz="1400" dirty="0" smtClean="0"/>
              <a:t>将来完成进行时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426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jkwang</dc:creator>
  <cp:lastModifiedBy>jkwang</cp:lastModifiedBy>
  <cp:revision>5</cp:revision>
  <dcterms:created xsi:type="dcterms:W3CDTF">2019-04-01T05:34:05Z</dcterms:created>
  <dcterms:modified xsi:type="dcterms:W3CDTF">2019-04-01T06:03:45Z</dcterms:modified>
</cp:coreProperties>
</file>