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4" r:id="rId3"/>
    <p:sldId id="270" r:id="rId4"/>
    <p:sldId id="256" r:id="rId5"/>
    <p:sldId id="269" r:id="rId6"/>
    <p:sldId id="263" r:id="rId7"/>
    <p:sldId id="258" r:id="rId8"/>
    <p:sldId id="264" r:id="rId9"/>
    <p:sldId id="259" r:id="rId10"/>
    <p:sldId id="265" r:id="rId11"/>
    <p:sldId id="261" r:id="rId12"/>
    <p:sldId id="266" r:id="rId13"/>
    <p:sldId id="271" r:id="rId14"/>
    <p:sldId id="260" r:id="rId15"/>
    <p:sldId id="267" r:id="rId16"/>
    <p:sldId id="272" r:id="rId17"/>
    <p:sldId id="262" r:id="rId18"/>
    <p:sldId id="268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428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5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8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3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8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51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83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4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5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34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1026834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216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4" y="2528889"/>
            <a:ext cx="817086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文答</a:t>
            </a: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辩开题报告模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25588" y="3932239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983039" y="3932239"/>
            <a:ext cx="2563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8093076" y="3932239"/>
            <a:ext cx="2309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037263" y="3932239"/>
            <a:ext cx="256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专业：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5" y="65198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3" cy="584775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ADD YOUR  SUBTITLE HERE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6" grpId="0"/>
      <p:bldP spid="27" grpId="0"/>
      <p:bldP spid="29" grpId="0"/>
      <p:bldP spid="9" grpId="0" animBg="1"/>
      <p:bldP spid="49" grpId="0" animBg="1"/>
      <p:bldP spid="53" grpId="0" animBg="1"/>
      <p:bldP spid="54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项目方案设计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9440864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7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6 w 109"/>
                <a:gd name="T1" fmla="*/ 989411448 h 104"/>
                <a:gd name="T2" fmla="*/ 2147483646 w 109"/>
                <a:gd name="T3" fmla="*/ 2147483646 h 104"/>
                <a:gd name="T4" fmla="*/ 2147483646 w 109"/>
                <a:gd name="T5" fmla="*/ 2147483646 h 104"/>
                <a:gd name="T6" fmla="*/ 2147483646 w 109"/>
                <a:gd name="T7" fmla="*/ 2147483646 h 104"/>
                <a:gd name="T8" fmla="*/ 2147483646 w 109"/>
                <a:gd name="T9" fmla="*/ 2147483646 h 104"/>
                <a:gd name="T10" fmla="*/ 2147483646 w 109"/>
                <a:gd name="T11" fmla="*/ 2147483646 h 104"/>
                <a:gd name="T12" fmla="*/ 2147483646 w 109"/>
                <a:gd name="T13" fmla="*/ 2147483646 h 104"/>
                <a:gd name="T14" fmla="*/ 2147483646 w 109"/>
                <a:gd name="T15" fmla="*/ 2147483646 h 104"/>
                <a:gd name="T16" fmla="*/ 2147483646 w 109"/>
                <a:gd name="T17" fmla="*/ 2147483646 h 104"/>
                <a:gd name="T18" fmla="*/ 2147483646 w 109"/>
                <a:gd name="T19" fmla="*/ 0 h 104"/>
                <a:gd name="T20" fmla="*/ 2147483646 w 109"/>
                <a:gd name="T21" fmla="*/ 2147483646 h 104"/>
                <a:gd name="T22" fmla="*/ 2147483646 w 109"/>
                <a:gd name="T23" fmla="*/ 2147483646 h 104"/>
                <a:gd name="T24" fmla="*/ 2147483646 w 109"/>
                <a:gd name="T25" fmla="*/ 2147483646 h 104"/>
                <a:gd name="T26" fmla="*/ 2147483646 w 109"/>
                <a:gd name="T27" fmla="*/ 2147483646 h 104"/>
                <a:gd name="T28" fmla="*/ 2147483646 w 109"/>
                <a:gd name="T29" fmla="*/ 2147483646 h 104"/>
                <a:gd name="T30" fmla="*/ 2147483646 w 109"/>
                <a:gd name="T31" fmla="*/ 2147483646 h 104"/>
                <a:gd name="T32" fmla="*/ 2147483646 w 109"/>
                <a:gd name="T33" fmla="*/ 2147483646 h 104"/>
                <a:gd name="T34" fmla="*/ 2147483646 w 109"/>
                <a:gd name="T35" fmla="*/ 2147483646 h 104"/>
                <a:gd name="T36" fmla="*/ 2147483646 w 109"/>
                <a:gd name="T37" fmla="*/ 2147483646 h 104"/>
                <a:gd name="T38" fmla="*/ 2147483646 w 109"/>
                <a:gd name="T39" fmla="*/ 2147483646 h 104"/>
                <a:gd name="T40" fmla="*/ 2147483646 w 109"/>
                <a:gd name="T41" fmla="*/ 2147483646 h 104"/>
                <a:gd name="T42" fmla="*/ 2147483646 w 109"/>
                <a:gd name="T43" fmla="*/ 2147483646 h 104"/>
                <a:gd name="T44" fmla="*/ 2147483646 w 109"/>
                <a:gd name="T45" fmla="*/ 2147483646 h 104"/>
                <a:gd name="T46" fmla="*/ 2147483646 w 109"/>
                <a:gd name="T47" fmla="*/ 2147483646 h 104"/>
                <a:gd name="T48" fmla="*/ 2147483646 w 109"/>
                <a:gd name="T49" fmla="*/ 2147483646 h 104"/>
                <a:gd name="T50" fmla="*/ 2147483646 w 109"/>
                <a:gd name="T51" fmla="*/ 2147483646 h 104"/>
                <a:gd name="T52" fmla="*/ 2147483646 w 109"/>
                <a:gd name="T53" fmla="*/ 2147483646 h 104"/>
                <a:gd name="T54" fmla="*/ 2147483646 w 109"/>
                <a:gd name="T55" fmla="*/ 2147483646 h 104"/>
                <a:gd name="T56" fmla="*/ 2147483646 w 109"/>
                <a:gd name="T57" fmla="*/ 2147483646 h 104"/>
                <a:gd name="T58" fmla="*/ 2147483646 w 109"/>
                <a:gd name="T59" fmla="*/ 2147483646 h 104"/>
                <a:gd name="T60" fmla="*/ 2147483646 w 109"/>
                <a:gd name="T61" fmla="*/ 2147483646 h 104"/>
                <a:gd name="T62" fmla="*/ 2147483646 w 109"/>
                <a:gd name="T63" fmla="*/ 2147483646 h 104"/>
                <a:gd name="T64" fmla="*/ 2147483646 w 109"/>
                <a:gd name="T65" fmla="*/ 2147483646 h 104"/>
                <a:gd name="T66" fmla="*/ 2147483646 w 109"/>
                <a:gd name="T67" fmla="*/ 2147483646 h 104"/>
                <a:gd name="T68" fmla="*/ 2147483646 w 109"/>
                <a:gd name="T69" fmla="*/ 2147483646 h 104"/>
                <a:gd name="T70" fmla="*/ 2147483646 w 109"/>
                <a:gd name="T71" fmla="*/ 593652837 h 104"/>
                <a:gd name="T72" fmla="*/ 2147483646 w 109"/>
                <a:gd name="T73" fmla="*/ 1583064285 h 104"/>
                <a:gd name="T74" fmla="*/ 2147483646 w 109"/>
                <a:gd name="T75" fmla="*/ 593652837 h 104"/>
                <a:gd name="T76" fmla="*/ 2147483646 w 109"/>
                <a:gd name="T77" fmla="*/ 593652837 h 104"/>
                <a:gd name="T78" fmla="*/ 2147483646 w 109"/>
                <a:gd name="T79" fmla="*/ 1583064285 h 104"/>
                <a:gd name="T80" fmla="*/ 2147483646 w 109"/>
                <a:gd name="T81" fmla="*/ 1682006424 h 104"/>
                <a:gd name="T82" fmla="*/ 2147483646 w 109"/>
                <a:gd name="T83" fmla="*/ 791527169 h 104"/>
                <a:gd name="T84" fmla="*/ 2147483646 w 109"/>
                <a:gd name="T85" fmla="*/ 2077774982 h 104"/>
                <a:gd name="T86" fmla="*/ 2147483646 w 109"/>
                <a:gd name="T87" fmla="*/ 1682006424 h 104"/>
                <a:gd name="T88" fmla="*/ 2147483646 w 109"/>
                <a:gd name="T89" fmla="*/ 989411448 h 104"/>
                <a:gd name="T90" fmla="*/ 2147483646 w 109"/>
                <a:gd name="T91" fmla="*/ 1978832843 h 104"/>
                <a:gd name="T92" fmla="*/ 2147483646 w 109"/>
                <a:gd name="T93" fmla="*/ 1385180006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76764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5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6 w 67"/>
                <a:gd name="T1" fmla="*/ 454665477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676408064 w 67"/>
                <a:gd name="T17" fmla="*/ 2147483646 h 106"/>
                <a:gd name="T18" fmla="*/ 541123765 w 67"/>
                <a:gd name="T19" fmla="*/ 2147483646 h 106"/>
                <a:gd name="T20" fmla="*/ 541123765 w 67"/>
                <a:gd name="T21" fmla="*/ 2147483646 h 106"/>
                <a:gd name="T22" fmla="*/ 541123765 w 67"/>
                <a:gd name="T23" fmla="*/ 2147483646 h 106"/>
                <a:gd name="T24" fmla="*/ 541123765 w 67"/>
                <a:gd name="T25" fmla="*/ 2147483646 h 106"/>
                <a:gd name="T26" fmla="*/ 676408064 w 67"/>
                <a:gd name="T27" fmla="*/ 2147483646 h 106"/>
                <a:gd name="T28" fmla="*/ 721500592 w 67"/>
                <a:gd name="T29" fmla="*/ 2147483646 h 106"/>
                <a:gd name="T30" fmla="*/ 0 w 67"/>
                <a:gd name="T31" fmla="*/ 1545858577 h 106"/>
                <a:gd name="T32" fmla="*/ 1488093712 w 67"/>
                <a:gd name="T33" fmla="*/ 0 h 106"/>
                <a:gd name="T34" fmla="*/ 1262624357 w 67"/>
                <a:gd name="T35" fmla="*/ 1864122389 h 106"/>
                <a:gd name="T36" fmla="*/ 1352816128 w 67"/>
                <a:gd name="T37" fmla="*/ 1773187945 h 106"/>
                <a:gd name="T38" fmla="*/ 1488093712 w 67"/>
                <a:gd name="T39" fmla="*/ 1864122389 h 106"/>
                <a:gd name="T40" fmla="*/ 1623378011 w 67"/>
                <a:gd name="T41" fmla="*/ 1773187945 h 106"/>
                <a:gd name="T42" fmla="*/ 1758662310 w 67"/>
                <a:gd name="T43" fmla="*/ 1864122389 h 106"/>
                <a:gd name="T44" fmla="*/ 1939032422 w 67"/>
                <a:gd name="T45" fmla="*/ 1727720723 h 106"/>
                <a:gd name="T46" fmla="*/ 1758662310 w 67"/>
                <a:gd name="T47" fmla="*/ 2147483646 h 106"/>
                <a:gd name="T48" fmla="*/ 1984131665 w 67"/>
                <a:gd name="T49" fmla="*/ 2147483646 h 106"/>
                <a:gd name="T50" fmla="*/ 1984131665 w 67"/>
                <a:gd name="T51" fmla="*/ 2147483646 h 106"/>
                <a:gd name="T52" fmla="*/ 2147483646 w 67"/>
                <a:gd name="T53" fmla="*/ 2136918978 h 106"/>
                <a:gd name="T54" fmla="*/ 2147483646 w 67"/>
                <a:gd name="T55" fmla="*/ 681994845 h 106"/>
                <a:gd name="T56" fmla="*/ 676408064 w 67"/>
                <a:gd name="T57" fmla="*/ 681994845 h 106"/>
                <a:gd name="T58" fmla="*/ 496031237 w 67"/>
                <a:gd name="T59" fmla="*/ 2147483646 h 106"/>
                <a:gd name="T60" fmla="*/ 1037155003 w 67"/>
                <a:gd name="T61" fmla="*/ 2147483646 h 106"/>
                <a:gd name="T62" fmla="*/ 1037155003 w 67"/>
                <a:gd name="T63" fmla="*/ 2147483646 h 106"/>
                <a:gd name="T64" fmla="*/ 1307723601 w 67"/>
                <a:gd name="T65" fmla="*/ 2147483646 h 106"/>
                <a:gd name="T66" fmla="*/ 1127346774 w 67"/>
                <a:gd name="T67" fmla="*/ 1727720723 h 106"/>
                <a:gd name="T68" fmla="*/ 1803754838 w 67"/>
                <a:gd name="T69" fmla="*/ 1955056833 h 106"/>
                <a:gd name="T70" fmla="*/ 1623378011 w 67"/>
                <a:gd name="T71" fmla="*/ 1909589611 h 106"/>
                <a:gd name="T72" fmla="*/ 1352816128 w 67"/>
                <a:gd name="T73" fmla="*/ 1909589611 h 106"/>
                <a:gd name="T74" fmla="*/ 1217531830 w 67"/>
                <a:gd name="T75" fmla="*/ 1909589611 h 106"/>
                <a:gd name="T76" fmla="*/ 1443001184 w 67"/>
                <a:gd name="T77" fmla="*/ 2147483646 h 106"/>
                <a:gd name="T78" fmla="*/ 1443001184 w 67"/>
                <a:gd name="T79" fmla="*/ 2147483646 h 106"/>
                <a:gd name="T80" fmla="*/ 1578285483 w 67"/>
                <a:gd name="T81" fmla="*/ 2147483646 h 106"/>
                <a:gd name="T82" fmla="*/ 1578285483 w 67"/>
                <a:gd name="T83" fmla="*/ 2147483646 h 106"/>
                <a:gd name="T84" fmla="*/ 1939032422 w 67"/>
                <a:gd name="T85" fmla="*/ 2147483646 h 106"/>
                <a:gd name="T86" fmla="*/ 1533192955 w 67"/>
                <a:gd name="T87" fmla="*/ 2147483646 h 106"/>
                <a:gd name="T88" fmla="*/ 1939032422 w 67"/>
                <a:gd name="T89" fmla="*/ 2147483646 h 106"/>
                <a:gd name="T90" fmla="*/ 766593120 w 67"/>
                <a:gd name="T91" fmla="*/ 2147483646 h 106"/>
                <a:gd name="T92" fmla="*/ 766593120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766593120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43126" y="3579815"/>
            <a:ext cx="2205039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2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754775458 w 104"/>
                <a:gd name="T1" fmla="*/ 1577585607 h 80"/>
                <a:gd name="T2" fmla="*/ 467242807 w 104"/>
                <a:gd name="T3" fmla="*/ 2147483646 h 80"/>
                <a:gd name="T4" fmla="*/ 1186071437 w 104"/>
                <a:gd name="T5" fmla="*/ 2147483646 h 80"/>
                <a:gd name="T6" fmla="*/ 1833024399 w 104"/>
                <a:gd name="T7" fmla="*/ 2147483646 h 80"/>
                <a:gd name="T8" fmla="*/ 2147483646 w 104"/>
                <a:gd name="T9" fmla="*/ 2147483646 h 80"/>
                <a:gd name="T10" fmla="*/ 2147483646 w 104"/>
                <a:gd name="T11" fmla="*/ 2147483646 h 80"/>
                <a:gd name="T12" fmla="*/ 2147483646 w 104"/>
                <a:gd name="T13" fmla="*/ 1577585607 h 80"/>
                <a:gd name="T14" fmla="*/ 2147483646 w 104"/>
                <a:gd name="T15" fmla="*/ 1577585607 h 80"/>
                <a:gd name="T16" fmla="*/ 2147483646 w 104"/>
                <a:gd name="T17" fmla="*/ 1003914847 h 80"/>
                <a:gd name="T18" fmla="*/ 2147483646 w 104"/>
                <a:gd name="T19" fmla="*/ 896355322 h 80"/>
                <a:gd name="T20" fmla="*/ 2147483646 w 104"/>
                <a:gd name="T21" fmla="*/ 1219039885 h 80"/>
                <a:gd name="T22" fmla="*/ 2147483646 w 104"/>
                <a:gd name="T23" fmla="*/ 1828565816 h 80"/>
                <a:gd name="T24" fmla="*/ 2147483646 w 104"/>
                <a:gd name="T25" fmla="*/ 1828565816 h 80"/>
                <a:gd name="T26" fmla="*/ 2147483646 w 104"/>
                <a:gd name="T27" fmla="*/ 1219039885 h 80"/>
                <a:gd name="T28" fmla="*/ 2147483646 w 104"/>
                <a:gd name="T29" fmla="*/ 824644981 h 80"/>
                <a:gd name="T30" fmla="*/ 2147483646 w 104"/>
                <a:gd name="T31" fmla="*/ 788789810 h 80"/>
                <a:gd name="T32" fmla="*/ 2147483646 w 104"/>
                <a:gd name="T33" fmla="*/ 537815589 h 80"/>
                <a:gd name="T34" fmla="*/ 1868965231 w 104"/>
                <a:gd name="T35" fmla="*/ 0 h 80"/>
                <a:gd name="T36" fmla="*/ 0 w 104"/>
                <a:gd name="T37" fmla="*/ 537815589 h 80"/>
                <a:gd name="T38" fmla="*/ 0 w 104"/>
                <a:gd name="T39" fmla="*/ 788789810 h 80"/>
                <a:gd name="T40" fmla="*/ 682893794 w 104"/>
                <a:gd name="T41" fmla="*/ 1003914847 h 80"/>
                <a:gd name="T42" fmla="*/ 682893794 w 104"/>
                <a:gd name="T43" fmla="*/ 1577585607 h 80"/>
                <a:gd name="T44" fmla="*/ 754775458 w 104"/>
                <a:gd name="T45" fmla="*/ 1577585607 h 80"/>
                <a:gd name="T46" fmla="*/ 2147483646 w 104"/>
                <a:gd name="T47" fmla="*/ 1577585607 h 80"/>
                <a:gd name="T48" fmla="*/ 2147483646 w 104"/>
                <a:gd name="T49" fmla="*/ 1721000303 h 80"/>
                <a:gd name="T50" fmla="*/ 2147483646 w 104"/>
                <a:gd name="T51" fmla="*/ 2147483646 h 80"/>
                <a:gd name="T52" fmla="*/ 1833024399 w 104"/>
                <a:gd name="T53" fmla="*/ 2147483646 h 80"/>
                <a:gd name="T54" fmla="*/ 1329840760 w 104"/>
                <a:gd name="T55" fmla="*/ 2147483646 h 80"/>
                <a:gd name="T56" fmla="*/ 1114189773 w 104"/>
                <a:gd name="T57" fmla="*/ 1721000303 h 80"/>
                <a:gd name="T58" fmla="*/ 1114189773 w 104"/>
                <a:gd name="T59" fmla="*/ 1577585607 h 80"/>
                <a:gd name="T60" fmla="*/ 2147483646 w 104"/>
                <a:gd name="T61" fmla="*/ 157758560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008814" y="2006602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49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6 h 93"/>
                <a:gd name="T2" fmla="*/ 2147483646 w 77"/>
                <a:gd name="T3" fmla="*/ 1571211392 h 93"/>
                <a:gd name="T4" fmla="*/ 2147483646 w 77"/>
                <a:gd name="T5" fmla="*/ 2042568605 h 93"/>
                <a:gd name="T6" fmla="*/ 2147483646 w 77"/>
                <a:gd name="T7" fmla="*/ 2121134049 h 93"/>
                <a:gd name="T8" fmla="*/ 2147483646 w 77"/>
                <a:gd name="T9" fmla="*/ 2121134049 h 93"/>
                <a:gd name="T10" fmla="*/ 2147483646 w 77"/>
                <a:gd name="T11" fmla="*/ 2121134049 h 93"/>
                <a:gd name="T12" fmla="*/ 2147483646 w 77"/>
                <a:gd name="T13" fmla="*/ 2147483646 h 93"/>
                <a:gd name="T14" fmla="*/ 2147483646 w 77"/>
                <a:gd name="T15" fmla="*/ 2147483646 h 93"/>
                <a:gd name="T16" fmla="*/ 2147483646 w 77"/>
                <a:gd name="T17" fmla="*/ 2147483646 h 93"/>
                <a:gd name="T18" fmla="*/ 2147483646 w 77"/>
                <a:gd name="T19" fmla="*/ 2147483646 h 93"/>
                <a:gd name="T20" fmla="*/ 2147483646 w 77"/>
                <a:gd name="T21" fmla="*/ 2147483646 h 93"/>
                <a:gd name="T22" fmla="*/ 2147483646 w 77"/>
                <a:gd name="T23" fmla="*/ 2147483646 h 93"/>
                <a:gd name="T24" fmla="*/ 2147483646 w 77"/>
                <a:gd name="T25" fmla="*/ 2147483646 h 93"/>
                <a:gd name="T26" fmla="*/ 2147483646 w 77"/>
                <a:gd name="T27" fmla="*/ 2147483646 h 93"/>
                <a:gd name="T28" fmla="*/ 2147483646 w 77"/>
                <a:gd name="T29" fmla="*/ 2147483646 h 93"/>
                <a:gd name="T30" fmla="*/ 2147483646 w 77"/>
                <a:gd name="T31" fmla="*/ 2147483646 h 93"/>
                <a:gd name="T32" fmla="*/ 2147483646 w 77"/>
                <a:gd name="T33" fmla="*/ 2147483646 h 93"/>
                <a:gd name="T34" fmla="*/ 2147483646 w 77"/>
                <a:gd name="T35" fmla="*/ 2147483646 h 93"/>
                <a:gd name="T36" fmla="*/ 2147483646 w 77"/>
                <a:gd name="T37" fmla="*/ 2147483646 h 93"/>
                <a:gd name="T38" fmla="*/ 2147483646 w 77"/>
                <a:gd name="T39" fmla="*/ 2147483646 h 93"/>
                <a:gd name="T40" fmla="*/ 2147483646 w 77"/>
                <a:gd name="T41" fmla="*/ 2147483646 h 93"/>
                <a:gd name="T42" fmla="*/ 2147483646 w 77"/>
                <a:gd name="T43" fmla="*/ 2147483646 h 93"/>
                <a:gd name="T44" fmla="*/ 2147483646 w 77"/>
                <a:gd name="T45" fmla="*/ 2147483646 h 93"/>
                <a:gd name="T46" fmla="*/ 2147483646 w 77"/>
                <a:gd name="T47" fmla="*/ 2147483646 h 93"/>
                <a:gd name="T48" fmla="*/ 2147483646 w 77"/>
                <a:gd name="T49" fmla="*/ 2147483646 h 93"/>
                <a:gd name="T50" fmla="*/ 2147483646 w 77"/>
                <a:gd name="T51" fmla="*/ 2147483646 h 93"/>
                <a:gd name="T52" fmla="*/ 2147483646 w 77"/>
                <a:gd name="T53" fmla="*/ 2147483646 h 93"/>
                <a:gd name="T54" fmla="*/ 2147483646 w 77"/>
                <a:gd name="T55" fmla="*/ 2147483646 h 93"/>
                <a:gd name="T56" fmla="*/ 2147483646 w 77"/>
                <a:gd name="T57" fmla="*/ 2147483646 h 93"/>
                <a:gd name="T58" fmla="*/ 549018059 w 77"/>
                <a:gd name="T59" fmla="*/ 2147483646 h 93"/>
                <a:gd name="T60" fmla="*/ 2147483646 w 77"/>
                <a:gd name="T61" fmla="*/ 2147483646 h 93"/>
                <a:gd name="T62" fmla="*/ 1490185549 w 77"/>
                <a:gd name="T63" fmla="*/ 2147483646 h 93"/>
                <a:gd name="T64" fmla="*/ 235289658 w 77"/>
                <a:gd name="T65" fmla="*/ 2147483646 h 93"/>
                <a:gd name="T66" fmla="*/ 2147483646 w 77"/>
                <a:gd name="T67" fmla="*/ 2147483646 h 93"/>
                <a:gd name="T68" fmla="*/ 2147483646 w 77"/>
                <a:gd name="T69" fmla="*/ 2147483646 h 93"/>
                <a:gd name="T70" fmla="*/ 2147483646 w 77"/>
                <a:gd name="T71" fmla="*/ 2147483646 h 93"/>
                <a:gd name="T72" fmla="*/ 2147483646 w 77"/>
                <a:gd name="T73" fmla="*/ 0 h 93"/>
                <a:gd name="T74" fmla="*/ 2147483646 w 77"/>
                <a:gd name="T75" fmla="*/ 2147483646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289175" y="4491040"/>
            <a:ext cx="3168651" cy="1414125"/>
            <a:chOff x="1896905" y="629070"/>
            <a:chExt cx="3168549" cy="1413227"/>
          </a:xfrm>
        </p:grpSpPr>
        <p:sp>
          <p:nvSpPr>
            <p:cNvPr id="34" name="文本框 33"/>
            <p:cNvSpPr txBox="1"/>
            <p:nvPr/>
          </p:nvSpPr>
          <p:spPr>
            <a:xfrm>
              <a:off x="1896905" y="629070"/>
              <a:ext cx="3168549" cy="3997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33417" y="1027279"/>
              <a:ext cx="2381174" cy="1015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that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93740" y="1019347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730749" y="3973515"/>
            <a:ext cx="3168651" cy="1711632"/>
            <a:chOff x="1820705" y="667170"/>
            <a:chExt cx="3168549" cy="1711809"/>
          </a:xfrm>
        </p:grpSpPr>
        <p:sp>
          <p:nvSpPr>
            <p:cNvPr id="38" name="文本框 37"/>
            <p:cNvSpPr txBox="1"/>
            <p:nvPr/>
          </p:nvSpPr>
          <p:spPr>
            <a:xfrm>
              <a:off x="1820705" y="667170"/>
              <a:ext cx="3168549" cy="4000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58804" y="1132355"/>
              <a:ext cx="2324025" cy="12466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have 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lost.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955639" y="1075199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7162800" y="3328989"/>
            <a:ext cx="3168651" cy="2654012"/>
            <a:chOff x="1896905" y="667170"/>
            <a:chExt cx="3168549" cy="2654538"/>
          </a:xfrm>
        </p:grpSpPr>
        <p:sp>
          <p:nvSpPr>
            <p:cNvPr id="42" name="文本框 41"/>
            <p:cNvSpPr txBox="1"/>
            <p:nvPr/>
          </p:nvSpPr>
          <p:spPr>
            <a:xfrm>
              <a:off x="1896905" y="667170"/>
              <a:ext cx="3168549" cy="40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96905" y="1151453"/>
              <a:ext cx="2312914" cy="21702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93740" y="1075238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9623425" y="2787651"/>
            <a:ext cx="3168651" cy="2941995"/>
            <a:chOff x="1896905" y="667170"/>
            <a:chExt cx="3168549" cy="2942369"/>
          </a:xfrm>
        </p:grpSpPr>
        <p:sp>
          <p:nvSpPr>
            <p:cNvPr id="46" name="文本框 45"/>
            <p:cNvSpPr txBox="1"/>
            <p:nvPr/>
          </p:nvSpPr>
          <p:spPr>
            <a:xfrm>
              <a:off x="1896905" y="667170"/>
              <a:ext cx="3168549" cy="400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1668" y="1208577"/>
              <a:ext cx="2512931" cy="24009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otherwise you will never know. searching. 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993740" y="1113315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7177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34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905368453 w 98"/>
                <a:gd name="T1" fmla="*/ 1595177230 h 99"/>
                <a:gd name="T2" fmla="*/ 842202039 w 98"/>
                <a:gd name="T3" fmla="*/ 1469243874 h 99"/>
                <a:gd name="T4" fmla="*/ 779040212 w 98"/>
                <a:gd name="T5" fmla="*/ 1553197918 h 99"/>
                <a:gd name="T6" fmla="*/ 736926210 w 98"/>
                <a:gd name="T7" fmla="*/ 1595177230 h 99"/>
                <a:gd name="T8" fmla="*/ 673764384 w 98"/>
                <a:gd name="T9" fmla="*/ 1574189865 h 99"/>
                <a:gd name="T10" fmla="*/ 42109414 w 98"/>
                <a:gd name="T11" fmla="*/ 944513919 h 99"/>
                <a:gd name="T12" fmla="*/ 147385242 w 98"/>
                <a:gd name="T13" fmla="*/ 209891982 h 99"/>
                <a:gd name="T14" fmla="*/ 842202039 w 98"/>
                <a:gd name="T15" fmla="*/ 545717320 h 99"/>
                <a:gd name="T16" fmla="*/ 1494909422 w 98"/>
                <a:gd name="T17" fmla="*/ 0 h 99"/>
                <a:gd name="T18" fmla="*/ 1010644282 w 98"/>
                <a:gd name="T19" fmla="*/ 1658143908 h 99"/>
                <a:gd name="T20" fmla="*/ 736926210 w 98"/>
                <a:gd name="T21" fmla="*/ 2077927872 h 99"/>
                <a:gd name="T22" fmla="*/ 610597969 w 98"/>
                <a:gd name="T23" fmla="*/ 1993969247 h 99"/>
                <a:gd name="T24" fmla="*/ 905368453 w 98"/>
                <a:gd name="T25" fmla="*/ 1595177230 h 99"/>
                <a:gd name="T26" fmla="*/ 989587281 w 98"/>
                <a:gd name="T27" fmla="*/ 1196380632 h 99"/>
                <a:gd name="T28" fmla="*/ 1052753695 w 98"/>
                <a:gd name="T29" fmla="*/ 1322318570 h 99"/>
                <a:gd name="T30" fmla="*/ 1368581181 w 98"/>
                <a:gd name="T31" fmla="*/ 377804651 h 99"/>
                <a:gd name="T32" fmla="*/ 989587281 w 98"/>
                <a:gd name="T33" fmla="*/ 671655258 h 99"/>
                <a:gd name="T34" fmla="*/ 968534868 w 98"/>
                <a:gd name="T35" fmla="*/ 713629990 h 99"/>
                <a:gd name="T36" fmla="*/ 989587281 w 98"/>
                <a:gd name="T37" fmla="*/ 1196380632 h 99"/>
                <a:gd name="T38" fmla="*/ 589540968 w 98"/>
                <a:gd name="T39" fmla="*/ 1322318570 h 99"/>
                <a:gd name="T40" fmla="*/ 336879898 w 98"/>
                <a:gd name="T41" fmla="*/ 503738008 h 99"/>
                <a:gd name="T42" fmla="*/ 336879898 w 98"/>
                <a:gd name="T43" fmla="*/ 503738008 h 99"/>
                <a:gd name="T44" fmla="*/ 694816797 w 98"/>
                <a:gd name="T45" fmla="*/ 1280339257 h 99"/>
                <a:gd name="T46" fmla="*/ 273718072 w 98"/>
                <a:gd name="T47" fmla="*/ 440771330 h 99"/>
                <a:gd name="T48" fmla="*/ 210551657 w 98"/>
                <a:gd name="T49" fmla="*/ 923521972 h 99"/>
                <a:gd name="T50" fmla="*/ 589540968 w 98"/>
                <a:gd name="T51" fmla="*/ 1322318570 h 99"/>
                <a:gd name="T52" fmla="*/ 1158029524 w 98"/>
                <a:gd name="T53" fmla="*/ 1343305936 h 99"/>
                <a:gd name="T54" fmla="*/ 1431747595 w 98"/>
                <a:gd name="T55" fmla="*/ 377804651 h 99"/>
                <a:gd name="T56" fmla="*/ 1158029524 w 98"/>
                <a:gd name="T57" fmla="*/ 134330593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5" y="5289552"/>
            <a:ext cx="1930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MAIN IDEA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74651" y="1177925"/>
            <a:ext cx="7248525" cy="1323439"/>
            <a:chOff x="374813" y="940642"/>
            <a:chExt cx="7248135" cy="1324490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0226" y="940642"/>
              <a:ext cx="7022722" cy="13244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LOST.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4360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14337" y="1701802"/>
            <a:ext cx="3752851" cy="2473325"/>
            <a:chOff x="361950" y="2147192"/>
            <a:chExt cx="3752851" cy="2472724"/>
          </a:xfrm>
        </p:grpSpPr>
        <p:pic>
          <p:nvPicPr>
            <p:cNvPr id="14358" name="图片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1" y="2147193"/>
              <a:ext cx="3752850" cy="247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361950" y="2147192"/>
              <a:ext cx="3752851" cy="2472724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11165" y="4256090"/>
            <a:ext cx="8313737" cy="2014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414337" y="927100"/>
            <a:ext cx="8310563" cy="704850"/>
            <a:chOff x="413564" y="926315"/>
            <a:chExt cx="8311335" cy="704850"/>
          </a:xfrm>
        </p:grpSpPr>
        <p:sp>
          <p:nvSpPr>
            <p:cNvPr id="10" name="矩形 9"/>
            <p:cNvSpPr/>
            <p:nvPr/>
          </p:nvSpPr>
          <p:spPr>
            <a:xfrm>
              <a:off x="413564" y="926315"/>
              <a:ext cx="6601439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15003" y="926315"/>
              <a:ext cx="1709896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燕尾形 16"/>
          <p:cNvSpPr/>
          <p:nvPr/>
        </p:nvSpPr>
        <p:spPr>
          <a:xfrm>
            <a:off x="7869239" y="1089025"/>
            <a:ext cx="4476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0849" y="1770064"/>
            <a:ext cx="316865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Add Your Title Here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256089" y="2298701"/>
            <a:ext cx="4468812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en-US" altLang="zh-CN" sz="2000" dirty="0">
                <a:solidFill>
                  <a:srgbClr val="044875"/>
                </a:solidFill>
                <a:cs typeface="Arial" charset="0"/>
              </a:rPr>
              <a:t>Remember that happiness is a way of travel, not a destination. Sometimes you need to look back, otherwise you will never know what you have lost. Remember that happiness is a way of travel, not a destination. Sometimes you need to look back.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19100" y="4495802"/>
            <a:ext cx="8305800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charset="0"/>
              </a:rPr>
              <a:t>Remember that happiness is a way of travel, not a destination. Sometimes you need to look back, otherwise you will never know what you have lost.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19100" y="5340351"/>
            <a:ext cx="8305800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charset="0"/>
              </a:rPr>
              <a:t>Remember that happiness is a way of travel, not a destination. Sometimes you need to look back, otherwise you will never know what you have lost.</a:t>
            </a:r>
          </a:p>
        </p:txBody>
      </p:sp>
      <p:grpSp>
        <p:nvGrpSpPr>
          <p:cNvPr id="1047" name="组合 1046"/>
          <p:cNvGrpSpPr>
            <a:grpSpLocks/>
          </p:cNvGrpSpPr>
          <p:nvPr/>
        </p:nvGrpSpPr>
        <p:grpSpPr bwMode="auto">
          <a:xfrm>
            <a:off x="9239251" y="927100"/>
            <a:ext cx="2640013" cy="5435600"/>
            <a:chOff x="8776885" y="861028"/>
            <a:chExt cx="2639913" cy="5435918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228" r="29942" b="12478"/>
            <a:stretch>
              <a:fillRect/>
            </a:stretch>
          </p:blipFill>
          <p:spPr>
            <a:xfrm>
              <a:off x="8776885" y="861028"/>
              <a:ext cx="2639913" cy="5435918"/>
            </a:xfrm>
            <a:custGeom>
              <a:avLst/>
              <a:gdLst>
                <a:gd name="connsiteX0" fmla="*/ 0 w 2080378"/>
                <a:gd name="connsiteY0" fmla="*/ 0 h 4283764"/>
                <a:gd name="connsiteX1" fmla="*/ 2080378 w 2080378"/>
                <a:gd name="connsiteY1" fmla="*/ 0 h 4283764"/>
                <a:gd name="connsiteX2" fmla="*/ 2080378 w 2080378"/>
                <a:gd name="connsiteY2" fmla="*/ 4283764 h 4283764"/>
                <a:gd name="connsiteX3" fmla="*/ 0 w 2080378"/>
                <a:gd name="connsiteY3" fmla="*/ 4283764 h 42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378" h="4283764">
                  <a:moveTo>
                    <a:pt x="0" y="0"/>
                  </a:moveTo>
                  <a:lnTo>
                    <a:pt x="2080378" y="0"/>
                  </a:lnTo>
                  <a:lnTo>
                    <a:pt x="2080378" y="4283764"/>
                  </a:lnTo>
                  <a:lnTo>
                    <a:pt x="0" y="4283764"/>
                  </a:lnTo>
                  <a:close/>
                </a:path>
              </a:pathLst>
            </a:custGeom>
          </p:spPr>
        </p:pic>
        <p:pic>
          <p:nvPicPr>
            <p:cNvPr id="14354" name="图片 104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7666" y="1657350"/>
              <a:ext cx="2038350" cy="370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63"/>
            <p:cNvSpPr/>
            <p:nvPr/>
          </p:nvSpPr>
          <p:spPr>
            <a:xfrm>
              <a:off x="9064212" y="1658000"/>
              <a:ext cx="2052559" cy="3707030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14" grpId="0" animBg="1"/>
      <p:bldP spid="17" grpId="0" animBg="1"/>
      <p:bldP spid="19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研究结果及应用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07990" y="974727"/>
            <a:ext cx="5221287" cy="3260725"/>
            <a:chOff x="407748" y="974696"/>
            <a:chExt cx="5221358" cy="3260521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7748" y="974696"/>
              <a:ext cx="5221358" cy="326052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1" name="圆角矩形 60"/>
            <p:cNvSpPr/>
            <p:nvPr/>
          </p:nvSpPr>
          <p:spPr>
            <a:xfrm>
              <a:off x="423623" y="974696"/>
              <a:ext cx="5205483" cy="3260521"/>
            </a:xfrm>
            <a:prstGeom prst="roundRect">
              <a:avLst>
                <a:gd name="adj" fmla="val 6782"/>
              </a:avLst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556000" cy="584775"/>
            <a:chOff x="551544" y="82976"/>
            <a:chExt cx="3554910" cy="583764"/>
          </a:xfrm>
        </p:grpSpPr>
        <p:sp>
          <p:nvSpPr>
            <p:cNvPr id="16423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研究结果及应用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4490" y="4341815"/>
            <a:ext cx="5348287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r>
              <a:rPr lang="en-US" altLang="zh-CN" sz="2400" dirty="0">
                <a:solidFill>
                  <a:srgbClr val="044875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TRAVEL.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904039" y="992190"/>
            <a:ext cx="1081087" cy="1081087"/>
            <a:chOff x="6903720" y="991463"/>
            <a:chExt cx="1082040" cy="1082040"/>
          </a:xfrm>
        </p:grpSpPr>
        <p:sp>
          <p:nvSpPr>
            <p:cNvPr id="16421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532084097 w 99"/>
                <a:gd name="T1" fmla="*/ 1700311104 h 65"/>
                <a:gd name="T2" fmla="*/ 1566686324 w 99"/>
                <a:gd name="T3" fmla="*/ 1905522278 h 65"/>
                <a:gd name="T4" fmla="*/ 2147483646 w 99"/>
                <a:gd name="T5" fmla="*/ 1670997542 h 65"/>
                <a:gd name="T6" fmla="*/ 2147483646 w 99"/>
                <a:gd name="T7" fmla="*/ 674260646 h 65"/>
                <a:gd name="T8" fmla="*/ 1566686324 w 99"/>
                <a:gd name="T9" fmla="*/ 820839283 h 65"/>
                <a:gd name="T10" fmla="*/ 532084097 w 99"/>
                <a:gd name="T11" fmla="*/ 674260646 h 65"/>
                <a:gd name="T12" fmla="*/ 532084097 w 99"/>
                <a:gd name="T13" fmla="*/ 1700311104 h 65"/>
                <a:gd name="T14" fmla="*/ 2147483646 w 99"/>
                <a:gd name="T15" fmla="*/ 234524736 h 65"/>
                <a:gd name="T16" fmla="*/ 2147483646 w 99"/>
                <a:gd name="T17" fmla="*/ 498368448 h 65"/>
                <a:gd name="T18" fmla="*/ 1566686324 w 99"/>
                <a:gd name="T19" fmla="*/ 703579622 h 65"/>
                <a:gd name="T20" fmla="*/ 206918271 w 99"/>
                <a:gd name="T21" fmla="*/ 498368448 h 65"/>
                <a:gd name="T22" fmla="*/ 206918271 w 99"/>
                <a:gd name="T23" fmla="*/ 996736896 h 65"/>
                <a:gd name="T24" fmla="*/ 266039330 w 99"/>
                <a:gd name="T25" fmla="*/ 1084682995 h 65"/>
                <a:gd name="T26" fmla="*/ 147802648 w 99"/>
                <a:gd name="T27" fmla="*/ 1201942656 h 65"/>
                <a:gd name="T28" fmla="*/ 59121059 w 99"/>
                <a:gd name="T29" fmla="*/ 1084682995 h 65"/>
                <a:gd name="T30" fmla="*/ 118242119 w 99"/>
                <a:gd name="T31" fmla="*/ 996736896 h 65"/>
                <a:gd name="T32" fmla="*/ 118242119 w 99"/>
                <a:gd name="T33" fmla="*/ 234524736 h 65"/>
                <a:gd name="T34" fmla="*/ 1566686324 w 99"/>
                <a:gd name="T35" fmla="*/ 0 h 65"/>
                <a:gd name="T36" fmla="*/ 2147483646 w 99"/>
                <a:gd name="T37" fmla="*/ 234524736 h 65"/>
                <a:gd name="T38" fmla="*/ 236478800 w 99"/>
                <a:gd name="T39" fmla="*/ 1231261632 h 65"/>
                <a:gd name="T40" fmla="*/ 88681589 w 99"/>
                <a:gd name="T41" fmla="*/ 1231261632 h 65"/>
                <a:gd name="T42" fmla="*/ 0 w 99"/>
                <a:gd name="T43" fmla="*/ 1700311104 h 65"/>
                <a:gd name="T44" fmla="*/ 59121059 w 99"/>
                <a:gd name="T45" fmla="*/ 1700311104 h 65"/>
                <a:gd name="T46" fmla="*/ 88681589 w 99"/>
                <a:gd name="T47" fmla="*/ 1641678566 h 65"/>
                <a:gd name="T48" fmla="*/ 88681589 w 99"/>
                <a:gd name="T49" fmla="*/ 1700311104 h 65"/>
                <a:gd name="T50" fmla="*/ 177363178 w 99"/>
                <a:gd name="T51" fmla="*/ 1729630080 h 65"/>
                <a:gd name="T52" fmla="*/ 206918271 w 99"/>
                <a:gd name="T53" fmla="*/ 1670997542 h 65"/>
                <a:gd name="T54" fmla="*/ 206918271 w 99"/>
                <a:gd name="T55" fmla="*/ 1729630080 h 65"/>
                <a:gd name="T56" fmla="*/ 236478800 w 99"/>
                <a:gd name="T57" fmla="*/ 1729630080 h 65"/>
                <a:gd name="T58" fmla="*/ 236478800 w 99"/>
                <a:gd name="T59" fmla="*/ 1495099930 h 65"/>
                <a:gd name="T60" fmla="*/ 266039330 w 99"/>
                <a:gd name="T61" fmla="*/ 1700311104 h 65"/>
                <a:gd name="T62" fmla="*/ 325160389 w 99"/>
                <a:gd name="T63" fmla="*/ 1700311104 h 65"/>
                <a:gd name="T64" fmla="*/ 236478800 w 99"/>
                <a:gd name="T65" fmla="*/ 1231261632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8115300" y="938214"/>
            <a:ext cx="3605213" cy="1182920"/>
            <a:chOff x="6833347" y="934388"/>
            <a:chExt cx="3605244" cy="1183805"/>
          </a:xfrm>
        </p:grpSpPr>
        <p:sp>
          <p:nvSpPr>
            <p:cNvPr id="37" name="文本框 36"/>
            <p:cNvSpPr txBox="1"/>
            <p:nvPr/>
          </p:nvSpPr>
          <p:spPr>
            <a:xfrm>
              <a:off x="6833347" y="934388"/>
              <a:ext cx="2425721" cy="4620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6833347" y="1371277"/>
              <a:ext cx="3605244" cy="746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922248" y="1371277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904039" y="2362202"/>
            <a:ext cx="1081087" cy="1082675"/>
            <a:chOff x="6903720" y="2362906"/>
            <a:chExt cx="1082040" cy="1082040"/>
          </a:xfrm>
        </p:grpSpPr>
        <p:sp>
          <p:nvSpPr>
            <p:cNvPr id="16416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1788465529 w 99"/>
                <a:gd name="T1" fmla="*/ 265839685 h 99"/>
                <a:gd name="T2" fmla="*/ 2147483646 w 99"/>
                <a:gd name="T3" fmla="*/ 295372596 h 99"/>
                <a:gd name="T4" fmla="*/ 2147483646 w 99"/>
                <a:gd name="T5" fmla="*/ 590750628 h 99"/>
                <a:gd name="T6" fmla="*/ 2147483646 w 99"/>
                <a:gd name="T7" fmla="*/ 915661571 h 99"/>
                <a:gd name="T8" fmla="*/ 2147483646 w 99"/>
                <a:gd name="T9" fmla="*/ 1122424562 h 99"/>
                <a:gd name="T10" fmla="*/ 2147483646 w 99"/>
                <a:gd name="T11" fmla="*/ 1683636844 h 99"/>
                <a:gd name="T12" fmla="*/ 2147483646 w 99"/>
                <a:gd name="T13" fmla="*/ 1772246449 h 99"/>
                <a:gd name="T14" fmla="*/ 2147483646 w 99"/>
                <a:gd name="T15" fmla="*/ 2147483646 h 99"/>
                <a:gd name="T16" fmla="*/ 2147483646 w 99"/>
                <a:gd name="T17" fmla="*/ 2147483646 h 99"/>
                <a:gd name="T18" fmla="*/ 2026926508 w 99"/>
                <a:gd name="T19" fmla="*/ 2147483646 h 99"/>
                <a:gd name="T20" fmla="*/ 1818269739 w 99"/>
                <a:gd name="T21" fmla="*/ 2147483646 h 99"/>
                <a:gd name="T22" fmla="*/ 1251924233 w 99"/>
                <a:gd name="T23" fmla="*/ 2147483646 h 99"/>
                <a:gd name="T24" fmla="*/ 1162500683 w 99"/>
                <a:gd name="T25" fmla="*/ 2147483646 h 99"/>
                <a:gd name="T26" fmla="*/ 536541297 w 99"/>
                <a:gd name="T27" fmla="*/ 2147483646 h 99"/>
                <a:gd name="T28" fmla="*/ 596155176 w 99"/>
                <a:gd name="T29" fmla="*/ 2147483646 h 99"/>
                <a:gd name="T30" fmla="*/ 89423549 w 99"/>
                <a:gd name="T31" fmla="*/ 2008547787 h 99"/>
                <a:gd name="T32" fmla="*/ 268270648 w 99"/>
                <a:gd name="T33" fmla="*/ 1801784795 h 99"/>
                <a:gd name="T34" fmla="*/ 0 w 99"/>
                <a:gd name="T35" fmla="*/ 1240572514 h 99"/>
                <a:gd name="T36" fmla="*/ 268270648 w 99"/>
                <a:gd name="T37" fmla="*/ 1151962909 h 99"/>
                <a:gd name="T38" fmla="*/ 298074858 w 99"/>
                <a:gd name="T39" fmla="*/ 531673935 h 99"/>
                <a:gd name="T40" fmla="*/ 566345507 w 99"/>
                <a:gd name="T41" fmla="*/ 590750628 h 99"/>
                <a:gd name="T42" fmla="*/ 924039704 w 99"/>
                <a:gd name="T43" fmla="*/ 88615040 h 99"/>
                <a:gd name="T44" fmla="*/ 1132696473 w 99"/>
                <a:gd name="T45" fmla="*/ 265839685 h 99"/>
                <a:gd name="T46" fmla="*/ 1699041980 w 99"/>
                <a:gd name="T47" fmla="*/ 0 h 99"/>
                <a:gd name="T48" fmla="*/ 1073077134 w 99"/>
                <a:gd name="T49" fmla="*/ 1713175190 h 99"/>
                <a:gd name="T50" fmla="*/ 1341347782 w 99"/>
                <a:gd name="T51" fmla="*/ 1388258812 h 99"/>
                <a:gd name="T52" fmla="*/ 1728846190 w 99"/>
                <a:gd name="T53" fmla="*/ 1624560150 h 99"/>
                <a:gd name="T54" fmla="*/ 1907693289 w 99"/>
                <a:gd name="T55" fmla="*/ 1654098497 h 99"/>
                <a:gd name="T56" fmla="*/ 1609618430 w 99"/>
                <a:gd name="T57" fmla="*/ 1595021804 h 99"/>
                <a:gd name="T58" fmla="*/ 1728846190 w 99"/>
                <a:gd name="T59" fmla="*/ 2038086133 h 99"/>
                <a:gd name="T60" fmla="*/ 2116350057 w 99"/>
                <a:gd name="T61" fmla="*/ 2097162827 h 99"/>
                <a:gd name="T62" fmla="*/ 2116350057 w 99"/>
                <a:gd name="T63" fmla="*/ 827046531 h 99"/>
                <a:gd name="T64" fmla="*/ 834616155 w 99"/>
                <a:gd name="T65" fmla="*/ 827046531 h 99"/>
                <a:gd name="T66" fmla="*/ 834616155 w 99"/>
                <a:gd name="T67" fmla="*/ 2097162827 h 99"/>
                <a:gd name="T68" fmla="*/ 1639428100 w 99"/>
                <a:gd name="T69" fmla="*/ 2147483646 h 99"/>
                <a:gd name="T70" fmla="*/ 1430771331 w 99"/>
                <a:gd name="T71" fmla="*/ 1949471093 h 99"/>
                <a:gd name="T72" fmla="*/ 1043272924 w 99"/>
                <a:gd name="T73" fmla="*/ 2147483646 h 99"/>
                <a:gd name="T74" fmla="*/ 1251924233 w 99"/>
                <a:gd name="T75" fmla="*/ 2097162827 h 99"/>
                <a:gd name="T76" fmla="*/ 1341347782 w 99"/>
                <a:gd name="T77" fmla="*/ 1535950545 h 99"/>
                <a:gd name="T78" fmla="*/ 1132696473 w 99"/>
                <a:gd name="T79" fmla="*/ 1742708102 h 99"/>
                <a:gd name="T80" fmla="*/ 1520194881 w 99"/>
                <a:gd name="T81" fmla="*/ 1092886216 h 99"/>
                <a:gd name="T82" fmla="*/ 1520194881 w 99"/>
                <a:gd name="T83" fmla="*/ 1358725900 h 99"/>
                <a:gd name="T84" fmla="*/ 1520194881 w 99"/>
                <a:gd name="T85" fmla="*/ 1092886216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8115300" y="2308226"/>
            <a:ext cx="3605213" cy="1184509"/>
            <a:chOff x="6833347" y="934388"/>
            <a:chExt cx="3605244" cy="1183805"/>
          </a:xfrm>
        </p:grpSpPr>
        <p:sp>
          <p:nvSpPr>
            <p:cNvPr id="43" name="文本框 42"/>
            <p:cNvSpPr txBox="1"/>
            <p:nvPr/>
          </p:nvSpPr>
          <p:spPr>
            <a:xfrm>
              <a:off x="6833347" y="934388"/>
              <a:ext cx="2425721" cy="4613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6833347" y="1372278"/>
              <a:ext cx="3605244" cy="745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6904039" y="3733802"/>
            <a:ext cx="1081087" cy="1082675"/>
            <a:chOff x="6903720" y="3734349"/>
            <a:chExt cx="1082040" cy="1082040"/>
          </a:xfrm>
        </p:grpSpPr>
        <p:sp>
          <p:nvSpPr>
            <p:cNvPr id="16411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1775455009 w 74"/>
                <a:gd name="T1" fmla="*/ 0 h 97"/>
                <a:gd name="T2" fmla="*/ 2130546011 w 74"/>
                <a:gd name="T3" fmla="*/ 327228080 h 97"/>
                <a:gd name="T4" fmla="*/ 2071366897 w 74"/>
                <a:gd name="T5" fmla="*/ 1546893900 h 97"/>
                <a:gd name="T6" fmla="*/ 1864231839 w 74"/>
                <a:gd name="T7" fmla="*/ 327228080 h 97"/>
                <a:gd name="T8" fmla="*/ 1775455009 w 74"/>
                <a:gd name="T9" fmla="*/ 237981579 h 97"/>
                <a:gd name="T10" fmla="*/ 769366557 w 74"/>
                <a:gd name="T11" fmla="*/ 327228080 h 97"/>
                <a:gd name="T12" fmla="*/ 769366557 w 74"/>
                <a:gd name="T13" fmla="*/ 535462644 h 97"/>
                <a:gd name="T14" fmla="*/ 562226060 w 74"/>
                <a:gd name="T15" fmla="*/ 713950192 h 97"/>
                <a:gd name="T16" fmla="*/ 355091002 w 74"/>
                <a:gd name="T17" fmla="*/ 713950192 h 97"/>
                <a:gd name="T18" fmla="*/ 236727335 w 74"/>
                <a:gd name="T19" fmla="*/ 2147483646 h 97"/>
                <a:gd name="T20" fmla="*/ 266319611 w 74"/>
                <a:gd name="T21" fmla="*/ 2147483646 h 97"/>
                <a:gd name="T22" fmla="*/ 828545671 w 74"/>
                <a:gd name="T23" fmla="*/ 2147483646 h 97"/>
                <a:gd name="T24" fmla="*/ 1094865282 w 74"/>
                <a:gd name="T25" fmla="*/ 2147483646 h 97"/>
                <a:gd name="T26" fmla="*/ 88771391 w 74"/>
                <a:gd name="T27" fmla="*/ 2147483646 h 97"/>
                <a:gd name="T28" fmla="*/ 88771391 w 74"/>
                <a:gd name="T29" fmla="*/ 2147483646 h 97"/>
                <a:gd name="T30" fmla="*/ 0 w 74"/>
                <a:gd name="T31" fmla="*/ 594956675 h 97"/>
                <a:gd name="T32" fmla="*/ 29592277 w 74"/>
                <a:gd name="T33" fmla="*/ 505715628 h 97"/>
                <a:gd name="T34" fmla="*/ 562226060 w 74"/>
                <a:gd name="T35" fmla="*/ 0 h 97"/>
                <a:gd name="T36" fmla="*/ 503046946 w 74"/>
                <a:gd name="T37" fmla="*/ 1546893900 h 97"/>
                <a:gd name="T38" fmla="*/ 798953394 w 74"/>
                <a:gd name="T39" fmla="*/ 1665881963 h 97"/>
                <a:gd name="T40" fmla="*/ 503046946 w 74"/>
                <a:gd name="T41" fmla="*/ 1546893900 h 97"/>
                <a:gd name="T42" fmla="*/ 503046946 w 74"/>
                <a:gd name="T43" fmla="*/ 1308906867 h 97"/>
                <a:gd name="T44" fmla="*/ 1657091342 w 74"/>
                <a:gd name="T45" fmla="*/ 1189918804 h 97"/>
                <a:gd name="T46" fmla="*/ 503046946 w 74"/>
                <a:gd name="T47" fmla="*/ 832943708 h 97"/>
                <a:gd name="T48" fmla="*/ 1657091342 w 74"/>
                <a:gd name="T49" fmla="*/ 981678787 h 97"/>
                <a:gd name="T50" fmla="*/ 503046946 w 74"/>
                <a:gd name="T51" fmla="*/ 832943708 h 97"/>
                <a:gd name="T52" fmla="*/ 1006093892 w 74"/>
                <a:gd name="T53" fmla="*/ 654456160 h 97"/>
                <a:gd name="T54" fmla="*/ 1657091342 w 74"/>
                <a:gd name="T55" fmla="*/ 505715628 h 97"/>
                <a:gd name="T56" fmla="*/ 1213228949 w 74"/>
                <a:gd name="T57" fmla="*/ 2052604074 h 97"/>
                <a:gd name="T58" fmla="*/ 1213228949 w 74"/>
                <a:gd name="T59" fmla="*/ 2052604074 h 97"/>
                <a:gd name="T60" fmla="*/ 917317061 w 74"/>
                <a:gd name="T61" fmla="*/ 1963363027 h 97"/>
                <a:gd name="T62" fmla="*/ 1390777170 w 74"/>
                <a:gd name="T63" fmla="*/ 2147483646 h 97"/>
                <a:gd name="T64" fmla="*/ 1745868172 w 74"/>
                <a:gd name="T65" fmla="*/ 2147483646 h 97"/>
                <a:gd name="T66" fmla="*/ 2100959174 w 74"/>
                <a:gd name="T67" fmla="*/ 2147483646 h 97"/>
                <a:gd name="T68" fmla="*/ 2130546011 w 74"/>
                <a:gd name="T69" fmla="*/ 2147483646 h 97"/>
                <a:gd name="T70" fmla="*/ 1864231839 w 74"/>
                <a:gd name="T71" fmla="*/ 2147483646 h 97"/>
                <a:gd name="T72" fmla="*/ 1893818676 w 74"/>
                <a:gd name="T73" fmla="*/ 1695628978 h 97"/>
                <a:gd name="T74" fmla="*/ 1124457559 w 74"/>
                <a:gd name="T75" fmla="*/ 1606387931 h 97"/>
                <a:gd name="T76" fmla="*/ 1242821226 w 74"/>
                <a:gd name="T77" fmla="*/ 1725381448 h 97"/>
                <a:gd name="T78" fmla="*/ 1183636673 w 74"/>
                <a:gd name="T79" fmla="*/ 2147483646 h 97"/>
                <a:gd name="T80" fmla="*/ 1686683619 w 74"/>
                <a:gd name="T81" fmla="*/ 2147483646 h 97"/>
                <a:gd name="T82" fmla="*/ 1745868172 w 74"/>
                <a:gd name="T83" fmla="*/ 1814622495 h 97"/>
                <a:gd name="T84" fmla="*/ 621410613 w 74"/>
                <a:gd name="T85" fmla="*/ 267728595 h 97"/>
                <a:gd name="T86" fmla="*/ 384683279 w 74"/>
                <a:gd name="T87" fmla="*/ 565209659 h 97"/>
                <a:gd name="T88" fmla="*/ 503046946 w 74"/>
                <a:gd name="T89" fmla="*/ 594956675 h 97"/>
                <a:gd name="T90" fmla="*/ 532639223 w 74"/>
                <a:gd name="T91" fmla="*/ 594956675 h 97"/>
                <a:gd name="T92" fmla="*/ 651002890 w 74"/>
                <a:gd name="T93" fmla="*/ 505715628 h 97"/>
                <a:gd name="T94" fmla="*/ 651002890 w 74"/>
                <a:gd name="T95" fmla="*/ 446216143 h 97"/>
                <a:gd name="T96" fmla="*/ 621410613 w 74"/>
                <a:gd name="T97" fmla="*/ 327228080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8115300" y="3679826"/>
            <a:ext cx="3605213" cy="1184509"/>
            <a:chOff x="6833347" y="934388"/>
            <a:chExt cx="3605244" cy="1183805"/>
          </a:xfrm>
        </p:grpSpPr>
        <p:sp>
          <p:nvSpPr>
            <p:cNvPr id="51" name="文本框 50"/>
            <p:cNvSpPr txBox="1"/>
            <p:nvPr/>
          </p:nvSpPr>
          <p:spPr>
            <a:xfrm>
              <a:off x="6833347" y="934388"/>
              <a:ext cx="2425721" cy="4613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 bwMode="auto">
            <a:xfrm>
              <a:off x="6833347" y="1372278"/>
              <a:ext cx="3605244" cy="745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904039" y="5105402"/>
            <a:ext cx="1081087" cy="1082675"/>
            <a:chOff x="6903720" y="5105793"/>
            <a:chExt cx="1082040" cy="1082040"/>
          </a:xfrm>
        </p:grpSpPr>
        <p:sp>
          <p:nvSpPr>
            <p:cNvPr id="16406" name="Freeform 71"/>
            <p:cNvSpPr>
              <a:spLocks noEditPoints="1"/>
            </p:cNvSpPr>
            <p:nvPr/>
          </p:nvSpPr>
          <p:spPr bwMode="auto">
            <a:xfrm>
              <a:off x="7189414" y="5376535"/>
              <a:ext cx="510652" cy="540555"/>
            </a:xfrm>
            <a:custGeom>
              <a:avLst/>
              <a:gdLst>
                <a:gd name="T0" fmla="*/ 899483595 w 222"/>
                <a:gd name="T1" fmla="*/ 153441712 h 235"/>
                <a:gd name="T2" fmla="*/ 962976961 w 222"/>
                <a:gd name="T3" fmla="*/ 37038369 h 235"/>
                <a:gd name="T4" fmla="*/ 798951858 w 222"/>
                <a:gd name="T5" fmla="*/ 100529429 h 235"/>
                <a:gd name="T6" fmla="*/ 37038372 w 222"/>
                <a:gd name="T7" fmla="*/ 841280698 h 235"/>
                <a:gd name="T8" fmla="*/ 164022803 w 222"/>
                <a:gd name="T9" fmla="*/ 1179909653 h 235"/>
                <a:gd name="T10" fmla="*/ 164022803 w 222"/>
                <a:gd name="T11" fmla="*/ 904774058 h 235"/>
                <a:gd name="T12" fmla="*/ 576728529 w 222"/>
                <a:gd name="T13" fmla="*/ 603183472 h 235"/>
                <a:gd name="T14" fmla="*/ 613764600 w 222"/>
                <a:gd name="T15" fmla="*/ 492070667 h 235"/>
                <a:gd name="T16" fmla="*/ 460322875 w 222"/>
                <a:gd name="T17" fmla="*/ 550271189 h 235"/>
                <a:gd name="T18" fmla="*/ 402122348 w 222"/>
                <a:gd name="T19" fmla="*/ 529106735 h 235"/>
                <a:gd name="T20" fmla="*/ 613764600 w 222"/>
                <a:gd name="T21" fmla="*/ 439158383 h 235"/>
                <a:gd name="T22" fmla="*/ 698422421 w 222"/>
                <a:gd name="T23" fmla="*/ 476196752 h 235"/>
                <a:gd name="T24" fmla="*/ 698422421 w 222"/>
                <a:gd name="T25" fmla="*/ 100529429 h 235"/>
                <a:gd name="T26" fmla="*/ 952393583 w 222"/>
                <a:gd name="T27" fmla="*/ 0 h 235"/>
                <a:gd name="T28" fmla="*/ 962976961 w 222"/>
                <a:gd name="T29" fmla="*/ 0 h 235"/>
                <a:gd name="T30" fmla="*/ 1174619212 w 222"/>
                <a:gd name="T31" fmla="*/ 100529429 h 235"/>
                <a:gd name="T32" fmla="*/ 915357511 w 222"/>
                <a:gd name="T33" fmla="*/ 989431872 h 235"/>
                <a:gd name="T34" fmla="*/ 835990229 w 222"/>
                <a:gd name="T35" fmla="*/ 952393503 h 235"/>
                <a:gd name="T36" fmla="*/ 560854612 w 222"/>
                <a:gd name="T37" fmla="*/ 1116416292 h 235"/>
                <a:gd name="T38" fmla="*/ 476196791 w 222"/>
                <a:gd name="T39" fmla="*/ 1063506309 h 235"/>
                <a:gd name="T40" fmla="*/ 201061174 w 222"/>
                <a:gd name="T41" fmla="*/ 1243403013 h 235"/>
                <a:gd name="T42" fmla="*/ 10581077 w 222"/>
                <a:gd name="T43" fmla="*/ 1153454661 h 235"/>
                <a:gd name="T44" fmla="*/ 0 w 222"/>
                <a:gd name="T45" fmla="*/ 1126999669 h 235"/>
                <a:gd name="T46" fmla="*/ 0 w 222"/>
                <a:gd name="T47" fmla="*/ 777787338 h 235"/>
                <a:gd name="T48" fmla="*/ 248680623 w 222"/>
                <a:gd name="T49" fmla="*/ 677257909 h 235"/>
                <a:gd name="T50" fmla="*/ 264554540 w 222"/>
                <a:gd name="T51" fmla="*/ 677257909 h 235"/>
                <a:gd name="T52" fmla="*/ 476196791 w 222"/>
                <a:gd name="T53" fmla="*/ 777787338 h 235"/>
                <a:gd name="T54" fmla="*/ 523816241 w 222"/>
                <a:gd name="T55" fmla="*/ 1052925232 h 235"/>
                <a:gd name="T56" fmla="*/ 402122348 w 222"/>
                <a:gd name="T57" fmla="*/ 603183472 h 235"/>
                <a:gd name="T58" fmla="*/ 359793438 w 222"/>
                <a:gd name="T59" fmla="*/ 730167893 h 235"/>
                <a:gd name="T60" fmla="*/ 359793438 w 222"/>
                <a:gd name="T61" fmla="*/ 539690112 h 235"/>
                <a:gd name="T62" fmla="*/ 735460792 w 222"/>
                <a:gd name="T63" fmla="*/ 502651743 h 235"/>
                <a:gd name="T64" fmla="*/ 835990229 w 222"/>
                <a:gd name="T65" fmla="*/ 539690112 h 235"/>
                <a:gd name="T66" fmla="*/ 873028601 w 222"/>
                <a:gd name="T67" fmla="*/ 925938512 h 235"/>
                <a:gd name="T68" fmla="*/ 735460792 w 222"/>
                <a:gd name="T69" fmla="*/ 164022789 h 235"/>
                <a:gd name="T70" fmla="*/ 735460792 w 222"/>
                <a:gd name="T71" fmla="*/ 502651743 h 235"/>
                <a:gd name="T72" fmla="*/ 201061174 w 222"/>
                <a:gd name="T73" fmla="*/ 841280698 h 235"/>
                <a:gd name="T74" fmla="*/ 248680623 w 222"/>
                <a:gd name="T75" fmla="*/ 730167893 h 235"/>
                <a:gd name="T76" fmla="*/ 100529437 w 222"/>
                <a:gd name="T77" fmla="*/ 788370715 h 235"/>
                <a:gd name="T78" fmla="*/ 915357511 w 222"/>
                <a:gd name="T79" fmla="*/ 190477781 h 235"/>
                <a:gd name="T80" fmla="*/ 915357511 w 222"/>
                <a:gd name="T81" fmla="*/ 20106115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903720" y="510579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115300" y="5051426"/>
            <a:ext cx="3605213" cy="1184509"/>
            <a:chOff x="6833347" y="934388"/>
            <a:chExt cx="3605244" cy="1183805"/>
          </a:xfrm>
        </p:grpSpPr>
        <p:sp>
          <p:nvSpPr>
            <p:cNvPr id="58" name="文本框 57"/>
            <p:cNvSpPr txBox="1"/>
            <p:nvPr/>
          </p:nvSpPr>
          <p:spPr>
            <a:xfrm>
              <a:off x="6833347" y="934388"/>
              <a:ext cx="2425721" cy="4613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 bwMode="auto">
            <a:xfrm>
              <a:off x="6833347" y="1372278"/>
              <a:ext cx="3605244" cy="745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6340475" y="966788"/>
            <a:ext cx="0" cy="5243512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768351" y="968375"/>
            <a:ext cx="10798175" cy="3790950"/>
            <a:chOff x="768985" y="967908"/>
            <a:chExt cx="10798175" cy="37909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985" y="967908"/>
              <a:ext cx="10798175" cy="3790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矩形 32"/>
            <p:cNvSpPr/>
            <p:nvPr/>
          </p:nvSpPr>
          <p:spPr>
            <a:xfrm>
              <a:off x="768985" y="991721"/>
              <a:ext cx="10798175" cy="3767137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95389" y="4254500"/>
            <a:ext cx="1514475" cy="1512888"/>
            <a:chOff x="1194628" y="4254003"/>
            <a:chExt cx="1515084" cy="1513476"/>
          </a:xfrm>
        </p:grpSpPr>
        <p:grpSp>
          <p:nvGrpSpPr>
            <p:cNvPr id="17436" name="组合 4"/>
            <p:cNvGrpSpPr>
              <a:grpSpLocks/>
            </p:cNvGrpSpPr>
            <p:nvPr/>
          </p:nvGrpSpPr>
          <p:grpSpPr bwMode="auto">
            <a:xfrm>
              <a:off x="1407885" y="4254003"/>
              <a:ext cx="1088571" cy="1088571"/>
              <a:chOff x="1407885" y="4254003"/>
              <a:chExt cx="1088571" cy="108857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407439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9" name="Freeform 141"/>
              <p:cNvSpPr>
                <a:spLocks noEditPoints="1"/>
              </p:cNvSpPr>
              <p:nvPr/>
            </p:nvSpPr>
            <p:spPr bwMode="auto">
              <a:xfrm>
                <a:off x="1731728" y="4654998"/>
                <a:ext cx="440885" cy="274209"/>
              </a:xfrm>
              <a:custGeom>
                <a:avLst/>
                <a:gdLst>
                  <a:gd name="T0" fmla="*/ 112321813 w 208"/>
                  <a:gd name="T1" fmla="*/ 0 h 129"/>
                  <a:gd name="T2" fmla="*/ 822195414 w 208"/>
                  <a:gd name="T3" fmla="*/ 0 h 129"/>
                  <a:gd name="T4" fmla="*/ 934517227 w 208"/>
                  <a:gd name="T5" fmla="*/ 112959228 h 129"/>
                  <a:gd name="T6" fmla="*/ 934517227 w 208"/>
                  <a:gd name="T7" fmla="*/ 469913451 h 129"/>
                  <a:gd name="T8" fmla="*/ 822195414 w 208"/>
                  <a:gd name="T9" fmla="*/ 582872680 h 129"/>
                  <a:gd name="T10" fmla="*/ 112321813 w 208"/>
                  <a:gd name="T11" fmla="*/ 582872680 h 129"/>
                  <a:gd name="T12" fmla="*/ 0 w 208"/>
                  <a:gd name="T13" fmla="*/ 469913451 h 129"/>
                  <a:gd name="T14" fmla="*/ 0 w 208"/>
                  <a:gd name="T15" fmla="*/ 112959228 h 129"/>
                  <a:gd name="T16" fmla="*/ 112321813 w 208"/>
                  <a:gd name="T17" fmla="*/ 0 h 129"/>
                  <a:gd name="T18" fmla="*/ 116815448 w 208"/>
                  <a:gd name="T19" fmla="*/ 90367808 h 129"/>
                  <a:gd name="T20" fmla="*/ 116815448 w 208"/>
                  <a:gd name="T21" fmla="*/ 492504872 h 129"/>
                  <a:gd name="T22" fmla="*/ 826689050 w 208"/>
                  <a:gd name="T23" fmla="*/ 492504872 h 129"/>
                  <a:gd name="T24" fmla="*/ 826689050 w 208"/>
                  <a:gd name="T25" fmla="*/ 90367808 h 129"/>
                  <a:gd name="T26" fmla="*/ 116815448 w 208"/>
                  <a:gd name="T27" fmla="*/ 90367808 h 129"/>
                  <a:gd name="T28" fmla="*/ 26957574 w 208"/>
                  <a:gd name="T29" fmla="*/ 230437591 h 129"/>
                  <a:gd name="T30" fmla="*/ 26957574 w 208"/>
                  <a:gd name="T31" fmla="*/ 343396820 h 129"/>
                  <a:gd name="T32" fmla="*/ 94349390 w 208"/>
                  <a:gd name="T33" fmla="*/ 343396820 h 129"/>
                  <a:gd name="T34" fmla="*/ 94349390 w 208"/>
                  <a:gd name="T35" fmla="*/ 230437591 h 129"/>
                  <a:gd name="T36" fmla="*/ 26957574 w 208"/>
                  <a:gd name="T37" fmla="*/ 230437591 h 129"/>
                  <a:gd name="T38" fmla="*/ 867123292 w 208"/>
                  <a:gd name="T39" fmla="*/ 230437591 h 129"/>
                  <a:gd name="T40" fmla="*/ 867123292 w 208"/>
                  <a:gd name="T41" fmla="*/ 343396820 h 129"/>
                  <a:gd name="T42" fmla="*/ 898574501 w 208"/>
                  <a:gd name="T43" fmla="*/ 343396820 h 129"/>
                  <a:gd name="T44" fmla="*/ 898574501 w 208"/>
                  <a:gd name="T45" fmla="*/ 230437591 h 129"/>
                  <a:gd name="T46" fmla="*/ 867123292 w 208"/>
                  <a:gd name="T47" fmla="*/ 230437591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8" h="129">
                    <a:moveTo>
                      <a:pt x="25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97" y="0"/>
                      <a:pt x="208" y="11"/>
                      <a:pt x="208" y="25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17"/>
                      <a:pt x="197" y="129"/>
                      <a:pt x="183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12" y="129"/>
                      <a:pt x="0" y="117"/>
                      <a:pt x="0" y="10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lose/>
                    <a:moveTo>
                      <a:pt x="26" y="20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184" y="109"/>
                      <a:pt x="184" y="109"/>
                      <a:pt x="184" y="10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6" y="51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6" y="51"/>
                      <a:pt x="6" y="51"/>
                      <a:pt x="6" y="51"/>
                    </a:cubicBezTo>
                    <a:close/>
                    <a:moveTo>
                      <a:pt x="193" y="51"/>
                    </a:moveTo>
                    <a:cubicBezTo>
                      <a:pt x="193" y="76"/>
                      <a:pt x="193" y="76"/>
                      <a:pt x="193" y="76"/>
                    </a:cubicBezTo>
                    <a:cubicBezTo>
                      <a:pt x="200" y="76"/>
                      <a:pt x="200" y="76"/>
                      <a:pt x="200" y="76"/>
                    </a:cubicBezTo>
                    <a:cubicBezTo>
                      <a:pt x="200" y="51"/>
                      <a:pt x="200" y="51"/>
                      <a:pt x="200" y="51"/>
                    </a:cubicBezTo>
                    <a:lnTo>
                      <a:pt x="193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94628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981451" y="4254500"/>
            <a:ext cx="1516063" cy="1512888"/>
            <a:chOff x="3981939" y="4254003"/>
            <a:chExt cx="1515084" cy="1513476"/>
          </a:xfrm>
        </p:grpSpPr>
        <p:grpSp>
          <p:nvGrpSpPr>
            <p:cNvPr id="17432" name="组合 9"/>
            <p:cNvGrpSpPr>
              <a:grpSpLocks/>
            </p:cNvGrpSpPr>
            <p:nvPr/>
          </p:nvGrpSpPr>
          <p:grpSpPr bwMode="auto">
            <a:xfrm>
              <a:off x="4195196" y="4254003"/>
              <a:ext cx="1088571" cy="1088571"/>
              <a:chOff x="4195196" y="4254003"/>
              <a:chExt cx="1088571" cy="108857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194526" y="4254003"/>
                <a:ext cx="1089909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5" name="Freeform 135"/>
              <p:cNvSpPr>
                <a:spLocks noEditPoints="1"/>
              </p:cNvSpPr>
              <p:nvPr/>
            </p:nvSpPr>
            <p:spPr bwMode="auto">
              <a:xfrm>
                <a:off x="4592072" y="4577845"/>
                <a:ext cx="294819" cy="440885"/>
              </a:xfrm>
              <a:custGeom>
                <a:avLst/>
                <a:gdLst>
                  <a:gd name="T0" fmla="*/ 62980974 w 139"/>
                  <a:gd name="T1" fmla="*/ 94349390 h 208"/>
                  <a:gd name="T2" fmla="*/ 566828766 w 139"/>
                  <a:gd name="T3" fmla="*/ 94349390 h 208"/>
                  <a:gd name="T4" fmla="*/ 566828766 w 139"/>
                  <a:gd name="T5" fmla="*/ 840167837 h 208"/>
                  <a:gd name="T6" fmla="*/ 62980974 w 139"/>
                  <a:gd name="T7" fmla="*/ 840167837 h 208"/>
                  <a:gd name="T8" fmla="*/ 62980974 w 139"/>
                  <a:gd name="T9" fmla="*/ 94349390 h 208"/>
                  <a:gd name="T10" fmla="*/ 247425255 w 139"/>
                  <a:gd name="T11" fmla="*/ 867123292 h 208"/>
                  <a:gd name="T12" fmla="*/ 373387203 w 139"/>
                  <a:gd name="T13" fmla="*/ 867123292 h 208"/>
                  <a:gd name="T14" fmla="*/ 373387203 w 139"/>
                  <a:gd name="T15" fmla="*/ 912053288 h 208"/>
                  <a:gd name="T16" fmla="*/ 247425255 w 139"/>
                  <a:gd name="T17" fmla="*/ 912053288 h 208"/>
                  <a:gd name="T18" fmla="*/ 247425255 w 139"/>
                  <a:gd name="T19" fmla="*/ 867123292 h 208"/>
                  <a:gd name="T20" fmla="*/ 233929332 w 139"/>
                  <a:gd name="T21" fmla="*/ 40436361 h 208"/>
                  <a:gd name="T22" fmla="*/ 404877690 w 139"/>
                  <a:gd name="T23" fmla="*/ 40436361 h 208"/>
                  <a:gd name="T24" fmla="*/ 404877690 w 139"/>
                  <a:gd name="T25" fmla="*/ 62900300 h 208"/>
                  <a:gd name="T26" fmla="*/ 233929332 w 139"/>
                  <a:gd name="T27" fmla="*/ 62900300 h 208"/>
                  <a:gd name="T28" fmla="*/ 233929332 w 139"/>
                  <a:gd name="T29" fmla="*/ 40436361 h 208"/>
                  <a:gd name="T30" fmla="*/ 58482333 w 139"/>
                  <a:gd name="T31" fmla="*/ 0 h 208"/>
                  <a:gd name="T32" fmla="*/ 0 w 139"/>
                  <a:gd name="T33" fmla="*/ 58406664 h 208"/>
                  <a:gd name="T34" fmla="*/ 0 w 139"/>
                  <a:gd name="T35" fmla="*/ 876110563 h 208"/>
                  <a:gd name="T36" fmla="*/ 58482333 w 139"/>
                  <a:gd name="T37" fmla="*/ 934517227 h 208"/>
                  <a:gd name="T38" fmla="*/ 571327407 w 139"/>
                  <a:gd name="T39" fmla="*/ 934517227 h 208"/>
                  <a:gd name="T40" fmla="*/ 625311099 w 139"/>
                  <a:gd name="T41" fmla="*/ 876110563 h 208"/>
                  <a:gd name="T42" fmla="*/ 625311099 w 139"/>
                  <a:gd name="T43" fmla="*/ 58406664 h 208"/>
                  <a:gd name="T44" fmla="*/ 571327407 w 139"/>
                  <a:gd name="T45" fmla="*/ 0 h 208"/>
                  <a:gd name="T46" fmla="*/ 58482333 w 139"/>
                  <a:gd name="T47" fmla="*/ 0 h 2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9" h="208">
                    <a:moveTo>
                      <a:pt x="14" y="21"/>
                    </a:move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4" y="21"/>
                      <a:pt x="14" y="21"/>
                      <a:pt x="14" y="21"/>
                    </a:cubicBezTo>
                    <a:close/>
                    <a:moveTo>
                      <a:pt x="55" y="193"/>
                    </a:moveTo>
                    <a:cubicBezTo>
                      <a:pt x="83" y="193"/>
                      <a:pt x="83" y="193"/>
                      <a:pt x="83" y="193"/>
                    </a:cubicBezTo>
                    <a:cubicBezTo>
                      <a:pt x="83" y="203"/>
                      <a:pt x="83" y="203"/>
                      <a:pt x="83" y="203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5" y="193"/>
                      <a:pt x="55" y="193"/>
                      <a:pt x="55" y="193"/>
                    </a:cubicBezTo>
                    <a:close/>
                    <a:moveTo>
                      <a:pt x="52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02"/>
                      <a:pt x="6" y="208"/>
                      <a:pt x="13" y="208"/>
                    </a:cubicBezTo>
                    <a:cubicBezTo>
                      <a:pt x="127" y="208"/>
                      <a:pt x="127" y="208"/>
                      <a:pt x="127" y="208"/>
                    </a:cubicBezTo>
                    <a:cubicBezTo>
                      <a:pt x="134" y="208"/>
                      <a:pt x="139" y="202"/>
                      <a:pt x="139" y="195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6"/>
                      <a:pt x="134" y="0"/>
                      <a:pt x="127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981939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769101" y="4254500"/>
            <a:ext cx="1514475" cy="1512888"/>
            <a:chOff x="6769250" y="4254003"/>
            <a:chExt cx="1515084" cy="1513476"/>
          </a:xfrm>
        </p:grpSpPr>
        <p:grpSp>
          <p:nvGrpSpPr>
            <p:cNvPr id="17428" name="组合 14"/>
            <p:cNvGrpSpPr>
              <a:grpSpLocks/>
            </p:cNvGrpSpPr>
            <p:nvPr/>
          </p:nvGrpSpPr>
          <p:grpSpPr bwMode="auto">
            <a:xfrm>
              <a:off x="6982507" y="4254003"/>
              <a:ext cx="1088571" cy="1088571"/>
              <a:chOff x="6982507" y="4254003"/>
              <a:chExt cx="1088571" cy="108857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982061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1" name="Freeform 153"/>
              <p:cNvSpPr>
                <a:spLocks noEditPoints="1"/>
              </p:cNvSpPr>
              <p:nvPr/>
            </p:nvSpPr>
            <p:spPr bwMode="auto">
              <a:xfrm>
                <a:off x="7276169" y="4587413"/>
                <a:ext cx="437301" cy="420275"/>
              </a:xfrm>
              <a:custGeom>
                <a:avLst/>
                <a:gdLst>
                  <a:gd name="T0" fmla="*/ 824664773 w 206"/>
                  <a:gd name="T1" fmla="*/ 85602376 h 198"/>
                  <a:gd name="T2" fmla="*/ 928311479 w 206"/>
                  <a:gd name="T3" fmla="*/ 788450758 h 198"/>
                  <a:gd name="T4" fmla="*/ 468661426 w 206"/>
                  <a:gd name="T5" fmla="*/ 892076140 h 198"/>
                  <a:gd name="T6" fmla="*/ 369521468 w 206"/>
                  <a:gd name="T7" fmla="*/ 815484205 h 198"/>
                  <a:gd name="T8" fmla="*/ 58583474 w 206"/>
                  <a:gd name="T9" fmla="*/ 527135225 h 198"/>
                  <a:gd name="T10" fmla="*/ 94633210 w 206"/>
                  <a:gd name="T11" fmla="*/ 405488961 h 198"/>
                  <a:gd name="T12" fmla="*/ 63088099 w 206"/>
                  <a:gd name="T13" fmla="*/ 144173428 h 198"/>
                  <a:gd name="T14" fmla="*/ 238836399 w 206"/>
                  <a:gd name="T15" fmla="*/ 18020883 h 198"/>
                  <a:gd name="T16" fmla="*/ 198279916 w 206"/>
                  <a:gd name="T17" fmla="*/ 153183870 h 198"/>
                  <a:gd name="T18" fmla="*/ 135191816 w 206"/>
                  <a:gd name="T19" fmla="*/ 189227757 h 198"/>
                  <a:gd name="T20" fmla="*/ 126178321 w 206"/>
                  <a:gd name="T21" fmla="*/ 351424191 h 198"/>
                  <a:gd name="T22" fmla="*/ 207293411 w 206"/>
                  <a:gd name="T23" fmla="*/ 216261204 h 198"/>
                  <a:gd name="T24" fmla="*/ 229825027 w 206"/>
                  <a:gd name="T25" fmla="*/ 162196434 h 198"/>
                  <a:gd name="T26" fmla="*/ 283901753 w 206"/>
                  <a:gd name="T27" fmla="*/ 139669269 h 198"/>
                  <a:gd name="T28" fmla="*/ 337978480 w 206"/>
                  <a:gd name="T29" fmla="*/ 162196434 h 198"/>
                  <a:gd name="T30" fmla="*/ 337978480 w 206"/>
                  <a:gd name="T31" fmla="*/ 270325974 h 198"/>
                  <a:gd name="T32" fmla="*/ 256863390 w 206"/>
                  <a:gd name="T33" fmla="*/ 283842697 h 198"/>
                  <a:gd name="T34" fmla="*/ 171241552 w 206"/>
                  <a:gd name="T35" fmla="*/ 391972238 h 198"/>
                  <a:gd name="T36" fmla="*/ 243343147 w 206"/>
                  <a:gd name="T37" fmla="*/ 441532849 h 198"/>
                  <a:gd name="T38" fmla="*/ 365014720 w 206"/>
                  <a:gd name="T39" fmla="*/ 189227757 h 198"/>
                  <a:gd name="T40" fmla="*/ 306433369 w 206"/>
                  <a:gd name="T41" fmla="*/ 193734039 h 198"/>
                  <a:gd name="T42" fmla="*/ 261370137 w 206"/>
                  <a:gd name="T43" fmla="*/ 193734039 h 198"/>
                  <a:gd name="T44" fmla="*/ 252356642 w 206"/>
                  <a:gd name="T45" fmla="*/ 216261204 h 198"/>
                  <a:gd name="T46" fmla="*/ 261370137 w 206"/>
                  <a:gd name="T47" fmla="*/ 238788368 h 198"/>
                  <a:gd name="T48" fmla="*/ 306433369 w 206"/>
                  <a:gd name="T49" fmla="*/ 238788368 h 198"/>
                  <a:gd name="T50" fmla="*/ 306433369 w 206"/>
                  <a:gd name="T51" fmla="*/ 193734039 h 198"/>
                  <a:gd name="T52" fmla="*/ 365014720 w 206"/>
                  <a:gd name="T53" fmla="*/ 752406870 h 198"/>
                  <a:gd name="T54" fmla="*/ 216304783 w 206"/>
                  <a:gd name="T55" fmla="*/ 491093460 h 198"/>
                  <a:gd name="T56" fmla="*/ 117164826 w 206"/>
                  <a:gd name="T57" fmla="*/ 518124784 h 198"/>
                  <a:gd name="T58" fmla="*/ 184761795 w 206"/>
                  <a:gd name="T59" fmla="*/ 680321218 h 198"/>
                  <a:gd name="T60" fmla="*/ 468661426 w 206"/>
                  <a:gd name="T61" fmla="*/ 193734039 h 198"/>
                  <a:gd name="T62" fmla="*/ 833678269 w 206"/>
                  <a:gd name="T63" fmla="*/ 536147789 h 198"/>
                  <a:gd name="T64" fmla="*/ 468661426 w 206"/>
                  <a:gd name="T65" fmla="*/ 193734039 h 198"/>
                  <a:gd name="T66" fmla="*/ 581321626 w 206"/>
                  <a:gd name="T67" fmla="*/ 612739724 h 198"/>
                  <a:gd name="T68" fmla="*/ 716511320 w 206"/>
                  <a:gd name="T69" fmla="*/ 612739724 h 198"/>
                  <a:gd name="T70" fmla="*/ 739045058 w 206"/>
                  <a:gd name="T71" fmla="*/ 639771048 h 198"/>
                  <a:gd name="T72" fmla="*/ 743549683 w 206"/>
                  <a:gd name="T73" fmla="*/ 774934035 h 198"/>
                  <a:gd name="T74" fmla="*/ 739045058 w 206"/>
                  <a:gd name="T75" fmla="*/ 639771048 h 198"/>
                  <a:gd name="T76" fmla="*/ 648916473 w 206"/>
                  <a:gd name="T77" fmla="*/ 734385988 h 198"/>
                  <a:gd name="T78" fmla="*/ 644409726 w 206"/>
                  <a:gd name="T79" fmla="*/ 824494646 h 198"/>
                  <a:gd name="T80" fmla="*/ 554283263 w 206"/>
                  <a:gd name="T81" fmla="*/ 774934035 h 198"/>
                  <a:gd name="T82" fmla="*/ 554283263 w 206"/>
                  <a:gd name="T83" fmla="*/ 639771048 h 198"/>
                  <a:gd name="T84" fmla="*/ 554283263 w 206"/>
                  <a:gd name="T85" fmla="*/ 774934035 h 1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6" h="198">
                    <a:moveTo>
                      <a:pt x="104" y="19"/>
                    </a:moveTo>
                    <a:cubicBezTo>
                      <a:pt x="183" y="19"/>
                      <a:pt x="183" y="19"/>
                      <a:pt x="183" y="19"/>
                    </a:cubicBezTo>
                    <a:cubicBezTo>
                      <a:pt x="196" y="19"/>
                      <a:pt x="206" y="30"/>
                      <a:pt x="206" y="42"/>
                    </a:cubicBezTo>
                    <a:cubicBezTo>
                      <a:pt x="206" y="175"/>
                      <a:pt x="206" y="175"/>
                      <a:pt x="206" y="175"/>
                    </a:cubicBezTo>
                    <a:cubicBezTo>
                      <a:pt x="206" y="187"/>
                      <a:pt x="196" y="198"/>
                      <a:pt x="183" y="198"/>
                    </a:cubicBezTo>
                    <a:cubicBezTo>
                      <a:pt x="104" y="198"/>
                      <a:pt x="104" y="198"/>
                      <a:pt x="104" y="198"/>
                    </a:cubicBezTo>
                    <a:cubicBezTo>
                      <a:pt x="94" y="198"/>
                      <a:pt x="85" y="191"/>
                      <a:pt x="82" y="181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62" y="178"/>
                      <a:pt x="44" y="171"/>
                      <a:pt x="32" y="161"/>
                    </a:cubicBezTo>
                    <a:cubicBezTo>
                      <a:pt x="19" y="150"/>
                      <a:pt x="12" y="135"/>
                      <a:pt x="13" y="117"/>
                    </a:cubicBezTo>
                    <a:cubicBezTo>
                      <a:pt x="13" y="116"/>
                      <a:pt x="13" y="115"/>
                      <a:pt x="13" y="113"/>
                    </a:cubicBezTo>
                    <a:cubicBezTo>
                      <a:pt x="14" y="106"/>
                      <a:pt x="17" y="98"/>
                      <a:pt x="21" y="90"/>
                    </a:cubicBezTo>
                    <a:cubicBezTo>
                      <a:pt x="6" y="77"/>
                      <a:pt x="0" y="60"/>
                      <a:pt x="16" y="33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47" y="0"/>
                      <a:pt x="53" y="4"/>
                    </a:cubicBezTo>
                    <a:cubicBezTo>
                      <a:pt x="59" y="7"/>
                      <a:pt x="64" y="13"/>
                      <a:pt x="64" y="1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17" y="58"/>
                      <a:pt x="19" y="69"/>
                      <a:pt x="28" y="78"/>
                    </a:cubicBezTo>
                    <a:cubicBezTo>
                      <a:pt x="33" y="71"/>
                      <a:pt x="39" y="63"/>
                      <a:pt x="47" y="54"/>
                    </a:cubicBezTo>
                    <a:cubicBezTo>
                      <a:pt x="46" y="52"/>
                      <a:pt x="46" y="50"/>
                      <a:pt x="46" y="48"/>
                    </a:cubicBezTo>
                    <a:cubicBezTo>
                      <a:pt x="46" y="43"/>
                      <a:pt x="48" y="39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4" y="32"/>
                      <a:pt x="58" y="31"/>
                      <a:pt x="63" y="31"/>
                    </a:cubicBezTo>
                    <a:cubicBezTo>
                      <a:pt x="67" y="31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8" y="39"/>
                      <a:pt x="80" y="43"/>
                      <a:pt x="80" y="48"/>
                    </a:cubicBezTo>
                    <a:cubicBezTo>
                      <a:pt x="80" y="52"/>
                      <a:pt x="78" y="56"/>
                      <a:pt x="75" y="60"/>
                    </a:cubicBezTo>
                    <a:cubicBezTo>
                      <a:pt x="72" y="63"/>
                      <a:pt x="67" y="65"/>
                      <a:pt x="63" y="65"/>
                    </a:cubicBezTo>
                    <a:cubicBezTo>
                      <a:pt x="61" y="65"/>
                      <a:pt x="59" y="64"/>
                      <a:pt x="57" y="63"/>
                    </a:cubicBezTo>
                    <a:cubicBezTo>
                      <a:pt x="49" y="71"/>
                      <a:pt x="43" y="79"/>
                      <a:pt x="38" y="86"/>
                    </a:cubicBezTo>
                    <a:cubicBezTo>
                      <a:pt x="38" y="86"/>
                      <a:pt x="38" y="87"/>
                      <a:pt x="38" y="87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43" y="90"/>
                      <a:pt x="48" y="94"/>
                      <a:pt x="54" y="98"/>
                    </a:cubicBezTo>
                    <a:cubicBezTo>
                      <a:pt x="64" y="103"/>
                      <a:pt x="73" y="109"/>
                      <a:pt x="81" y="116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0"/>
                      <a:pt x="92" y="19"/>
                      <a:pt x="104" y="19"/>
                    </a:cubicBezTo>
                    <a:close/>
                    <a:moveTo>
                      <a:pt x="68" y="43"/>
                    </a:moveTo>
                    <a:cubicBezTo>
                      <a:pt x="66" y="41"/>
                      <a:pt x="65" y="40"/>
                      <a:pt x="63" y="40"/>
                    </a:cubicBezTo>
                    <a:cubicBezTo>
                      <a:pt x="61" y="40"/>
                      <a:pt x="59" y="41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6" y="44"/>
                      <a:pt x="56" y="46"/>
                      <a:pt x="56" y="48"/>
                    </a:cubicBezTo>
                    <a:cubicBezTo>
                      <a:pt x="56" y="50"/>
                      <a:pt x="56" y="51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4"/>
                      <a:pt x="61" y="55"/>
                      <a:pt x="63" y="55"/>
                    </a:cubicBezTo>
                    <a:cubicBezTo>
                      <a:pt x="65" y="55"/>
                      <a:pt x="66" y="54"/>
                      <a:pt x="68" y="53"/>
                    </a:cubicBezTo>
                    <a:cubicBezTo>
                      <a:pt x="69" y="51"/>
                      <a:pt x="70" y="50"/>
                      <a:pt x="70" y="48"/>
                    </a:cubicBezTo>
                    <a:cubicBezTo>
                      <a:pt x="70" y="46"/>
                      <a:pt x="69" y="44"/>
                      <a:pt x="68" y="43"/>
                    </a:cubicBezTo>
                    <a:cubicBezTo>
                      <a:pt x="68" y="43"/>
                      <a:pt x="68" y="43"/>
                      <a:pt x="68" y="43"/>
                    </a:cubicBezTo>
                    <a:close/>
                    <a:moveTo>
                      <a:pt x="81" y="167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2" y="124"/>
                      <a:pt x="60" y="116"/>
                      <a:pt x="48" y="109"/>
                    </a:cubicBezTo>
                    <a:cubicBezTo>
                      <a:pt x="42" y="106"/>
                      <a:pt x="36" y="102"/>
                      <a:pt x="31" y="99"/>
                    </a:cubicBezTo>
                    <a:cubicBezTo>
                      <a:pt x="29" y="104"/>
                      <a:pt x="27" y="110"/>
                      <a:pt x="26" y="115"/>
                    </a:cubicBezTo>
                    <a:cubicBezTo>
                      <a:pt x="26" y="116"/>
                      <a:pt x="26" y="117"/>
                      <a:pt x="26" y="118"/>
                    </a:cubicBezTo>
                    <a:cubicBezTo>
                      <a:pt x="25" y="131"/>
                      <a:pt x="31" y="142"/>
                      <a:pt x="41" y="151"/>
                    </a:cubicBezTo>
                    <a:cubicBezTo>
                      <a:pt x="51" y="159"/>
                      <a:pt x="65" y="165"/>
                      <a:pt x="81" y="167"/>
                    </a:cubicBezTo>
                    <a:close/>
                    <a:moveTo>
                      <a:pt x="104" y="43"/>
                    </a:moveTo>
                    <a:cubicBezTo>
                      <a:pt x="104" y="119"/>
                      <a:pt x="104" y="119"/>
                      <a:pt x="104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04" y="43"/>
                      <a:pt x="104" y="43"/>
                      <a:pt x="104" y="43"/>
                    </a:cubicBezTo>
                    <a:close/>
                    <a:moveTo>
                      <a:pt x="143" y="131"/>
                    </a:moveTo>
                    <a:cubicBezTo>
                      <a:pt x="138" y="131"/>
                      <a:pt x="133" y="133"/>
                      <a:pt x="129" y="136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54" y="133"/>
                      <a:pt x="149" y="131"/>
                      <a:pt x="143" y="131"/>
                    </a:cubicBezTo>
                    <a:close/>
                    <a:moveTo>
                      <a:pt x="164" y="142"/>
                    </a:moveTo>
                    <a:cubicBezTo>
                      <a:pt x="150" y="157"/>
                      <a:pt x="150" y="157"/>
                      <a:pt x="150" y="157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7" y="167"/>
                      <a:pt x="169" y="162"/>
                      <a:pt x="169" y="157"/>
                    </a:cubicBezTo>
                    <a:cubicBezTo>
                      <a:pt x="169" y="152"/>
                      <a:pt x="167" y="147"/>
                      <a:pt x="164" y="142"/>
                    </a:cubicBezTo>
                    <a:close/>
                    <a:moveTo>
                      <a:pt x="159" y="178"/>
                    </a:move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29" y="178"/>
                      <a:pt x="129" y="178"/>
                      <a:pt x="129" y="178"/>
                    </a:cubicBezTo>
                    <a:cubicBezTo>
                      <a:pt x="133" y="181"/>
                      <a:pt x="138" y="183"/>
                      <a:pt x="143" y="183"/>
                    </a:cubicBezTo>
                    <a:cubicBezTo>
                      <a:pt x="149" y="183"/>
                      <a:pt x="154" y="181"/>
                      <a:pt x="159" y="178"/>
                    </a:cubicBezTo>
                    <a:close/>
                    <a:moveTo>
                      <a:pt x="123" y="172"/>
                    </a:move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0" y="146"/>
                      <a:pt x="118" y="151"/>
                      <a:pt x="118" y="157"/>
                    </a:cubicBezTo>
                    <a:cubicBezTo>
                      <a:pt x="118" y="163"/>
                      <a:pt x="120" y="168"/>
                      <a:pt x="123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769250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9556751" y="4254500"/>
            <a:ext cx="1514475" cy="1512888"/>
            <a:chOff x="9556562" y="4254003"/>
            <a:chExt cx="1515084" cy="1513476"/>
          </a:xfrm>
        </p:grpSpPr>
        <p:grpSp>
          <p:nvGrpSpPr>
            <p:cNvPr id="17424" name="组合 19"/>
            <p:cNvGrpSpPr>
              <a:grpSpLocks/>
            </p:cNvGrpSpPr>
            <p:nvPr/>
          </p:nvGrpSpPr>
          <p:grpSpPr bwMode="auto">
            <a:xfrm>
              <a:off x="9769819" y="4254003"/>
              <a:ext cx="1088571" cy="1088571"/>
              <a:chOff x="9769819" y="4254003"/>
              <a:chExt cx="1088571" cy="108857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9769373" y="4254003"/>
                <a:ext cx="1089463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27" name="Freeform 170"/>
              <p:cNvSpPr>
                <a:spLocks noEditPoints="1"/>
              </p:cNvSpPr>
              <p:nvPr/>
            </p:nvSpPr>
            <p:spPr bwMode="auto">
              <a:xfrm>
                <a:off x="10095572" y="4628132"/>
                <a:ext cx="437065" cy="414444"/>
              </a:xfrm>
              <a:custGeom>
                <a:avLst/>
                <a:gdLst>
                  <a:gd name="T0" fmla="*/ 69210865 w 229"/>
                  <a:gd name="T1" fmla="*/ 0 h 217"/>
                  <a:gd name="T2" fmla="*/ 761319515 w 229"/>
                  <a:gd name="T3" fmla="*/ 0 h 217"/>
                  <a:gd name="T4" fmla="*/ 834173861 w 229"/>
                  <a:gd name="T5" fmla="*/ 72953603 h 217"/>
                  <a:gd name="T6" fmla="*/ 834173861 w 229"/>
                  <a:gd name="T7" fmla="*/ 510669493 h 217"/>
                  <a:gd name="T8" fmla="*/ 761319515 w 229"/>
                  <a:gd name="T9" fmla="*/ 583623097 h 217"/>
                  <a:gd name="T10" fmla="*/ 69210865 w 229"/>
                  <a:gd name="T11" fmla="*/ 583623097 h 217"/>
                  <a:gd name="T12" fmla="*/ 0 w 229"/>
                  <a:gd name="T13" fmla="*/ 510669493 h 217"/>
                  <a:gd name="T14" fmla="*/ 0 w 229"/>
                  <a:gd name="T15" fmla="*/ 72953603 h 217"/>
                  <a:gd name="T16" fmla="*/ 69210865 w 229"/>
                  <a:gd name="T17" fmla="*/ 0 h 217"/>
                  <a:gd name="T18" fmla="*/ 203991023 w 229"/>
                  <a:gd name="T19" fmla="*/ 740472007 h 217"/>
                  <a:gd name="T20" fmla="*/ 342412753 w 229"/>
                  <a:gd name="T21" fmla="*/ 725880522 h 217"/>
                  <a:gd name="T22" fmla="*/ 342412753 w 229"/>
                  <a:gd name="T23" fmla="*/ 623747769 h 217"/>
                  <a:gd name="T24" fmla="*/ 509974695 w 229"/>
                  <a:gd name="T25" fmla="*/ 623747769 h 217"/>
                  <a:gd name="T26" fmla="*/ 509974695 w 229"/>
                  <a:gd name="T27" fmla="*/ 725880522 h 217"/>
                  <a:gd name="T28" fmla="*/ 641111372 w 229"/>
                  <a:gd name="T29" fmla="*/ 740472007 h 217"/>
                  <a:gd name="T30" fmla="*/ 641111372 w 229"/>
                  <a:gd name="T31" fmla="*/ 791538383 h 217"/>
                  <a:gd name="T32" fmla="*/ 203991023 w 229"/>
                  <a:gd name="T33" fmla="*/ 791538383 h 217"/>
                  <a:gd name="T34" fmla="*/ 203991023 w 229"/>
                  <a:gd name="T35" fmla="*/ 740472007 h 217"/>
                  <a:gd name="T36" fmla="*/ 61925812 w 229"/>
                  <a:gd name="T37" fmla="*/ 69305732 h 217"/>
                  <a:gd name="T38" fmla="*/ 61925812 w 229"/>
                  <a:gd name="T39" fmla="*/ 452307375 h 217"/>
                  <a:gd name="T40" fmla="*/ 764962996 w 229"/>
                  <a:gd name="T41" fmla="*/ 452307375 h 217"/>
                  <a:gd name="T42" fmla="*/ 764962996 w 229"/>
                  <a:gd name="T43" fmla="*/ 69305732 h 217"/>
                  <a:gd name="T44" fmla="*/ 61925812 w 229"/>
                  <a:gd name="T45" fmla="*/ 69305732 h 217"/>
                  <a:gd name="T46" fmla="*/ 695752131 w 229"/>
                  <a:gd name="T47" fmla="*/ 488784176 h 217"/>
                  <a:gd name="T48" fmla="*/ 666610011 w 229"/>
                  <a:gd name="T49" fmla="*/ 517965236 h 217"/>
                  <a:gd name="T50" fmla="*/ 695752131 w 229"/>
                  <a:gd name="T51" fmla="*/ 547146295 h 217"/>
                  <a:gd name="T52" fmla="*/ 724894251 w 229"/>
                  <a:gd name="T53" fmla="*/ 517965236 h 217"/>
                  <a:gd name="T54" fmla="*/ 695752131 w 229"/>
                  <a:gd name="T55" fmla="*/ 488784176 h 2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29" h="217">
                    <a:moveTo>
                      <a:pt x="19" y="0"/>
                    </a:move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51"/>
                      <a:pt x="220" y="160"/>
                      <a:pt x="209" y="160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8" y="160"/>
                      <a:pt x="0" y="151"/>
                      <a:pt x="0" y="14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lose/>
                    <a:moveTo>
                      <a:pt x="56" y="203"/>
                    </a:moveTo>
                    <a:cubicBezTo>
                      <a:pt x="69" y="201"/>
                      <a:pt x="81" y="199"/>
                      <a:pt x="94" y="199"/>
                    </a:cubicBezTo>
                    <a:cubicBezTo>
                      <a:pt x="94" y="171"/>
                      <a:pt x="94" y="171"/>
                      <a:pt x="94" y="171"/>
                    </a:cubicBezTo>
                    <a:cubicBezTo>
                      <a:pt x="140" y="171"/>
                      <a:pt x="140" y="171"/>
                      <a:pt x="140" y="171"/>
                    </a:cubicBezTo>
                    <a:cubicBezTo>
                      <a:pt x="140" y="199"/>
                      <a:pt x="140" y="199"/>
                      <a:pt x="140" y="199"/>
                    </a:cubicBezTo>
                    <a:cubicBezTo>
                      <a:pt x="152" y="200"/>
                      <a:pt x="164" y="201"/>
                      <a:pt x="176" y="203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56" y="217"/>
                      <a:pt x="56" y="217"/>
                      <a:pt x="56" y="217"/>
                    </a:cubicBezTo>
                    <a:cubicBezTo>
                      <a:pt x="56" y="213"/>
                      <a:pt x="56" y="208"/>
                      <a:pt x="56" y="203"/>
                    </a:cubicBezTo>
                    <a:close/>
                    <a:moveTo>
                      <a:pt x="17" y="19"/>
                    </a:moveTo>
                    <a:cubicBezTo>
                      <a:pt x="17" y="124"/>
                      <a:pt x="17" y="124"/>
                      <a:pt x="17" y="12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10" y="19"/>
                      <a:pt x="210" y="19"/>
                      <a:pt x="210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  <a:moveTo>
                      <a:pt x="191" y="134"/>
                    </a:moveTo>
                    <a:cubicBezTo>
                      <a:pt x="186" y="134"/>
                      <a:pt x="183" y="137"/>
                      <a:pt x="183" y="142"/>
                    </a:cubicBezTo>
                    <a:cubicBezTo>
                      <a:pt x="183" y="146"/>
                      <a:pt x="186" y="150"/>
                      <a:pt x="191" y="150"/>
                    </a:cubicBezTo>
                    <a:cubicBezTo>
                      <a:pt x="195" y="150"/>
                      <a:pt x="199" y="146"/>
                      <a:pt x="199" y="142"/>
                    </a:cubicBezTo>
                    <a:cubicBezTo>
                      <a:pt x="199" y="137"/>
                      <a:pt x="195" y="134"/>
                      <a:pt x="191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556562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anose="02010502060101010101" pitchFamily="2" charset="-79"/>
              </a:endParaRP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189039" y="5899150"/>
            <a:ext cx="9813925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altLang="zh-CN" sz="1800" dirty="0">
                <a:solidFill>
                  <a:srgbClr val="044875"/>
                </a:solidFill>
                <a:latin typeface="微软雅黑 Light" panose="020B0502040204020203" pitchFamily="34" charset="-122"/>
                <a:cs typeface="Arial" charset="0"/>
              </a:rPr>
              <a:t>Remember that happiness is a way of travel, not a destination. Remember that happiness is a way of travel. Remember that happiness is a way of travel, not a destination. 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50863" y="82550"/>
            <a:ext cx="3556000" cy="584775"/>
            <a:chOff x="551544" y="82976"/>
            <a:chExt cx="3554910" cy="583764"/>
          </a:xfrm>
        </p:grpSpPr>
        <p:sp>
          <p:nvSpPr>
            <p:cNvPr id="17422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研究结果及应用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6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总结建议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2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92100" y="82550"/>
            <a:ext cx="3292475" cy="584775"/>
            <a:chOff x="292102" y="82976"/>
            <a:chExt cx="3291840" cy="583764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总结建议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778001" y="963615"/>
            <a:ext cx="650875" cy="650875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同心圆 17"/>
          <p:cNvSpPr/>
          <p:nvPr/>
        </p:nvSpPr>
        <p:spPr>
          <a:xfrm>
            <a:off x="3511551" y="1012827"/>
            <a:ext cx="482600" cy="481013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同心圆 18"/>
          <p:cNvSpPr/>
          <p:nvPr/>
        </p:nvSpPr>
        <p:spPr>
          <a:xfrm>
            <a:off x="3994150" y="4144963"/>
            <a:ext cx="361951" cy="361950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79414" y="2578101"/>
            <a:ext cx="2192337" cy="2193925"/>
            <a:chOff x="379106" y="2578750"/>
            <a:chExt cx="2192201" cy="2192563"/>
          </a:xfrm>
        </p:grpSpPr>
        <p:sp>
          <p:nvSpPr>
            <p:cNvPr id="12" name="椭圆 11"/>
            <p:cNvSpPr/>
            <p:nvPr/>
          </p:nvSpPr>
          <p:spPr>
            <a:xfrm>
              <a:off x="379106" y="2578750"/>
              <a:ext cx="2192201" cy="2192563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7" name="Freeform 283"/>
            <p:cNvSpPr>
              <a:spLocks noEditPoints="1"/>
            </p:cNvSpPr>
            <p:nvPr/>
          </p:nvSpPr>
          <p:spPr bwMode="auto">
            <a:xfrm>
              <a:off x="1102162" y="2999461"/>
              <a:ext cx="746089" cy="945046"/>
            </a:xfrm>
            <a:custGeom>
              <a:avLst/>
              <a:gdLst>
                <a:gd name="T0" fmla="*/ 2147483646 w 95"/>
                <a:gd name="T1" fmla="*/ 0 h 120"/>
                <a:gd name="T2" fmla="*/ 1788673769 w 95"/>
                <a:gd name="T3" fmla="*/ 434154132 h 120"/>
                <a:gd name="T4" fmla="*/ 1788673769 w 95"/>
                <a:gd name="T5" fmla="*/ 434154132 h 120"/>
                <a:gd name="T6" fmla="*/ 863499848 w 95"/>
                <a:gd name="T7" fmla="*/ 62018644 h 120"/>
                <a:gd name="T8" fmla="*/ 185037926 w 95"/>
                <a:gd name="T9" fmla="*/ 496172776 h 120"/>
                <a:gd name="T10" fmla="*/ 0 w 95"/>
                <a:gd name="T11" fmla="*/ 1302454522 h 120"/>
                <a:gd name="T12" fmla="*/ 185037926 w 95"/>
                <a:gd name="T13" fmla="*/ 2108736267 h 120"/>
                <a:gd name="T14" fmla="*/ 863499848 w 95"/>
                <a:gd name="T15" fmla="*/ 2147483646 h 120"/>
                <a:gd name="T16" fmla="*/ 1912037621 w 95"/>
                <a:gd name="T17" fmla="*/ 2147483646 h 120"/>
                <a:gd name="T18" fmla="*/ 2147483646 w 95"/>
                <a:gd name="T19" fmla="*/ 2147483646 h 120"/>
                <a:gd name="T20" fmla="*/ 2147483646 w 95"/>
                <a:gd name="T21" fmla="*/ 2147483646 h 120"/>
                <a:gd name="T22" fmla="*/ 2147483646 w 95"/>
                <a:gd name="T23" fmla="*/ 2147483646 h 120"/>
                <a:gd name="T24" fmla="*/ 2147483646 w 95"/>
                <a:gd name="T25" fmla="*/ 2147483646 h 120"/>
                <a:gd name="T26" fmla="*/ 2147483646 w 95"/>
                <a:gd name="T27" fmla="*/ 2147483646 h 120"/>
                <a:gd name="T28" fmla="*/ 2147483646 w 95"/>
                <a:gd name="T29" fmla="*/ 2147483646 h 120"/>
                <a:gd name="T30" fmla="*/ 2147483646 w 95"/>
                <a:gd name="T31" fmla="*/ 2147483646 h 120"/>
                <a:gd name="T32" fmla="*/ 2147483646 w 95"/>
                <a:gd name="T33" fmla="*/ 2147483646 h 120"/>
                <a:gd name="T34" fmla="*/ 2147483646 w 95"/>
                <a:gd name="T35" fmla="*/ 2147483646 h 120"/>
                <a:gd name="T36" fmla="*/ 2147483646 w 95"/>
                <a:gd name="T37" fmla="*/ 2147483646 h 120"/>
                <a:gd name="T38" fmla="*/ 2147483646 w 95"/>
                <a:gd name="T39" fmla="*/ 2147483646 h 120"/>
                <a:gd name="T40" fmla="*/ 2147483646 w 95"/>
                <a:gd name="T41" fmla="*/ 2147483646 h 120"/>
                <a:gd name="T42" fmla="*/ 2147483646 w 95"/>
                <a:gd name="T43" fmla="*/ 2147483646 h 120"/>
                <a:gd name="T44" fmla="*/ 2147483646 w 95"/>
                <a:gd name="T45" fmla="*/ 2147483646 h 120"/>
                <a:gd name="T46" fmla="*/ 2147483646 w 95"/>
                <a:gd name="T47" fmla="*/ 2147483646 h 120"/>
                <a:gd name="T48" fmla="*/ 2147483646 w 95"/>
                <a:gd name="T49" fmla="*/ 2147483646 h 120"/>
                <a:gd name="T50" fmla="*/ 2147483646 w 95"/>
                <a:gd name="T51" fmla="*/ 2147483646 h 120"/>
                <a:gd name="T52" fmla="*/ 2147483646 w 95"/>
                <a:gd name="T53" fmla="*/ 1612563491 h 120"/>
                <a:gd name="T54" fmla="*/ 2147483646 w 95"/>
                <a:gd name="T55" fmla="*/ 868300389 h 120"/>
                <a:gd name="T56" fmla="*/ 2147483646 w 95"/>
                <a:gd name="T57" fmla="*/ 1116390715 h 120"/>
                <a:gd name="T58" fmla="*/ 2147483646 w 95"/>
                <a:gd name="T59" fmla="*/ 124045163 h 120"/>
                <a:gd name="T60" fmla="*/ 2147483646 w 95"/>
                <a:gd name="T61" fmla="*/ 0 h 120"/>
                <a:gd name="T62" fmla="*/ 2147483646 w 95"/>
                <a:gd name="T63" fmla="*/ 2147483646 h 120"/>
                <a:gd name="T64" fmla="*/ 2147483646 w 95"/>
                <a:gd name="T65" fmla="*/ 2147483646 h 120"/>
                <a:gd name="T66" fmla="*/ 2147483646 w 95"/>
                <a:gd name="T67" fmla="*/ 2147483646 h 120"/>
                <a:gd name="T68" fmla="*/ 2147483646 w 95"/>
                <a:gd name="T69" fmla="*/ 2147483646 h 120"/>
                <a:gd name="T70" fmla="*/ 2147483646 w 95"/>
                <a:gd name="T71" fmla="*/ 2147483646 h 120"/>
                <a:gd name="T72" fmla="*/ 616787850 w 95"/>
                <a:gd name="T73" fmla="*/ 744263102 h 120"/>
                <a:gd name="T74" fmla="*/ 863499848 w 95"/>
                <a:gd name="T75" fmla="*/ 558191420 h 120"/>
                <a:gd name="T76" fmla="*/ 1110211846 w 95"/>
                <a:gd name="T77" fmla="*/ 744263102 h 120"/>
                <a:gd name="T78" fmla="*/ 1295249772 w 95"/>
                <a:gd name="T79" fmla="*/ 1302454522 h 120"/>
                <a:gd name="T80" fmla="*/ 1110211846 w 95"/>
                <a:gd name="T81" fmla="*/ 1860653817 h 120"/>
                <a:gd name="T82" fmla="*/ 863499848 w 95"/>
                <a:gd name="T83" fmla="*/ 1984691105 h 120"/>
                <a:gd name="T84" fmla="*/ 616787850 w 95"/>
                <a:gd name="T85" fmla="*/ 1860653817 h 120"/>
                <a:gd name="T86" fmla="*/ 431749924 w 95"/>
                <a:gd name="T87" fmla="*/ 1302454522 h 120"/>
                <a:gd name="T88" fmla="*/ 616787850 w 95"/>
                <a:gd name="T89" fmla="*/ 744263102 h 120"/>
                <a:gd name="T90" fmla="*/ 2147483646 w 95"/>
                <a:gd name="T91" fmla="*/ 682236583 h 120"/>
                <a:gd name="T92" fmla="*/ 2147483646 w 95"/>
                <a:gd name="T93" fmla="*/ 496172776 h 120"/>
                <a:gd name="T94" fmla="*/ 2147483646 w 95"/>
                <a:gd name="T95" fmla="*/ 682236583 h 120"/>
                <a:gd name="T96" fmla="*/ 2147483646 w 95"/>
                <a:gd name="T97" fmla="*/ 1302454522 h 120"/>
                <a:gd name="T98" fmla="*/ 2147483646 w 95"/>
                <a:gd name="T99" fmla="*/ 1860653817 h 120"/>
                <a:gd name="T100" fmla="*/ 2147483646 w 95"/>
                <a:gd name="T101" fmla="*/ 2108736267 h 120"/>
                <a:gd name="T102" fmla="*/ 2147483646 w 95"/>
                <a:gd name="T103" fmla="*/ 1860653817 h 120"/>
                <a:gd name="T104" fmla="*/ 2035393621 w 95"/>
                <a:gd name="T105" fmla="*/ 1302454522 h 120"/>
                <a:gd name="T106" fmla="*/ 2147483646 w 95"/>
                <a:gd name="T107" fmla="*/ 682236583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文本框 28"/>
            <p:cNvSpPr txBox="1">
              <a:spLocks noChangeArrowheads="1"/>
            </p:cNvSpPr>
            <p:nvPr/>
          </p:nvSpPr>
          <p:spPr bwMode="auto">
            <a:xfrm>
              <a:off x="666148" y="4049849"/>
              <a:ext cx="1618117" cy="46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YOUR TEXT</a:t>
              </a:r>
              <a:endParaRPr lang="zh-CN" altLang="en-US" sz="2400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208214" y="1373189"/>
            <a:ext cx="1617663" cy="1471612"/>
            <a:chOff x="2208197" y="1373773"/>
            <a:chExt cx="1618117" cy="1471099"/>
          </a:xfrm>
        </p:grpSpPr>
        <p:sp>
          <p:nvSpPr>
            <p:cNvPr id="17" name="椭圆 16"/>
            <p:cNvSpPr/>
            <p:nvPr/>
          </p:nvSpPr>
          <p:spPr>
            <a:xfrm>
              <a:off x="2281243" y="1373773"/>
              <a:ext cx="1472026" cy="1471099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4" name="Freeform 30"/>
            <p:cNvSpPr>
              <a:spLocks noEditPoints="1"/>
            </p:cNvSpPr>
            <p:nvPr/>
          </p:nvSpPr>
          <p:spPr bwMode="auto">
            <a:xfrm>
              <a:off x="2795623" y="1659375"/>
              <a:ext cx="443264" cy="582574"/>
            </a:xfrm>
            <a:custGeom>
              <a:avLst/>
              <a:gdLst>
                <a:gd name="T0" fmla="*/ 2147483646 w 74"/>
                <a:gd name="T1" fmla="*/ 0 h 97"/>
                <a:gd name="T2" fmla="*/ 2147483646 w 74"/>
                <a:gd name="T3" fmla="*/ 396780941 h 97"/>
                <a:gd name="T4" fmla="*/ 2147483646 w 74"/>
                <a:gd name="T5" fmla="*/ 1875696091 h 97"/>
                <a:gd name="T6" fmla="*/ 2147483646 w 74"/>
                <a:gd name="T7" fmla="*/ 396780941 h 97"/>
                <a:gd name="T8" fmla="*/ 2147483646 w 74"/>
                <a:gd name="T9" fmla="*/ 288566319 h 97"/>
                <a:gd name="T10" fmla="*/ 932897008 w 74"/>
                <a:gd name="T11" fmla="*/ 396780941 h 97"/>
                <a:gd name="T12" fmla="*/ 932897008 w 74"/>
                <a:gd name="T13" fmla="*/ 649281726 h 97"/>
                <a:gd name="T14" fmla="*/ 681734042 w 74"/>
                <a:gd name="T15" fmla="*/ 865704964 h 97"/>
                <a:gd name="T16" fmla="*/ 430571075 w 74"/>
                <a:gd name="T17" fmla="*/ 865704964 h 97"/>
                <a:gd name="T18" fmla="*/ 287043390 w 74"/>
                <a:gd name="T19" fmla="*/ 2147483646 h 97"/>
                <a:gd name="T20" fmla="*/ 322923814 w 74"/>
                <a:gd name="T21" fmla="*/ 2147483646 h 97"/>
                <a:gd name="T22" fmla="*/ 1004663846 w 74"/>
                <a:gd name="T23" fmla="*/ 2147483646 h 97"/>
                <a:gd name="T24" fmla="*/ 1327587660 w 74"/>
                <a:gd name="T25" fmla="*/ 2147483646 h 97"/>
                <a:gd name="T26" fmla="*/ 107641271 w 74"/>
                <a:gd name="T27" fmla="*/ 2147483646 h 97"/>
                <a:gd name="T28" fmla="*/ 107641271 w 74"/>
                <a:gd name="T29" fmla="*/ 2147483646 h 97"/>
                <a:gd name="T30" fmla="*/ 0 w 74"/>
                <a:gd name="T31" fmla="*/ 721418801 h 97"/>
                <a:gd name="T32" fmla="*/ 35880424 w 74"/>
                <a:gd name="T33" fmla="*/ 613210185 h 97"/>
                <a:gd name="T34" fmla="*/ 681734042 w 74"/>
                <a:gd name="T35" fmla="*/ 0 h 97"/>
                <a:gd name="T36" fmla="*/ 609973194 w 74"/>
                <a:gd name="T37" fmla="*/ 1875696091 h 97"/>
                <a:gd name="T38" fmla="*/ 968777432 w 74"/>
                <a:gd name="T39" fmla="*/ 2019976247 h 97"/>
                <a:gd name="T40" fmla="*/ 609973194 w 74"/>
                <a:gd name="T41" fmla="*/ 1875696091 h 97"/>
                <a:gd name="T42" fmla="*/ 609973194 w 74"/>
                <a:gd name="T43" fmla="*/ 1587123765 h 97"/>
                <a:gd name="T44" fmla="*/ 2009321702 w 74"/>
                <a:gd name="T45" fmla="*/ 1442843609 h 97"/>
                <a:gd name="T46" fmla="*/ 609973194 w 74"/>
                <a:gd name="T47" fmla="*/ 1009991127 h 97"/>
                <a:gd name="T48" fmla="*/ 2009321702 w 74"/>
                <a:gd name="T49" fmla="*/ 1190342824 h 97"/>
                <a:gd name="T50" fmla="*/ 609973194 w 74"/>
                <a:gd name="T51" fmla="*/ 1009991127 h 97"/>
                <a:gd name="T52" fmla="*/ 1219946389 w 74"/>
                <a:gd name="T53" fmla="*/ 793561883 h 97"/>
                <a:gd name="T54" fmla="*/ 2009321702 w 74"/>
                <a:gd name="T55" fmla="*/ 613210185 h 97"/>
                <a:gd name="T56" fmla="*/ 1471109355 w 74"/>
                <a:gd name="T57" fmla="*/ 2147483646 h 97"/>
                <a:gd name="T58" fmla="*/ 1471109355 w 74"/>
                <a:gd name="T59" fmla="*/ 2147483646 h 97"/>
                <a:gd name="T60" fmla="*/ 1112305117 w 74"/>
                <a:gd name="T61" fmla="*/ 2147483646 h 97"/>
                <a:gd name="T62" fmla="*/ 1686397888 w 74"/>
                <a:gd name="T63" fmla="*/ 2147483646 h 97"/>
                <a:gd name="T64" fmla="*/ 2116962973 w 74"/>
                <a:gd name="T65" fmla="*/ 2147483646 h 97"/>
                <a:gd name="T66" fmla="*/ 2147483646 w 74"/>
                <a:gd name="T67" fmla="*/ 2147483646 h 97"/>
                <a:gd name="T68" fmla="*/ 2147483646 w 74"/>
                <a:gd name="T69" fmla="*/ 2147483646 h 97"/>
                <a:gd name="T70" fmla="*/ 2147483646 w 74"/>
                <a:gd name="T71" fmla="*/ 2147483646 h 97"/>
                <a:gd name="T72" fmla="*/ 2147483646 w 74"/>
                <a:gd name="T73" fmla="*/ 2056047788 h 97"/>
                <a:gd name="T74" fmla="*/ 1363468084 w 74"/>
                <a:gd name="T75" fmla="*/ 1947839172 h 97"/>
                <a:gd name="T76" fmla="*/ 1506989779 w 74"/>
                <a:gd name="T77" fmla="*/ 2092119329 h 97"/>
                <a:gd name="T78" fmla="*/ 1435228931 w 74"/>
                <a:gd name="T79" fmla="*/ 2147483646 h 97"/>
                <a:gd name="T80" fmla="*/ 2045202126 w 74"/>
                <a:gd name="T81" fmla="*/ 2147483646 h 97"/>
                <a:gd name="T82" fmla="*/ 2116962973 w 74"/>
                <a:gd name="T83" fmla="*/ 2147483646 h 97"/>
                <a:gd name="T84" fmla="*/ 753494890 w 74"/>
                <a:gd name="T85" fmla="*/ 324637860 h 97"/>
                <a:gd name="T86" fmla="*/ 466451499 w 74"/>
                <a:gd name="T87" fmla="*/ 685347261 h 97"/>
                <a:gd name="T88" fmla="*/ 609973194 w 74"/>
                <a:gd name="T89" fmla="*/ 721418801 h 97"/>
                <a:gd name="T90" fmla="*/ 645853618 w 74"/>
                <a:gd name="T91" fmla="*/ 721418801 h 97"/>
                <a:gd name="T92" fmla="*/ 789375313 w 74"/>
                <a:gd name="T93" fmla="*/ 613210185 h 97"/>
                <a:gd name="T94" fmla="*/ 789375313 w 74"/>
                <a:gd name="T95" fmla="*/ 541067104 h 97"/>
                <a:gd name="T96" fmla="*/ 753494890 w 74"/>
                <a:gd name="T97" fmla="*/ 396780941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文本框 30"/>
            <p:cNvSpPr txBox="1">
              <a:spLocks noChangeArrowheads="1"/>
            </p:cNvSpPr>
            <p:nvPr/>
          </p:nvSpPr>
          <p:spPr bwMode="auto">
            <a:xfrm>
              <a:off x="2208197" y="2217172"/>
              <a:ext cx="1618117" cy="39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YOUR TEXT</a:t>
              </a:r>
              <a:endParaRPr lang="zh-CN" altLang="en-US" sz="2000"/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2500313" y="2992438"/>
            <a:ext cx="1619251" cy="1147762"/>
            <a:chOff x="2501045" y="3469222"/>
            <a:chExt cx="1618117" cy="1147107"/>
          </a:xfrm>
        </p:grpSpPr>
        <p:sp>
          <p:nvSpPr>
            <p:cNvPr id="15" name="椭圆 14"/>
            <p:cNvSpPr/>
            <p:nvPr/>
          </p:nvSpPr>
          <p:spPr>
            <a:xfrm>
              <a:off x="2731071" y="3469222"/>
              <a:ext cx="1146960" cy="1147107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1" name="Freeform 24"/>
            <p:cNvSpPr>
              <a:spLocks noEditPoints="1"/>
            </p:cNvSpPr>
            <p:nvPr/>
          </p:nvSpPr>
          <p:spPr bwMode="auto">
            <a:xfrm>
              <a:off x="3113146" y="3709231"/>
              <a:ext cx="382368" cy="428588"/>
            </a:xfrm>
            <a:custGeom>
              <a:avLst/>
              <a:gdLst>
                <a:gd name="T0" fmla="*/ 320573359 w 77"/>
                <a:gd name="T1" fmla="*/ 198690407 h 86"/>
                <a:gd name="T2" fmla="*/ 937054857 w 77"/>
                <a:gd name="T3" fmla="*/ 24838170 h 86"/>
                <a:gd name="T4" fmla="*/ 1454900308 w 77"/>
                <a:gd name="T5" fmla="*/ 322871288 h 86"/>
                <a:gd name="T6" fmla="*/ 1627517114 w 77"/>
                <a:gd name="T7" fmla="*/ 943770710 h 86"/>
                <a:gd name="T8" fmla="*/ 1430240055 w 77"/>
                <a:gd name="T9" fmla="*/ 1365984710 h 86"/>
                <a:gd name="T10" fmla="*/ 1578196608 w 77"/>
                <a:gd name="T11" fmla="*/ 1465327421 h 86"/>
                <a:gd name="T12" fmla="*/ 1824794173 w 77"/>
                <a:gd name="T13" fmla="*/ 1788198709 h 86"/>
                <a:gd name="T14" fmla="*/ 1800133920 w 77"/>
                <a:gd name="T15" fmla="*/ 2086231827 h 86"/>
                <a:gd name="T16" fmla="*/ 1800133920 w 77"/>
                <a:gd name="T17" fmla="*/ 2086231827 h 86"/>
                <a:gd name="T18" fmla="*/ 1528881068 w 77"/>
                <a:gd name="T19" fmla="*/ 2036560472 h 86"/>
                <a:gd name="T20" fmla="*/ 1257628215 w 77"/>
                <a:gd name="T21" fmla="*/ 1688855998 h 86"/>
                <a:gd name="T22" fmla="*/ 1208307709 w 77"/>
                <a:gd name="T23" fmla="*/ 1564675116 h 86"/>
                <a:gd name="T24" fmla="*/ 739782764 w 77"/>
                <a:gd name="T25" fmla="*/ 1639179658 h 86"/>
                <a:gd name="T26" fmla="*/ 197277059 w 77"/>
                <a:gd name="T27" fmla="*/ 1341146540 h 86"/>
                <a:gd name="T28" fmla="*/ 24660253 w 77"/>
                <a:gd name="T29" fmla="*/ 745080304 h 86"/>
                <a:gd name="T30" fmla="*/ 320573359 w 77"/>
                <a:gd name="T31" fmla="*/ 198690407 h 86"/>
                <a:gd name="T32" fmla="*/ 739782764 w 77"/>
                <a:gd name="T33" fmla="*/ 1216965659 h 86"/>
                <a:gd name="T34" fmla="*/ 937054857 w 77"/>
                <a:gd name="T35" fmla="*/ 1216965659 h 86"/>
                <a:gd name="T36" fmla="*/ 937054857 w 77"/>
                <a:gd name="T37" fmla="*/ 993442066 h 86"/>
                <a:gd name="T38" fmla="*/ 1158987203 w 77"/>
                <a:gd name="T39" fmla="*/ 993442066 h 86"/>
                <a:gd name="T40" fmla="*/ 1158987203 w 77"/>
                <a:gd name="T41" fmla="*/ 794756643 h 86"/>
                <a:gd name="T42" fmla="*/ 937054857 w 77"/>
                <a:gd name="T43" fmla="*/ 794756643 h 86"/>
                <a:gd name="T44" fmla="*/ 937054857 w 77"/>
                <a:gd name="T45" fmla="*/ 571228067 h 86"/>
                <a:gd name="T46" fmla="*/ 739782764 w 77"/>
                <a:gd name="T47" fmla="*/ 571228067 h 86"/>
                <a:gd name="T48" fmla="*/ 739782764 w 77"/>
                <a:gd name="T49" fmla="*/ 794756643 h 86"/>
                <a:gd name="T50" fmla="*/ 517845452 w 77"/>
                <a:gd name="T51" fmla="*/ 794756643 h 86"/>
                <a:gd name="T52" fmla="*/ 517845452 w 77"/>
                <a:gd name="T53" fmla="*/ 993442066 h 86"/>
                <a:gd name="T54" fmla="*/ 739782764 w 77"/>
                <a:gd name="T55" fmla="*/ 993442066 h 86"/>
                <a:gd name="T56" fmla="*/ 739782764 w 77"/>
                <a:gd name="T57" fmla="*/ 1216965659 h 86"/>
                <a:gd name="T58" fmla="*/ 443869658 w 77"/>
                <a:gd name="T59" fmla="*/ 894099355 h 86"/>
                <a:gd name="T60" fmla="*/ 1060351156 w 77"/>
                <a:gd name="T61" fmla="*/ 471885355 h 86"/>
                <a:gd name="T62" fmla="*/ 443869658 w 77"/>
                <a:gd name="T63" fmla="*/ 894099355 h 86"/>
                <a:gd name="T64" fmla="*/ 887734351 w 77"/>
                <a:gd name="T65" fmla="*/ 298033118 h 86"/>
                <a:gd name="T66" fmla="*/ 493185199 w 77"/>
                <a:gd name="T67" fmla="*/ 397375830 h 86"/>
                <a:gd name="T68" fmla="*/ 295913105 w 77"/>
                <a:gd name="T69" fmla="*/ 769918473 h 86"/>
                <a:gd name="T70" fmla="*/ 394549152 w 77"/>
                <a:gd name="T71" fmla="*/ 1167294303 h 86"/>
                <a:gd name="T72" fmla="*/ 764438051 w 77"/>
                <a:gd name="T73" fmla="*/ 1365984710 h 86"/>
                <a:gd name="T74" fmla="*/ 1158987203 w 77"/>
                <a:gd name="T75" fmla="*/ 1266641998 h 86"/>
                <a:gd name="T76" fmla="*/ 1356264262 w 77"/>
                <a:gd name="T77" fmla="*/ 894099355 h 86"/>
                <a:gd name="T78" fmla="*/ 1257628215 w 77"/>
                <a:gd name="T79" fmla="*/ 496723525 h 86"/>
                <a:gd name="T80" fmla="*/ 887734351 w 77"/>
                <a:gd name="T81" fmla="*/ 298033118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文本框 31"/>
            <p:cNvSpPr txBox="1">
              <a:spLocks noChangeArrowheads="1"/>
            </p:cNvSpPr>
            <p:nvPr/>
          </p:nvSpPr>
          <p:spPr bwMode="auto">
            <a:xfrm>
              <a:off x="2501045" y="4127691"/>
              <a:ext cx="16181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YOUR TEXT</a:t>
              </a:r>
              <a:endParaRPr lang="zh-CN" altLang="en-US" sz="1600"/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4760913" y="1401763"/>
            <a:ext cx="1235075" cy="755650"/>
            <a:chOff x="0" y="1587632"/>
            <a:chExt cx="1473572" cy="901650"/>
          </a:xfrm>
        </p:grpSpPr>
        <p:sp>
          <p:nvSpPr>
            <p:cNvPr id="19488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01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5556249" y="1285876"/>
            <a:ext cx="6419851" cy="922546"/>
            <a:chOff x="867562" y="1427973"/>
            <a:chExt cx="6420056" cy="922532"/>
          </a:xfrm>
        </p:grpSpPr>
        <p:sp>
          <p:nvSpPr>
            <p:cNvPr id="38" name="文本框 37"/>
            <p:cNvSpPr txBox="1"/>
            <p:nvPr/>
          </p:nvSpPr>
          <p:spPr>
            <a:xfrm>
              <a:off x="867562" y="1427973"/>
              <a:ext cx="3113188" cy="4001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4287" y="1770868"/>
              <a:ext cx="6053331" cy="5796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4760913" y="2508250"/>
            <a:ext cx="1235075" cy="757238"/>
            <a:chOff x="0" y="1587632"/>
            <a:chExt cx="1473572" cy="901650"/>
          </a:xfrm>
        </p:grpSpPr>
        <p:sp>
          <p:nvSpPr>
            <p:cNvPr id="19484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556249" y="2392364"/>
            <a:ext cx="6419851" cy="908258"/>
            <a:chOff x="867562" y="2496369"/>
            <a:chExt cx="6420056" cy="908018"/>
          </a:xfrm>
        </p:grpSpPr>
        <p:sp>
          <p:nvSpPr>
            <p:cNvPr id="44" name="文本框 43"/>
            <p:cNvSpPr txBox="1"/>
            <p:nvPr/>
          </p:nvSpPr>
          <p:spPr>
            <a:xfrm>
              <a:off x="867562" y="2496369"/>
              <a:ext cx="3113188" cy="4000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4287" y="2824894"/>
              <a:ext cx="6053331" cy="5794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4760913" y="3616325"/>
            <a:ext cx="1235075" cy="755650"/>
            <a:chOff x="0" y="1587632"/>
            <a:chExt cx="1473572" cy="901650"/>
          </a:xfrm>
        </p:grpSpPr>
        <p:sp>
          <p:nvSpPr>
            <p:cNvPr id="19480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5556249" y="3484564"/>
            <a:ext cx="6419851" cy="922546"/>
            <a:chOff x="867562" y="3535737"/>
            <a:chExt cx="6420056" cy="922533"/>
          </a:xfrm>
        </p:grpSpPr>
        <p:sp>
          <p:nvSpPr>
            <p:cNvPr id="50" name="文本框 49"/>
            <p:cNvSpPr txBox="1"/>
            <p:nvPr/>
          </p:nvSpPr>
          <p:spPr>
            <a:xfrm>
              <a:off x="867562" y="3535737"/>
              <a:ext cx="3113188" cy="4001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4287" y="3878632"/>
              <a:ext cx="6053331" cy="5796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H="1">
            <a:off x="19051" y="5002213"/>
            <a:ext cx="12141200" cy="0"/>
          </a:xfrm>
          <a:prstGeom prst="line">
            <a:avLst/>
          </a:prstGeom>
          <a:ln w="19050">
            <a:solidFill>
              <a:srgbClr val="044875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>
            <a:spLocks noChangeArrowheads="1"/>
          </p:cNvSpPr>
          <p:nvPr/>
        </p:nvSpPr>
        <p:spPr bwMode="auto">
          <a:xfrm>
            <a:off x="488951" y="5129215"/>
            <a:ext cx="116713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buFont typeface="Wingdings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</a:p>
          <a:p>
            <a:pPr eaLnBrk="1" hangingPunct="1">
              <a:lnSpc>
                <a:spcPts val="2300"/>
              </a:lnSpc>
              <a:buFont typeface="Wingdings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  <a:endParaRPr lang="en-US" altLang="zh-CN" sz="2400">
              <a:solidFill>
                <a:srgbClr val="0072A9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72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4" y="2528890"/>
            <a:ext cx="8170863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525588" y="3932239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83039" y="3932239"/>
            <a:ext cx="2563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8093076" y="3932239"/>
            <a:ext cx="2309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037263" y="3932239"/>
            <a:ext cx="256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专业：</a:t>
            </a:r>
            <a:r>
              <a:rPr lang="en-US" altLang="zh-CN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3" cy="584775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ADD YOUR  SUBTITLE HERE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2" grpId="0"/>
      <p:bldP spid="33" grpId="0" animBg="1"/>
      <p:bldP spid="42" grpId="0" animBg="1"/>
      <p:bldP spid="43" grpId="0" animBg="1"/>
      <p:bldP spid="44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312738" y="2593975"/>
            <a:ext cx="4843463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56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3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9" name="组合 68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61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12738" y="3724275"/>
            <a:ext cx="4843463" cy="712788"/>
            <a:chOff x="309691" y="3938645"/>
            <a:chExt cx="4842391" cy="712882"/>
          </a:xfrm>
        </p:grpSpPr>
        <p:grpSp>
          <p:nvGrpSpPr>
            <p:cNvPr id="4147" name="组合 79"/>
            <p:cNvGrpSpPr>
              <a:grpSpLocks/>
            </p:cNvGrpSpPr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4149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项目原理分析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2" name="组合 84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54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12738" y="4854575"/>
            <a:ext cx="4843463" cy="712788"/>
            <a:chOff x="6535248" y="4281002"/>
            <a:chExt cx="4842391" cy="712882"/>
          </a:xfrm>
        </p:grpSpPr>
        <p:grpSp>
          <p:nvGrpSpPr>
            <p:cNvPr id="4139" name="组合 116"/>
            <p:cNvGrpSpPr>
              <a:grpSpLocks/>
            </p:cNvGrpSpPr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4141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研究结果及应用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4" name="组合 129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46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05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916738" y="2593975"/>
            <a:ext cx="4843463" cy="712788"/>
            <a:chOff x="309691" y="2998271"/>
            <a:chExt cx="4842391" cy="712882"/>
          </a:xfrm>
        </p:grpSpPr>
        <p:grpSp>
          <p:nvGrpSpPr>
            <p:cNvPr id="4131" name="组合 71"/>
            <p:cNvGrpSpPr>
              <a:grpSpLocks/>
            </p:cNvGrpSpPr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4133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主要研究内容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6" name="组合 7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8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916738" y="3724275"/>
            <a:ext cx="4843463" cy="712788"/>
            <a:chOff x="6535248" y="3340628"/>
            <a:chExt cx="4842391" cy="712882"/>
          </a:xfrm>
        </p:grpSpPr>
        <p:grpSp>
          <p:nvGrpSpPr>
            <p:cNvPr id="4123" name="组合 115"/>
            <p:cNvGrpSpPr>
              <a:grpSpLocks/>
            </p:cNvGrpSpPr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4125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项目方案设计</a:t>
                </a: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8" name="组合 13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0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916738" y="4854575"/>
            <a:ext cx="4843463" cy="712788"/>
            <a:chOff x="6535248" y="5221376"/>
            <a:chExt cx="4842391" cy="712882"/>
          </a:xfrm>
        </p:grpSpPr>
        <p:grpSp>
          <p:nvGrpSpPr>
            <p:cNvPr id="4115" name="组合 117"/>
            <p:cNvGrpSpPr>
              <a:grpSpLocks/>
            </p:cNvGrpSpPr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4117" name="文本框 119"/>
              <p:cNvSpPr txBox="1">
                <a:spLocks noChangeArrowheads="1"/>
              </p:cNvSpPr>
              <p:nvPr/>
            </p:nvSpPr>
            <p:spPr bwMode="auto">
              <a:xfrm>
                <a:off x="76668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总结建议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0" name="组合 122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22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06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4"/>
            <a:ext cx="66881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3455988" y="1511300"/>
            <a:ext cx="5262563" cy="376238"/>
            <a:chOff x="3455443" y="1512024"/>
            <a:chExt cx="5263600" cy="375186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044875"/>
                  </a:solidFill>
                  <a:latin typeface="+mj-lt"/>
                  <a:ea typeface="+mn-ea"/>
                </a:rPr>
                <a:t>PLEASE ENTER YOUR  SUBTITLE HERE</a:t>
              </a: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选题意义及目的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983288" y="2281238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983288" y="2332038"/>
            <a:ext cx="5903912" cy="4221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searching. 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. 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. 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5983289" y="1670050"/>
            <a:ext cx="6977063" cy="522288"/>
            <a:chOff x="5982652" y="1917541"/>
            <a:chExt cx="6978016" cy="523220"/>
          </a:xfrm>
        </p:grpSpPr>
        <p:sp>
          <p:nvSpPr>
            <p:cNvPr id="53" name="矩形 52"/>
            <p:cNvSpPr/>
            <p:nvPr/>
          </p:nvSpPr>
          <p:spPr>
            <a:xfrm>
              <a:off x="5982652" y="1917541"/>
              <a:ext cx="5904719" cy="5232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9" name="文本框 53"/>
            <p:cNvSpPr txBox="1">
              <a:spLocks noChangeArrowheads="1"/>
            </p:cNvSpPr>
            <p:nvPr/>
          </p:nvSpPr>
          <p:spPr bwMode="auto">
            <a:xfrm>
              <a:off x="5982652" y="1991920"/>
              <a:ext cx="6978016" cy="375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r>
                <a:rPr lang="en-US" altLang="zh-CN" sz="1800" dirty="0">
                  <a:solidFill>
                    <a:schemeClr val="bg1"/>
                  </a:solidFill>
                  <a:cs typeface="Arial" charset="0"/>
                </a:rPr>
                <a:t>Remember that happiness is a way of travel, not a destination. </a:t>
              </a:r>
              <a:endParaRPr lang="en-US" altLang="zh-CN" sz="2400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5983288" y="1071565"/>
            <a:ext cx="3235325" cy="522287"/>
            <a:chOff x="5982652" y="1305878"/>
            <a:chExt cx="3235645" cy="523220"/>
          </a:xfrm>
        </p:grpSpPr>
        <p:sp>
          <p:nvSpPr>
            <p:cNvPr id="56" name="矩形 55"/>
            <p:cNvSpPr/>
            <p:nvPr/>
          </p:nvSpPr>
          <p:spPr>
            <a:xfrm>
              <a:off x="5982652" y="1305878"/>
              <a:ext cx="3235645" cy="5232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82652" y="1336094"/>
              <a:ext cx="3235645" cy="4624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Main Title Here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550865" y="4484689"/>
            <a:ext cx="5432425" cy="1638300"/>
            <a:chOff x="551544" y="4747260"/>
            <a:chExt cx="5431107" cy="1638300"/>
          </a:xfrm>
        </p:grpSpPr>
        <p:sp>
          <p:nvSpPr>
            <p:cNvPr id="68" name="矩形 67"/>
            <p:cNvSpPr/>
            <p:nvPr/>
          </p:nvSpPr>
          <p:spPr>
            <a:xfrm>
              <a:off x="551544" y="4747260"/>
              <a:ext cx="5431107" cy="16383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5" name="文本框 60"/>
            <p:cNvSpPr txBox="1">
              <a:spLocks noChangeArrowheads="1"/>
            </p:cNvSpPr>
            <p:nvPr/>
          </p:nvSpPr>
          <p:spPr bwMode="auto">
            <a:xfrm>
              <a:off x="612028" y="4897839"/>
              <a:ext cx="5346811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cs typeface="Arial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back.</a:t>
              </a:r>
              <a:endParaRPr lang="en-US" altLang="zh-CN" sz="2000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354764" y="3486150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54764" y="4765675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550865" y="1071563"/>
            <a:ext cx="5432425" cy="3421062"/>
            <a:chOff x="551544" y="1319389"/>
            <a:chExt cx="5431108" cy="3420798"/>
          </a:xfrm>
        </p:grpSpPr>
        <p:grpSp>
          <p:nvGrpSpPr>
            <p:cNvPr id="6160" name="组合 63"/>
            <p:cNvGrpSpPr>
              <a:grpSpLocks/>
            </p:cNvGrpSpPr>
            <p:nvPr/>
          </p:nvGrpSpPr>
          <p:grpSpPr bwMode="auto">
            <a:xfrm>
              <a:off x="551544" y="1319389"/>
              <a:ext cx="5431108" cy="3420798"/>
              <a:chOff x="7991473" y="1270307"/>
              <a:chExt cx="3781426" cy="2481187"/>
            </a:xfrm>
          </p:grpSpPr>
          <p:pic>
            <p:nvPicPr>
              <p:cNvPr id="6162" name="图片 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矩形 66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4487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1" name="Freeform 74"/>
            <p:cNvSpPr>
              <a:spLocks noEditPoints="1"/>
            </p:cNvSpPr>
            <p:nvPr/>
          </p:nvSpPr>
          <p:spPr bwMode="auto">
            <a:xfrm>
              <a:off x="2845992" y="2742460"/>
              <a:ext cx="878884" cy="574655"/>
            </a:xfrm>
            <a:custGeom>
              <a:avLst/>
              <a:gdLst>
                <a:gd name="T0" fmla="*/ 1418616430 w 99"/>
                <a:gd name="T1" fmla="*/ 2147483646 h 65"/>
                <a:gd name="T2" fmla="*/ 2147483646 w 99"/>
                <a:gd name="T3" fmla="*/ 2147483646 h 65"/>
                <a:gd name="T4" fmla="*/ 2147483646 w 99"/>
                <a:gd name="T5" fmla="*/ 2147483646 h 65"/>
                <a:gd name="T6" fmla="*/ 2147483646 w 99"/>
                <a:gd name="T7" fmla="*/ 1797688816 h 65"/>
                <a:gd name="T8" fmla="*/ 2147483646 w 99"/>
                <a:gd name="T9" fmla="*/ 2147483646 h 65"/>
                <a:gd name="T10" fmla="*/ 1418616430 w 99"/>
                <a:gd name="T11" fmla="*/ 1797688816 h 65"/>
                <a:gd name="T12" fmla="*/ 1418616430 w 99"/>
                <a:gd name="T13" fmla="*/ 2147483646 h 65"/>
                <a:gd name="T14" fmla="*/ 2147483646 w 99"/>
                <a:gd name="T15" fmla="*/ 625286526 h 65"/>
                <a:gd name="T16" fmla="*/ 2147483646 w 99"/>
                <a:gd name="T17" fmla="*/ 1328726132 h 65"/>
                <a:gd name="T18" fmla="*/ 2147483646 w 99"/>
                <a:gd name="T19" fmla="*/ 1875850737 h 65"/>
                <a:gd name="T20" fmla="*/ 551681701 w 99"/>
                <a:gd name="T21" fmla="*/ 1328726132 h 65"/>
                <a:gd name="T22" fmla="*/ 551681701 w 99"/>
                <a:gd name="T23" fmla="*/ 2147483646 h 65"/>
                <a:gd name="T24" fmla="*/ 709312654 w 99"/>
                <a:gd name="T25" fmla="*/ 2147483646 h 65"/>
                <a:gd name="T26" fmla="*/ 394059626 w 99"/>
                <a:gd name="T27" fmla="*/ 2147483646 h 65"/>
                <a:gd name="T28" fmla="*/ 157622075 w 99"/>
                <a:gd name="T29" fmla="*/ 2147483646 h 65"/>
                <a:gd name="T30" fmla="*/ 315244150 w 99"/>
                <a:gd name="T31" fmla="*/ 2147483646 h 65"/>
                <a:gd name="T32" fmla="*/ 315244150 w 99"/>
                <a:gd name="T33" fmla="*/ 625286526 h 65"/>
                <a:gd name="T34" fmla="*/ 2147483646 w 99"/>
                <a:gd name="T35" fmla="*/ 0 h 65"/>
                <a:gd name="T36" fmla="*/ 2147483646 w 99"/>
                <a:gd name="T37" fmla="*/ 625286526 h 65"/>
                <a:gd name="T38" fmla="*/ 630497177 w 99"/>
                <a:gd name="T39" fmla="*/ 2147483646 h 65"/>
                <a:gd name="T40" fmla="*/ 236437551 w 99"/>
                <a:gd name="T41" fmla="*/ 2147483646 h 65"/>
                <a:gd name="T42" fmla="*/ 0 w 99"/>
                <a:gd name="T43" fmla="*/ 2147483646 h 65"/>
                <a:gd name="T44" fmla="*/ 157622075 w 99"/>
                <a:gd name="T45" fmla="*/ 2147483646 h 65"/>
                <a:gd name="T46" fmla="*/ 236437551 w 99"/>
                <a:gd name="T47" fmla="*/ 2147483646 h 65"/>
                <a:gd name="T48" fmla="*/ 236437551 w 99"/>
                <a:gd name="T49" fmla="*/ 2147483646 h 65"/>
                <a:gd name="T50" fmla="*/ 472875102 w 99"/>
                <a:gd name="T51" fmla="*/ 2147483646 h 65"/>
                <a:gd name="T52" fmla="*/ 551681701 w 99"/>
                <a:gd name="T53" fmla="*/ 2147483646 h 65"/>
                <a:gd name="T54" fmla="*/ 551681701 w 99"/>
                <a:gd name="T55" fmla="*/ 2147483646 h 65"/>
                <a:gd name="T56" fmla="*/ 630497177 w 99"/>
                <a:gd name="T57" fmla="*/ 2147483646 h 65"/>
                <a:gd name="T58" fmla="*/ 630497177 w 99"/>
                <a:gd name="T59" fmla="*/ 2147483646 h 65"/>
                <a:gd name="T60" fmla="*/ 709312654 w 99"/>
                <a:gd name="T61" fmla="*/ 2147483646 h 65"/>
                <a:gd name="T62" fmla="*/ 866934729 w 99"/>
                <a:gd name="T63" fmla="*/ 2147483646 h 65"/>
                <a:gd name="T64" fmla="*/ 630497177 w 99"/>
                <a:gd name="T65" fmla="*/ 2147483646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build="p" bldLvl="3"/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907213" y="2155825"/>
            <a:ext cx="1041400" cy="1041400"/>
            <a:chOff x="6907679" y="2155364"/>
            <a:chExt cx="1041578" cy="1041578"/>
          </a:xfrm>
        </p:grpSpPr>
        <p:sp>
          <p:nvSpPr>
            <p:cNvPr id="10" name="任意多边形 9"/>
            <p:cNvSpPr/>
            <p:nvPr/>
          </p:nvSpPr>
          <p:spPr>
            <a:xfrm>
              <a:off x="6907679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8416" tIns="208416" rIns="208416" bIns="208416" spcCol="1270" anchor="ctr"/>
            <a:lstStyle/>
            <a:p>
              <a:pPr algn="ctr" defTabSz="1955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400"/>
            </a:p>
          </p:txBody>
        </p:sp>
        <p:sp>
          <p:nvSpPr>
            <p:cNvPr id="7250" name="Freeform 59"/>
            <p:cNvSpPr>
              <a:spLocks noEditPoints="1"/>
            </p:cNvSpPr>
            <p:nvPr/>
          </p:nvSpPr>
          <p:spPr bwMode="auto">
            <a:xfrm>
              <a:off x="7172480" y="2487626"/>
              <a:ext cx="511976" cy="387388"/>
            </a:xfrm>
            <a:custGeom>
              <a:avLst/>
              <a:gdLst>
                <a:gd name="T0" fmla="*/ 361662614 w 111"/>
                <a:gd name="T1" fmla="*/ 42538892 h 84"/>
                <a:gd name="T2" fmla="*/ 616949530 w 111"/>
                <a:gd name="T3" fmla="*/ 85073172 h 84"/>
                <a:gd name="T4" fmla="*/ 425484343 w 111"/>
                <a:gd name="T5" fmla="*/ 1084686400 h 84"/>
                <a:gd name="T6" fmla="*/ 106371086 w 111"/>
                <a:gd name="T7" fmla="*/ 1020882674 h 84"/>
                <a:gd name="T8" fmla="*/ 361662614 w 111"/>
                <a:gd name="T9" fmla="*/ 42538892 h 84"/>
                <a:gd name="T10" fmla="*/ 425484343 w 111"/>
                <a:gd name="T11" fmla="*/ 1446248533 h 84"/>
                <a:gd name="T12" fmla="*/ 361662614 w 111"/>
                <a:gd name="T13" fmla="*/ 1616394877 h 84"/>
                <a:gd name="T14" fmla="*/ 2147483646 w 111"/>
                <a:gd name="T15" fmla="*/ 1616394877 h 84"/>
                <a:gd name="T16" fmla="*/ 2147483646 w 111"/>
                <a:gd name="T17" fmla="*/ 1616394877 h 84"/>
                <a:gd name="T18" fmla="*/ 2147483646 w 111"/>
                <a:gd name="T19" fmla="*/ 1531321705 h 84"/>
                <a:gd name="T20" fmla="*/ 2147483646 w 111"/>
                <a:gd name="T21" fmla="*/ 574247369 h 84"/>
                <a:gd name="T22" fmla="*/ 2147483646 w 111"/>
                <a:gd name="T23" fmla="*/ 552977923 h 84"/>
                <a:gd name="T24" fmla="*/ 2147483646 w 111"/>
                <a:gd name="T25" fmla="*/ 510439031 h 84"/>
                <a:gd name="T26" fmla="*/ 2042323000 w 111"/>
                <a:gd name="T27" fmla="*/ 233950070 h 84"/>
                <a:gd name="T28" fmla="*/ 2021050628 w 111"/>
                <a:gd name="T29" fmla="*/ 212685236 h 84"/>
                <a:gd name="T30" fmla="*/ 1978501271 w 111"/>
                <a:gd name="T31" fmla="*/ 212685236 h 84"/>
                <a:gd name="T32" fmla="*/ 702048243 w 111"/>
                <a:gd name="T33" fmla="*/ 212685236 h 84"/>
                <a:gd name="T34" fmla="*/ 702048243 w 111"/>
                <a:gd name="T35" fmla="*/ 361562133 h 84"/>
                <a:gd name="T36" fmla="*/ 1893402558 w 111"/>
                <a:gd name="T37" fmla="*/ 361562133 h 84"/>
                <a:gd name="T38" fmla="*/ 1872130186 w 111"/>
                <a:gd name="T39" fmla="*/ 616781649 h 84"/>
                <a:gd name="T40" fmla="*/ 1872130186 w 111"/>
                <a:gd name="T41" fmla="*/ 659320541 h 84"/>
                <a:gd name="T42" fmla="*/ 1914679542 w 111"/>
                <a:gd name="T43" fmla="*/ 659320541 h 84"/>
                <a:gd name="T44" fmla="*/ 2147483646 w 111"/>
                <a:gd name="T45" fmla="*/ 659320541 h 84"/>
                <a:gd name="T46" fmla="*/ 2147483646 w 111"/>
                <a:gd name="T47" fmla="*/ 1446248533 h 84"/>
                <a:gd name="T48" fmla="*/ 425484343 w 111"/>
                <a:gd name="T49" fmla="*/ 1446248533 h 84"/>
                <a:gd name="T50" fmla="*/ 2147483646 w 111"/>
                <a:gd name="T51" fmla="*/ 574247369 h 84"/>
                <a:gd name="T52" fmla="*/ 1957224287 w 111"/>
                <a:gd name="T53" fmla="*/ 574247369 h 84"/>
                <a:gd name="T54" fmla="*/ 1978501271 w 111"/>
                <a:gd name="T55" fmla="*/ 404096413 h 84"/>
                <a:gd name="T56" fmla="*/ 2147483646 w 111"/>
                <a:gd name="T57" fmla="*/ 574247369 h 84"/>
                <a:gd name="T58" fmla="*/ 723320615 w 111"/>
                <a:gd name="T59" fmla="*/ 957074336 h 84"/>
                <a:gd name="T60" fmla="*/ 1680660387 w 111"/>
                <a:gd name="T61" fmla="*/ 957074336 h 84"/>
                <a:gd name="T62" fmla="*/ 1680660387 w 111"/>
                <a:gd name="T63" fmla="*/ 1020882674 h 84"/>
                <a:gd name="T64" fmla="*/ 723320615 w 111"/>
                <a:gd name="T65" fmla="*/ 1020882674 h 84"/>
                <a:gd name="T66" fmla="*/ 723320615 w 111"/>
                <a:gd name="T67" fmla="*/ 957074336 h 84"/>
                <a:gd name="T68" fmla="*/ 723320615 w 111"/>
                <a:gd name="T69" fmla="*/ 723124267 h 84"/>
                <a:gd name="T70" fmla="*/ 1595566285 w 111"/>
                <a:gd name="T71" fmla="*/ 723124267 h 84"/>
                <a:gd name="T72" fmla="*/ 1595566285 w 111"/>
                <a:gd name="T73" fmla="*/ 786927993 h 84"/>
                <a:gd name="T74" fmla="*/ 723320615 w 111"/>
                <a:gd name="T75" fmla="*/ 786927993 h 84"/>
                <a:gd name="T76" fmla="*/ 723320615 w 111"/>
                <a:gd name="T77" fmla="*/ 723124267 h 84"/>
                <a:gd name="T78" fmla="*/ 723320615 w 111"/>
                <a:gd name="T79" fmla="*/ 489174197 h 84"/>
                <a:gd name="T80" fmla="*/ 1595566285 w 111"/>
                <a:gd name="T81" fmla="*/ 489174197 h 84"/>
                <a:gd name="T82" fmla="*/ 1595566285 w 111"/>
                <a:gd name="T83" fmla="*/ 552977923 h 84"/>
                <a:gd name="T84" fmla="*/ 723320615 w 111"/>
                <a:gd name="T85" fmla="*/ 552977923 h 84"/>
                <a:gd name="T86" fmla="*/ 723320615 w 111"/>
                <a:gd name="T87" fmla="*/ 489174197 h 84"/>
                <a:gd name="T88" fmla="*/ 85098714 w 111"/>
                <a:gd name="T89" fmla="*/ 1488782813 h 84"/>
                <a:gd name="T90" fmla="*/ 212742171 w 111"/>
                <a:gd name="T91" fmla="*/ 1531321705 h 84"/>
                <a:gd name="T92" fmla="*/ 212742171 w 111"/>
                <a:gd name="T93" fmla="*/ 1680198603 h 84"/>
                <a:gd name="T94" fmla="*/ 106371086 w 111"/>
                <a:gd name="T95" fmla="*/ 1786541221 h 84"/>
                <a:gd name="T96" fmla="*/ 42549357 w 111"/>
                <a:gd name="T97" fmla="*/ 1765271775 h 84"/>
                <a:gd name="T98" fmla="*/ 0 w 111"/>
                <a:gd name="T99" fmla="*/ 1616394877 h 84"/>
                <a:gd name="T100" fmla="*/ 85098714 w 111"/>
                <a:gd name="T101" fmla="*/ 1488782813 h 84"/>
                <a:gd name="T102" fmla="*/ 85098714 w 111"/>
                <a:gd name="T103" fmla="*/ 1084686400 h 84"/>
                <a:gd name="T104" fmla="*/ 42549357 w 111"/>
                <a:gd name="T105" fmla="*/ 1446248533 h 84"/>
                <a:gd name="T106" fmla="*/ 276563900 w 111"/>
                <a:gd name="T107" fmla="*/ 1510052259 h 84"/>
                <a:gd name="T108" fmla="*/ 382934986 w 111"/>
                <a:gd name="T109" fmla="*/ 1148490126 h 84"/>
                <a:gd name="T110" fmla="*/ 85098714 w 111"/>
                <a:gd name="T111" fmla="*/ 1084686400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198939" y="2155825"/>
            <a:ext cx="1041400" cy="1041400"/>
            <a:chOff x="4199225" y="2155364"/>
            <a:chExt cx="1041578" cy="1041578"/>
          </a:xfrm>
        </p:grpSpPr>
        <p:sp>
          <p:nvSpPr>
            <p:cNvPr id="22" name="任意多边形 21"/>
            <p:cNvSpPr/>
            <p:nvPr/>
          </p:nvSpPr>
          <p:spPr>
            <a:xfrm>
              <a:off x="4199225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8" name="Freeform 74"/>
            <p:cNvSpPr>
              <a:spLocks noEditPoints="1"/>
            </p:cNvSpPr>
            <p:nvPr/>
          </p:nvSpPr>
          <p:spPr bwMode="auto">
            <a:xfrm>
              <a:off x="4492253" y="2527232"/>
              <a:ext cx="455523" cy="297842"/>
            </a:xfrm>
            <a:custGeom>
              <a:avLst/>
              <a:gdLst>
                <a:gd name="T0" fmla="*/ 381084100 w 99"/>
                <a:gd name="T1" fmla="*/ 1217793459 h 65"/>
                <a:gd name="T2" fmla="*/ 1122086585 w 99"/>
                <a:gd name="T3" fmla="*/ 1364767030 h 65"/>
                <a:gd name="T4" fmla="*/ 1841914152 w 99"/>
                <a:gd name="T5" fmla="*/ 1196797889 h 65"/>
                <a:gd name="T6" fmla="*/ 1841914152 w 99"/>
                <a:gd name="T7" fmla="*/ 482916437 h 65"/>
                <a:gd name="T8" fmla="*/ 1122086585 w 99"/>
                <a:gd name="T9" fmla="*/ 587898868 h 65"/>
                <a:gd name="T10" fmla="*/ 381084100 w 99"/>
                <a:gd name="T11" fmla="*/ 482916437 h 65"/>
                <a:gd name="T12" fmla="*/ 381084100 w 99"/>
                <a:gd name="T13" fmla="*/ 1217793459 h 65"/>
                <a:gd name="T14" fmla="*/ 2095971753 w 99"/>
                <a:gd name="T15" fmla="*/ 167969141 h 65"/>
                <a:gd name="T16" fmla="*/ 2095971753 w 99"/>
                <a:gd name="T17" fmla="*/ 356938435 h 65"/>
                <a:gd name="T18" fmla="*/ 1122086585 w 99"/>
                <a:gd name="T19" fmla="*/ 503912007 h 65"/>
                <a:gd name="T20" fmla="*/ 148201417 w 99"/>
                <a:gd name="T21" fmla="*/ 356938435 h 65"/>
                <a:gd name="T22" fmla="*/ 148201417 w 99"/>
                <a:gd name="T23" fmla="*/ 713876870 h 65"/>
                <a:gd name="T24" fmla="*/ 190542050 w 99"/>
                <a:gd name="T25" fmla="*/ 776868162 h 65"/>
                <a:gd name="T26" fmla="*/ 105856183 w 99"/>
                <a:gd name="T27" fmla="*/ 860855024 h 65"/>
                <a:gd name="T28" fmla="*/ 42340633 w 99"/>
                <a:gd name="T29" fmla="*/ 776868162 h 65"/>
                <a:gd name="T30" fmla="*/ 84685867 w 99"/>
                <a:gd name="T31" fmla="*/ 713876870 h 65"/>
                <a:gd name="T32" fmla="*/ 84685867 w 99"/>
                <a:gd name="T33" fmla="*/ 167969141 h 65"/>
                <a:gd name="T34" fmla="*/ 1122086585 w 99"/>
                <a:gd name="T35" fmla="*/ 0 h 65"/>
                <a:gd name="T36" fmla="*/ 2095971753 w 99"/>
                <a:gd name="T37" fmla="*/ 167969141 h 65"/>
                <a:gd name="T38" fmla="*/ 169371734 w 99"/>
                <a:gd name="T39" fmla="*/ 881850594 h 65"/>
                <a:gd name="T40" fmla="*/ 63515550 w 99"/>
                <a:gd name="T41" fmla="*/ 881850594 h 65"/>
                <a:gd name="T42" fmla="*/ 0 w 99"/>
                <a:gd name="T43" fmla="*/ 1217793459 h 65"/>
                <a:gd name="T44" fmla="*/ 42340633 w 99"/>
                <a:gd name="T45" fmla="*/ 1217793459 h 65"/>
                <a:gd name="T46" fmla="*/ 63515550 w 99"/>
                <a:gd name="T47" fmla="*/ 1175797737 h 65"/>
                <a:gd name="T48" fmla="*/ 63515550 w 99"/>
                <a:gd name="T49" fmla="*/ 1217793459 h 65"/>
                <a:gd name="T50" fmla="*/ 127026500 w 99"/>
                <a:gd name="T51" fmla="*/ 1238789029 h 65"/>
                <a:gd name="T52" fmla="*/ 148201417 w 99"/>
                <a:gd name="T53" fmla="*/ 1196797889 h 65"/>
                <a:gd name="T54" fmla="*/ 148201417 w 99"/>
                <a:gd name="T55" fmla="*/ 1238789029 h 65"/>
                <a:gd name="T56" fmla="*/ 169371734 w 99"/>
                <a:gd name="T57" fmla="*/ 1238789029 h 65"/>
                <a:gd name="T58" fmla="*/ 169371734 w 99"/>
                <a:gd name="T59" fmla="*/ 1070815305 h 65"/>
                <a:gd name="T60" fmla="*/ 190542050 w 99"/>
                <a:gd name="T61" fmla="*/ 1217793459 h 65"/>
                <a:gd name="T62" fmla="*/ 232887284 w 99"/>
                <a:gd name="T63" fmla="*/ 1217793459 h 65"/>
                <a:gd name="T64" fmla="*/ 169371734 w 99"/>
                <a:gd name="T65" fmla="*/ 88185059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907213" y="3719513"/>
            <a:ext cx="1041400" cy="1041400"/>
            <a:chOff x="6907679" y="3719090"/>
            <a:chExt cx="1041578" cy="1041578"/>
          </a:xfrm>
        </p:grpSpPr>
        <p:sp>
          <p:nvSpPr>
            <p:cNvPr id="12" name="任意多边形 11"/>
            <p:cNvSpPr/>
            <p:nvPr/>
          </p:nvSpPr>
          <p:spPr>
            <a:xfrm>
              <a:off x="6907679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258576" y="4016003"/>
              <a:ext cx="339783" cy="447752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198939" y="3719513"/>
            <a:ext cx="1041400" cy="1041400"/>
            <a:chOff x="4199225" y="3719090"/>
            <a:chExt cx="1041578" cy="1041578"/>
          </a:xfrm>
        </p:grpSpPr>
        <p:sp>
          <p:nvSpPr>
            <p:cNvPr id="18" name="任意多边形 17"/>
            <p:cNvSpPr/>
            <p:nvPr/>
          </p:nvSpPr>
          <p:spPr>
            <a:xfrm>
              <a:off x="4199225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4504077" y="3989011"/>
              <a:ext cx="431874" cy="457278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553075" y="4500563"/>
            <a:ext cx="1041400" cy="1041400"/>
            <a:chOff x="5553452" y="4500954"/>
            <a:chExt cx="1041578" cy="1041578"/>
          </a:xfrm>
        </p:grpSpPr>
        <p:sp>
          <p:nvSpPr>
            <p:cNvPr id="14" name="任意多边形 13"/>
            <p:cNvSpPr/>
            <p:nvPr/>
          </p:nvSpPr>
          <p:spPr>
            <a:xfrm>
              <a:off x="5553452" y="450095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2" name="Freeform 306"/>
            <p:cNvSpPr>
              <a:spLocks noEditPoints="1"/>
            </p:cNvSpPr>
            <p:nvPr/>
          </p:nvSpPr>
          <p:spPr bwMode="auto">
            <a:xfrm>
              <a:off x="5845528" y="4819420"/>
              <a:ext cx="457426" cy="455348"/>
            </a:xfrm>
            <a:custGeom>
              <a:avLst/>
              <a:gdLst>
                <a:gd name="T0" fmla="*/ 1280922173 w 99"/>
                <a:gd name="T1" fmla="*/ 190395257 h 99"/>
                <a:gd name="T2" fmla="*/ 1729245858 w 99"/>
                <a:gd name="T3" fmla="*/ 211552841 h 99"/>
                <a:gd name="T4" fmla="*/ 1686548144 w 99"/>
                <a:gd name="T5" fmla="*/ 423101083 h 99"/>
                <a:gd name="T6" fmla="*/ 2049476401 w 99"/>
                <a:gd name="T7" fmla="*/ 655811507 h 99"/>
                <a:gd name="T8" fmla="*/ 1921383260 w 99"/>
                <a:gd name="T9" fmla="*/ 803896196 h 99"/>
                <a:gd name="T10" fmla="*/ 2113520661 w 99"/>
                <a:gd name="T11" fmla="*/ 1205844295 h 99"/>
                <a:gd name="T12" fmla="*/ 1921383260 w 99"/>
                <a:gd name="T13" fmla="*/ 1269307847 h 99"/>
                <a:gd name="T14" fmla="*/ 1900032092 w 99"/>
                <a:gd name="T15" fmla="*/ 1713566513 h 99"/>
                <a:gd name="T16" fmla="*/ 1707894691 w 99"/>
                <a:gd name="T17" fmla="*/ 1671260545 h 99"/>
                <a:gd name="T18" fmla="*/ 1451713028 w 99"/>
                <a:gd name="T19" fmla="*/ 2052051059 h 99"/>
                <a:gd name="T20" fmla="*/ 1302268720 w 99"/>
                <a:gd name="T21" fmla="*/ 1903966370 h 99"/>
                <a:gd name="T22" fmla="*/ 896647369 w 99"/>
                <a:gd name="T23" fmla="*/ 2094361627 h 99"/>
                <a:gd name="T24" fmla="*/ 832598488 w 99"/>
                <a:gd name="T25" fmla="*/ 1925119355 h 99"/>
                <a:gd name="T26" fmla="*/ 384274804 w 99"/>
                <a:gd name="T27" fmla="*/ 1882808786 h 99"/>
                <a:gd name="T28" fmla="*/ 426972518 w 99"/>
                <a:gd name="T29" fmla="*/ 1692413529 h 99"/>
                <a:gd name="T30" fmla="*/ 64044260 w 99"/>
                <a:gd name="T31" fmla="*/ 1438550120 h 99"/>
                <a:gd name="T32" fmla="*/ 192137402 w 99"/>
                <a:gd name="T33" fmla="*/ 1290465431 h 99"/>
                <a:gd name="T34" fmla="*/ 0 w 99"/>
                <a:gd name="T35" fmla="*/ 888517333 h 99"/>
                <a:gd name="T36" fmla="*/ 192137402 w 99"/>
                <a:gd name="T37" fmla="*/ 825053780 h 99"/>
                <a:gd name="T38" fmla="*/ 213488569 w 99"/>
                <a:gd name="T39" fmla="*/ 380795114 h 99"/>
                <a:gd name="T40" fmla="*/ 405625971 w 99"/>
                <a:gd name="T41" fmla="*/ 423101083 h 99"/>
                <a:gd name="T42" fmla="*/ 661807633 w 99"/>
                <a:gd name="T43" fmla="*/ 63463553 h 99"/>
                <a:gd name="T44" fmla="*/ 811251942 w 99"/>
                <a:gd name="T45" fmla="*/ 190395257 h 99"/>
                <a:gd name="T46" fmla="*/ 1216873292 w 99"/>
                <a:gd name="T47" fmla="*/ 0 h 99"/>
                <a:gd name="T48" fmla="*/ 768554228 w 99"/>
                <a:gd name="T49" fmla="*/ 1227001878 h 99"/>
                <a:gd name="T50" fmla="*/ 960691630 w 99"/>
                <a:gd name="T51" fmla="*/ 994291454 h 99"/>
                <a:gd name="T52" fmla="*/ 1238224459 w 99"/>
                <a:gd name="T53" fmla="*/ 1163533726 h 99"/>
                <a:gd name="T54" fmla="*/ 1366317601 w 99"/>
                <a:gd name="T55" fmla="*/ 1184691310 h 99"/>
                <a:gd name="T56" fmla="*/ 1152829032 w 99"/>
                <a:gd name="T57" fmla="*/ 1142380742 h 99"/>
                <a:gd name="T58" fmla="*/ 1238224459 w 99"/>
                <a:gd name="T59" fmla="*/ 1459707704 h 99"/>
                <a:gd name="T60" fmla="*/ 1515757289 w 99"/>
                <a:gd name="T61" fmla="*/ 1502018272 h 99"/>
                <a:gd name="T62" fmla="*/ 1515757289 w 99"/>
                <a:gd name="T63" fmla="*/ 592343355 h 99"/>
                <a:gd name="T64" fmla="*/ 597763373 w 99"/>
                <a:gd name="T65" fmla="*/ 592343355 h 99"/>
                <a:gd name="T66" fmla="*/ 597763373 w 99"/>
                <a:gd name="T67" fmla="*/ 1502018272 h 99"/>
                <a:gd name="T68" fmla="*/ 1174180199 w 99"/>
                <a:gd name="T69" fmla="*/ 1671260545 h 99"/>
                <a:gd name="T70" fmla="*/ 1024735890 w 99"/>
                <a:gd name="T71" fmla="*/ 1396239552 h 99"/>
                <a:gd name="T72" fmla="*/ 747203061 w 99"/>
                <a:gd name="T73" fmla="*/ 1586639408 h 99"/>
                <a:gd name="T74" fmla="*/ 896647369 w 99"/>
                <a:gd name="T75" fmla="*/ 1502018272 h 99"/>
                <a:gd name="T76" fmla="*/ 960691630 w 99"/>
                <a:gd name="T77" fmla="*/ 1100070174 h 99"/>
                <a:gd name="T78" fmla="*/ 811251942 w 99"/>
                <a:gd name="T79" fmla="*/ 1248154863 h 99"/>
                <a:gd name="T80" fmla="*/ 1088784771 w 99"/>
                <a:gd name="T81" fmla="*/ 782743212 h 99"/>
                <a:gd name="T82" fmla="*/ 1088784771 w 99"/>
                <a:gd name="T83" fmla="*/ 973138469 h 99"/>
                <a:gd name="T84" fmla="*/ 1088784771 w 99"/>
                <a:gd name="T85" fmla="*/ 782743212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610100" y="2152652"/>
            <a:ext cx="2914651" cy="2640013"/>
            <a:chOff x="4609333" y="2151997"/>
            <a:chExt cx="2915626" cy="2641183"/>
          </a:xfrm>
        </p:grpSpPr>
        <p:cxnSp>
          <p:nvCxnSpPr>
            <p:cNvPr id="26" name="直接箭头连接符 25"/>
            <p:cNvCxnSpPr/>
            <p:nvPr/>
          </p:nvCxnSpPr>
          <p:spPr>
            <a:xfrm rot="4020000" flipV="1">
              <a:off x="6591975" y="2200448"/>
              <a:ext cx="289053" cy="192151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4020000" flipH="1">
              <a:off x="5275496" y="4552578"/>
              <a:ext cx="289053" cy="192152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619781" y="4531126"/>
              <a:ext cx="287434" cy="192173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7560000" flipH="1">
              <a:off x="4561676" y="3347925"/>
              <a:ext cx="289053" cy="19374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4160000" flipH="1" flipV="1">
              <a:off x="7284357" y="3355071"/>
              <a:ext cx="287465" cy="193740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266778" y="2199643"/>
              <a:ext cx="289022" cy="193761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553075" y="1373188"/>
            <a:ext cx="1041400" cy="1041400"/>
            <a:chOff x="5553452" y="1373500"/>
            <a:chExt cx="1041578" cy="1041578"/>
          </a:xfrm>
        </p:grpSpPr>
        <p:sp>
          <p:nvSpPr>
            <p:cNvPr id="8" name="任意多边形 7"/>
            <p:cNvSpPr/>
            <p:nvPr/>
          </p:nvSpPr>
          <p:spPr>
            <a:xfrm>
              <a:off x="5553452" y="137350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5913877" y="1649772"/>
              <a:ext cx="320730" cy="509674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224463" y="2457452"/>
            <a:ext cx="1687512" cy="1954213"/>
            <a:chOff x="5225107" y="2457523"/>
            <a:chExt cx="1687472" cy="1954095"/>
          </a:xfrm>
        </p:grpSpPr>
        <p:sp>
          <p:nvSpPr>
            <p:cNvPr id="50" name="等腰三角形 49"/>
            <p:cNvSpPr/>
            <p:nvPr/>
          </p:nvSpPr>
          <p:spPr>
            <a:xfrm>
              <a:off x="5266381" y="2457523"/>
              <a:ext cx="1614449" cy="406375"/>
            </a:xfrm>
            <a:prstGeom prst="triangl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225107" y="2911521"/>
              <a:ext cx="765157" cy="1500097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flipH="1">
              <a:off x="6074399" y="2903584"/>
              <a:ext cx="838180" cy="1508034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3" name="文本框 92"/>
          <p:cNvSpPr txBox="1">
            <a:spLocks noChangeArrowheads="1"/>
          </p:cNvSpPr>
          <p:nvPr/>
        </p:nvSpPr>
        <p:spPr bwMode="auto">
          <a:xfrm>
            <a:off x="5459413" y="3046414"/>
            <a:ext cx="1169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44875"/>
                </a:solidFill>
              </a:rPr>
              <a:t>YOUR TITLE</a:t>
            </a:r>
            <a:endParaRPr lang="zh-CN" altLang="en-US" sz="2400" b="1">
              <a:solidFill>
                <a:srgbClr val="044875"/>
              </a:solidFill>
            </a:endParaRPr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7800975" y="1430340"/>
            <a:ext cx="4305300" cy="1182921"/>
            <a:chOff x="7713778" y="1200595"/>
            <a:chExt cx="4304959" cy="1182768"/>
          </a:xfrm>
        </p:grpSpPr>
        <p:grpSp>
          <p:nvGrpSpPr>
            <p:cNvPr id="7224" name="组合 56"/>
            <p:cNvGrpSpPr>
              <a:grpSpLocks/>
            </p:cNvGrpSpPr>
            <p:nvPr/>
          </p:nvGrpSpPr>
          <p:grpSpPr bwMode="auto">
            <a:xfrm>
              <a:off x="8893198" y="1200595"/>
              <a:ext cx="3125539" cy="1182768"/>
              <a:chOff x="6833481" y="934388"/>
              <a:chExt cx="3125539" cy="1182768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833481" y="934388"/>
                <a:ext cx="2425508" cy="4616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6833481" y="1370894"/>
                <a:ext cx="3125539" cy="7462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/>
            <p:cNvSpPr txBox="1"/>
            <p:nvPr/>
          </p:nvSpPr>
          <p:spPr>
            <a:xfrm>
              <a:off x="7713778" y="1427578"/>
              <a:ext cx="1500069" cy="6460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7800975" y="2959101"/>
            <a:ext cx="4305300" cy="1182921"/>
            <a:chOff x="7713778" y="1200595"/>
            <a:chExt cx="4304959" cy="1182767"/>
          </a:xfrm>
        </p:grpSpPr>
        <p:grpSp>
          <p:nvGrpSpPr>
            <p:cNvPr id="7218" name="组合 95"/>
            <p:cNvGrpSpPr>
              <a:grpSpLocks/>
            </p:cNvGrpSpPr>
            <p:nvPr/>
          </p:nvGrpSpPr>
          <p:grpSpPr bwMode="auto">
            <a:xfrm>
              <a:off x="8893198" y="1200595"/>
              <a:ext cx="3125539" cy="1182767"/>
              <a:chOff x="6833481" y="934388"/>
              <a:chExt cx="3125539" cy="1182767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6833481" y="934388"/>
                <a:ext cx="2425508" cy="4616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 bwMode="auto">
              <a:xfrm>
                <a:off x="6833481" y="1370894"/>
                <a:ext cx="3125539" cy="7462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19" name="文本框 96"/>
            <p:cNvSpPr txBox="1">
              <a:spLocks noChangeArrowheads="1"/>
            </p:cNvSpPr>
            <p:nvPr/>
          </p:nvSpPr>
          <p:spPr bwMode="auto">
            <a:xfrm>
              <a:off x="7713778" y="1427098"/>
              <a:ext cx="149942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044875"/>
                  </a:solidFill>
                  <a:latin typeface="Impact" pitchFamily="34" charset="0"/>
                </a:rPr>
                <a:t>05</a:t>
              </a:r>
              <a:endParaRPr lang="zh-CN" altLang="en-US" sz="3600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>
            <a:off x="7800975" y="4486277"/>
            <a:ext cx="4305300" cy="1182921"/>
            <a:chOff x="7713778" y="1200595"/>
            <a:chExt cx="4304959" cy="1182767"/>
          </a:xfrm>
        </p:grpSpPr>
        <p:grpSp>
          <p:nvGrpSpPr>
            <p:cNvPr id="7212" name="组合 102"/>
            <p:cNvGrpSpPr>
              <a:grpSpLocks/>
            </p:cNvGrpSpPr>
            <p:nvPr/>
          </p:nvGrpSpPr>
          <p:grpSpPr bwMode="auto">
            <a:xfrm>
              <a:off x="8893198" y="1200595"/>
              <a:ext cx="3125539" cy="1182767"/>
              <a:chOff x="6833481" y="934388"/>
              <a:chExt cx="3125539" cy="1182767"/>
            </a:xfrm>
          </p:grpSpPr>
          <p:sp>
            <p:nvSpPr>
              <p:cNvPr id="106" name="文本框 105"/>
              <p:cNvSpPr txBox="1"/>
              <p:nvPr/>
            </p:nvSpPr>
            <p:spPr>
              <a:xfrm>
                <a:off x="6833481" y="934388"/>
                <a:ext cx="2425508" cy="4616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 bwMode="auto">
              <a:xfrm>
                <a:off x="6833481" y="1370894"/>
                <a:ext cx="3125539" cy="7462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7713778" y="1427579"/>
              <a:ext cx="1500069" cy="646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>
            <a:grpSpLocks/>
          </p:cNvGrpSpPr>
          <p:nvPr/>
        </p:nvGrpSpPr>
        <p:grpSpPr bwMode="auto">
          <a:xfrm>
            <a:off x="85725" y="1430339"/>
            <a:ext cx="4260851" cy="1178158"/>
            <a:chOff x="307975" y="1417223"/>
            <a:chExt cx="4261440" cy="1178115"/>
          </a:xfrm>
        </p:grpSpPr>
        <p:grpSp>
          <p:nvGrpSpPr>
            <p:cNvPr id="7205" name="组合 86"/>
            <p:cNvGrpSpPr>
              <a:grpSpLocks/>
            </p:cNvGrpSpPr>
            <p:nvPr/>
          </p:nvGrpSpPr>
          <p:grpSpPr bwMode="auto">
            <a:xfrm>
              <a:off x="307975" y="1417223"/>
              <a:ext cx="3126221" cy="1178115"/>
              <a:chOff x="399947" y="2108125"/>
              <a:chExt cx="3126221" cy="1178115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1089017" y="2108125"/>
                <a:ext cx="2426036" cy="4616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 bwMode="auto">
              <a:xfrm>
                <a:off x="399947" y="2539909"/>
                <a:ext cx="3126221" cy="7463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6" name="组合 110"/>
            <p:cNvGrpSpPr>
              <a:grpSpLocks/>
            </p:cNvGrpSpPr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7207" name="文本框 87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3" name="组合 112"/>
          <p:cNvGrpSpPr>
            <a:grpSpLocks/>
          </p:cNvGrpSpPr>
          <p:nvPr/>
        </p:nvGrpSpPr>
        <p:grpSpPr bwMode="auto">
          <a:xfrm>
            <a:off x="85725" y="4481514"/>
            <a:ext cx="4260851" cy="1178158"/>
            <a:chOff x="307975" y="1417223"/>
            <a:chExt cx="4261440" cy="1178115"/>
          </a:xfrm>
        </p:grpSpPr>
        <p:grpSp>
          <p:nvGrpSpPr>
            <p:cNvPr id="7198" name="组合 113"/>
            <p:cNvGrpSpPr>
              <a:grpSpLocks/>
            </p:cNvGrpSpPr>
            <p:nvPr/>
          </p:nvGrpSpPr>
          <p:grpSpPr bwMode="auto">
            <a:xfrm>
              <a:off x="307975" y="1417223"/>
              <a:ext cx="3126221" cy="1178115"/>
              <a:chOff x="399947" y="2108125"/>
              <a:chExt cx="3126221" cy="1178115"/>
            </a:xfrm>
          </p:grpSpPr>
          <p:sp>
            <p:nvSpPr>
              <p:cNvPr id="118" name="文本框 117"/>
              <p:cNvSpPr txBox="1"/>
              <p:nvPr/>
            </p:nvSpPr>
            <p:spPr>
              <a:xfrm>
                <a:off x="1089017" y="2108125"/>
                <a:ext cx="2426036" cy="4616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 bwMode="auto">
              <a:xfrm>
                <a:off x="399947" y="2539909"/>
                <a:ext cx="3126221" cy="7463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9" name="组合 114"/>
            <p:cNvGrpSpPr>
              <a:grpSpLocks/>
            </p:cNvGrpSpPr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7200" name="文本框 115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itchFamily="34" charset="0"/>
                  </a:rPr>
                  <a:t>03</a:t>
                </a:r>
                <a:endParaRPr lang="zh-CN" altLang="en-US" sz="360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85725" y="2955926"/>
            <a:ext cx="4260851" cy="1178158"/>
            <a:chOff x="307975" y="1417223"/>
            <a:chExt cx="4261440" cy="1178114"/>
          </a:xfrm>
        </p:grpSpPr>
        <p:grpSp>
          <p:nvGrpSpPr>
            <p:cNvPr id="7191" name="组合 121"/>
            <p:cNvGrpSpPr>
              <a:grpSpLocks/>
            </p:cNvGrpSpPr>
            <p:nvPr/>
          </p:nvGrpSpPr>
          <p:grpSpPr bwMode="auto">
            <a:xfrm>
              <a:off x="307975" y="1417223"/>
              <a:ext cx="3126221" cy="1178114"/>
              <a:chOff x="399947" y="2108125"/>
              <a:chExt cx="3126221" cy="1178114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1089017" y="2108125"/>
                <a:ext cx="2426036" cy="4616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 bwMode="auto">
              <a:xfrm>
                <a:off x="399947" y="2539909"/>
                <a:ext cx="3126221" cy="746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2" name="组合 122"/>
            <p:cNvGrpSpPr>
              <a:grpSpLocks/>
            </p:cNvGrpSpPr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3012551" y="1397257"/>
                <a:ext cx="1498808" cy="646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349148" y="1294074"/>
                <a:ext cx="825615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9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20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主要研究内容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2"/>
            <a:ext cx="8678863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3" cy="584775"/>
            <a:chOff x="551544" y="82976"/>
            <a:chExt cx="3395256" cy="583764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787400" y="1320801"/>
            <a:ext cx="5048251" cy="9643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8125" y="766763"/>
            <a:ext cx="5729288" cy="1941512"/>
            <a:chOff x="238407" y="766950"/>
            <a:chExt cx="5728511" cy="1940706"/>
          </a:xfrm>
        </p:grpSpPr>
        <p:grpSp>
          <p:nvGrpSpPr>
            <p:cNvPr id="9283" name="组合 3"/>
            <p:cNvGrpSpPr>
              <a:grpSpLocks/>
            </p:cNvGrpSpPr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461665"/>
              </a:xfrm>
              <a:prstGeom prst="rect">
                <a:avLst/>
              </a:prstGeom>
              <a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>
                <a:grpSpLocks/>
              </p:cNvGrpSpPr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 bwMode="auto">
          <a:xfrm>
            <a:off x="787400" y="3154364"/>
            <a:ext cx="5048251" cy="9643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8125" y="2600326"/>
            <a:ext cx="5729288" cy="1941513"/>
            <a:chOff x="238407" y="2600596"/>
            <a:chExt cx="5728511" cy="1940544"/>
          </a:xfrm>
        </p:grpSpPr>
        <p:grpSp>
          <p:nvGrpSpPr>
            <p:cNvPr id="9273" name="组合 4"/>
            <p:cNvGrpSpPr>
              <a:grpSpLocks/>
            </p:cNvGrpSpPr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461665"/>
              </a:xfrm>
              <a:prstGeom prst="rect">
                <a:avLst/>
              </a:prstGeom>
              <a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rgbClr val="044875"/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rgbClr val="044875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80" name="组合 82"/>
              <p:cNvGrpSpPr>
                <a:grpSpLocks/>
              </p:cNvGrpSpPr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74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787400" y="4987927"/>
            <a:ext cx="5048251" cy="9643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38125" y="4433890"/>
            <a:ext cx="5729288" cy="1938337"/>
            <a:chOff x="238407" y="4434080"/>
            <a:chExt cx="5728511" cy="1937907"/>
          </a:xfrm>
        </p:grpSpPr>
        <p:grpSp>
          <p:nvGrpSpPr>
            <p:cNvPr id="9263" name="组合 5"/>
            <p:cNvGrpSpPr>
              <a:grpSpLocks/>
            </p:cNvGrpSpPr>
            <p:nvPr/>
          </p:nvGrpSpPr>
          <p:grpSpPr bwMode="auto">
            <a:xfrm>
              <a:off x="238407" y="4434080"/>
              <a:ext cx="5724700" cy="1937907"/>
              <a:chOff x="238407" y="4434080"/>
              <a:chExt cx="5724700" cy="1937907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7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82055" y="4434080"/>
                <a:ext cx="3081998" cy="461665"/>
              </a:xfrm>
              <a:prstGeom prst="rect">
                <a:avLst/>
              </a:prstGeom>
              <a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70" name="组合 87"/>
              <p:cNvGrpSpPr>
                <a:grpSpLocks/>
              </p:cNvGrpSpPr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64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 bwMode="auto">
          <a:xfrm>
            <a:off x="6773863" y="1320801"/>
            <a:ext cx="5048251" cy="9643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224589" y="766763"/>
            <a:ext cx="5727700" cy="1941512"/>
            <a:chOff x="6224731" y="766950"/>
            <a:chExt cx="5727203" cy="1940706"/>
          </a:xfrm>
        </p:grpSpPr>
        <p:sp>
          <p:nvSpPr>
            <p:cNvPr id="38" name="矩形 37"/>
            <p:cNvSpPr/>
            <p:nvPr/>
          </p:nvSpPr>
          <p:spPr>
            <a:xfrm>
              <a:off x="6224731" y="997041"/>
              <a:ext cx="5711329" cy="1521781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68379" y="766950"/>
              <a:ext cx="3081998" cy="461665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363" y="781231"/>
              <a:ext cx="171435" cy="461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9" name="组合 104"/>
            <p:cNvGrpSpPr>
              <a:grpSpLocks/>
            </p:cNvGrpSpPr>
            <p:nvPr/>
          </p:nvGrpSpPr>
          <p:grpSpPr bwMode="auto">
            <a:xfrm>
              <a:off x="11334256" y="2102118"/>
              <a:ext cx="613867" cy="605538"/>
              <a:chOff x="5502097" y="2295716"/>
              <a:chExt cx="461010" cy="45475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5594035" y="2381042"/>
                <a:ext cx="369551" cy="36942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502243" y="2295239"/>
                <a:ext cx="255109" cy="25502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60" name="文本框 105"/>
            <p:cNvSpPr txBox="1">
              <a:spLocks noChangeArrowheads="1"/>
            </p:cNvSpPr>
            <p:nvPr/>
          </p:nvSpPr>
          <p:spPr bwMode="auto">
            <a:xfrm>
              <a:off x="11473610" y="2241447"/>
              <a:ext cx="478324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6773863" y="3154364"/>
            <a:ext cx="5048251" cy="9643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224589" y="2600326"/>
            <a:ext cx="5727700" cy="1941513"/>
            <a:chOff x="6224731" y="2600596"/>
            <a:chExt cx="5727203" cy="1940544"/>
          </a:xfrm>
        </p:grpSpPr>
        <p:sp>
          <p:nvSpPr>
            <p:cNvPr id="48" name="矩形 47"/>
            <p:cNvSpPr/>
            <p:nvPr/>
          </p:nvSpPr>
          <p:spPr>
            <a:xfrm>
              <a:off x="6224731" y="2830669"/>
              <a:ext cx="5711329" cy="1521652"/>
            </a:xfrm>
            <a:prstGeom prst="rect">
              <a:avLst/>
            </a:prstGeom>
            <a:noFill/>
            <a:ln w="1905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68379" y="2600596"/>
              <a:ext cx="3081998" cy="461665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rgbClr val="044875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572363" y="2614877"/>
              <a:ext cx="171435" cy="461731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0" name="组合 100"/>
            <p:cNvGrpSpPr>
              <a:grpSpLocks/>
            </p:cNvGrpSpPr>
            <p:nvPr/>
          </p:nvGrpSpPr>
          <p:grpSpPr bwMode="auto">
            <a:xfrm>
              <a:off x="11334256" y="3935602"/>
              <a:ext cx="613867" cy="605538"/>
              <a:chOff x="5502097" y="2295716"/>
              <a:chExt cx="461010" cy="4547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594035" y="2381073"/>
                <a:ext cx="369551" cy="369398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502243" y="2295277"/>
                <a:ext cx="255109" cy="25500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51" name="文本框 101"/>
            <p:cNvSpPr txBox="1">
              <a:spLocks noChangeArrowheads="1"/>
            </p:cNvSpPr>
            <p:nvPr/>
          </p:nvSpPr>
          <p:spPr bwMode="auto">
            <a:xfrm>
              <a:off x="11473610" y="4074931"/>
              <a:ext cx="478324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05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 bwMode="auto">
          <a:xfrm>
            <a:off x="6773863" y="4987927"/>
            <a:ext cx="5048251" cy="9643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224589" y="4433890"/>
            <a:ext cx="5727700" cy="1938337"/>
            <a:chOff x="6224731" y="4434080"/>
            <a:chExt cx="5727203" cy="1937907"/>
          </a:xfrm>
        </p:grpSpPr>
        <p:sp>
          <p:nvSpPr>
            <p:cNvPr id="53" name="矩形 52"/>
            <p:cNvSpPr/>
            <p:nvPr/>
          </p:nvSpPr>
          <p:spPr>
            <a:xfrm>
              <a:off x="6224731" y="4664216"/>
              <a:ext cx="5711329" cy="1520488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68379" y="4434080"/>
              <a:ext cx="3081998" cy="461665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72363" y="4448364"/>
              <a:ext cx="171435" cy="4618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41" name="组合 96"/>
            <p:cNvGrpSpPr>
              <a:grpSpLocks/>
            </p:cNvGrpSpPr>
            <p:nvPr/>
          </p:nvGrpSpPr>
          <p:grpSpPr bwMode="auto">
            <a:xfrm>
              <a:off x="11334256" y="5766449"/>
              <a:ext cx="613867" cy="605538"/>
              <a:chOff x="5502097" y="2295716"/>
              <a:chExt cx="461010" cy="454755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5594035" y="2380970"/>
                <a:ext cx="369551" cy="3695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502243" y="2295151"/>
                <a:ext cx="255109" cy="25507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42" name="文本框 97"/>
            <p:cNvSpPr txBox="1">
              <a:spLocks noChangeArrowheads="1"/>
            </p:cNvSpPr>
            <p:nvPr/>
          </p:nvSpPr>
          <p:spPr bwMode="auto">
            <a:xfrm>
              <a:off x="11473610" y="5905778"/>
              <a:ext cx="478324" cy="40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06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63" grpId="0"/>
      <p:bldP spid="68" grpId="0"/>
      <p:bldP spid="73" grpId="0"/>
      <p:bldP spid="42" grpId="0"/>
      <p:bldP spid="50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6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项目原理分析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7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项目原理分析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2" y="1195388"/>
            <a:ext cx="2957513" cy="4838700"/>
            <a:chOff x="146663" y="1194708"/>
            <a:chExt cx="2956560" cy="4838700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1334" name="组合 3"/>
              <p:cNvGrpSpPr>
                <a:grpSpLocks/>
              </p:cNvGrpSpPr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2551" y="2124076"/>
            <a:ext cx="2944813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179764" y="1195388"/>
            <a:ext cx="2955925" cy="4838700"/>
            <a:chOff x="3179561" y="1194708"/>
            <a:chExt cx="2956560" cy="4838700"/>
          </a:xfrm>
        </p:grpSpPr>
        <p:grpSp>
          <p:nvGrpSpPr>
            <p:cNvPr id="11326" name="组合 19"/>
            <p:cNvGrpSpPr>
              <a:grpSpLocks/>
            </p:cNvGrpSpPr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11328" name="组合 27"/>
              <p:cNvGrpSpPr>
                <a:grpSpLocks/>
              </p:cNvGrpSpPr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7" name="文本框 25"/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0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128963" y="2124076"/>
            <a:ext cx="2944812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211888" y="1195388"/>
            <a:ext cx="2957512" cy="4838700"/>
            <a:chOff x="6212458" y="1194708"/>
            <a:chExt cx="2956560" cy="4838700"/>
          </a:xfrm>
        </p:grpSpPr>
        <p:grpSp>
          <p:nvGrpSpPr>
            <p:cNvPr id="11320" name="组合 20"/>
            <p:cNvGrpSpPr>
              <a:grpSpLocks/>
            </p:cNvGrpSpPr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11322" name="组合 35"/>
              <p:cNvGrpSpPr>
                <a:grpSpLocks/>
              </p:cNvGrpSpPr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1" name="文本框 33"/>
            <p:cNvSpPr txBox="1">
              <a:spLocks noChangeArrowheads="1"/>
            </p:cNvSpPr>
            <p:nvPr/>
          </p:nvSpPr>
          <p:spPr bwMode="auto">
            <a:xfrm>
              <a:off x="6338188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162676" y="2124076"/>
            <a:ext cx="2944813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9296401" y="1195389"/>
            <a:ext cx="1336675" cy="1533525"/>
            <a:chOff x="9296155" y="1194708"/>
            <a:chExt cx="1336423" cy="1533978"/>
          </a:xfrm>
        </p:grpSpPr>
        <p:sp>
          <p:nvSpPr>
            <p:cNvPr id="7" name="矩形 6"/>
            <p:cNvSpPr/>
            <p:nvPr/>
          </p:nvSpPr>
          <p:spPr>
            <a:xfrm>
              <a:off x="9296155" y="1194708"/>
              <a:ext cx="1336423" cy="15339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15" name="组合 21"/>
            <p:cNvGrpSpPr>
              <a:grpSpLocks/>
            </p:cNvGrpSpPr>
            <p:nvPr/>
          </p:nvGrpSpPr>
          <p:grpSpPr bwMode="auto">
            <a:xfrm>
              <a:off x="9562793" y="1568061"/>
              <a:ext cx="803146" cy="966445"/>
              <a:chOff x="9562793" y="1568061"/>
              <a:chExt cx="803146" cy="966445"/>
            </a:xfrm>
          </p:grpSpPr>
          <p:sp>
            <p:nvSpPr>
              <p:cNvPr id="11316" name="Freeform 74"/>
              <p:cNvSpPr>
                <a:spLocks noEditPoints="1"/>
              </p:cNvSpPr>
              <p:nvPr/>
            </p:nvSpPr>
            <p:spPr bwMode="auto">
              <a:xfrm>
                <a:off x="9695239" y="1568061"/>
                <a:ext cx="538255" cy="351936"/>
              </a:xfrm>
              <a:custGeom>
                <a:avLst/>
                <a:gdLst>
                  <a:gd name="T0" fmla="*/ 532084097 w 99"/>
                  <a:gd name="T1" fmla="*/ 1700311104 h 65"/>
                  <a:gd name="T2" fmla="*/ 1566686324 w 99"/>
                  <a:gd name="T3" fmla="*/ 1905522278 h 65"/>
                  <a:gd name="T4" fmla="*/ 2147483646 w 99"/>
                  <a:gd name="T5" fmla="*/ 1670997542 h 65"/>
                  <a:gd name="T6" fmla="*/ 2147483646 w 99"/>
                  <a:gd name="T7" fmla="*/ 674260646 h 65"/>
                  <a:gd name="T8" fmla="*/ 1566686324 w 99"/>
                  <a:gd name="T9" fmla="*/ 820839283 h 65"/>
                  <a:gd name="T10" fmla="*/ 532084097 w 99"/>
                  <a:gd name="T11" fmla="*/ 674260646 h 65"/>
                  <a:gd name="T12" fmla="*/ 532084097 w 99"/>
                  <a:gd name="T13" fmla="*/ 1700311104 h 65"/>
                  <a:gd name="T14" fmla="*/ 2147483646 w 99"/>
                  <a:gd name="T15" fmla="*/ 234524736 h 65"/>
                  <a:gd name="T16" fmla="*/ 2147483646 w 99"/>
                  <a:gd name="T17" fmla="*/ 498368448 h 65"/>
                  <a:gd name="T18" fmla="*/ 1566686324 w 99"/>
                  <a:gd name="T19" fmla="*/ 703579622 h 65"/>
                  <a:gd name="T20" fmla="*/ 206918271 w 99"/>
                  <a:gd name="T21" fmla="*/ 498368448 h 65"/>
                  <a:gd name="T22" fmla="*/ 206918271 w 99"/>
                  <a:gd name="T23" fmla="*/ 996736896 h 65"/>
                  <a:gd name="T24" fmla="*/ 266039330 w 99"/>
                  <a:gd name="T25" fmla="*/ 1084682995 h 65"/>
                  <a:gd name="T26" fmla="*/ 147802648 w 99"/>
                  <a:gd name="T27" fmla="*/ 1201942656 h 65"/>
                  <a:gd name="T28" fmla="*/ 59121059 w 99"/>
                  <a:gd name="T29" fmla="*/ 1084682995 h 65"/>
                  <a:gd name="T30" fmla="*/ 118242119 w 99"/>
                  <a:gd name="T31" fmla="*/ 996736896 h 65"/>
                  <a:gd name="T32" fmla="*/ 118242119 w 99"/>
                  <a:gd name="T33" fmla="*/ 234524736 h 65"/>
                  <a:gd name="T34" fmla="*/ 1566686324 w 99"/>
                  <a:gd name="T35" fmla="*/ 0 h 65"/>
                  <a:gd name="T36" fmla="*/ 2147483646 w 99"/>
                  <a:gd name="T37" fmla="*/ 234524736 h 65"/>
                  <a:gd name="T38" fmla="*/ 236478800 w 99"/>
                  <a:gd name="T39" fmla="*/ 1231261632 h 65"/>
                  <a:gd name="T40" fmla="*/ 88681589 w 99"/>
                  <a:gd name="T41" fmla="*/ 1231261632 h 65"/>
                  <a:gd name="T42" fmla="*/ 0 w 99"/>
                  <a:gd name="T43" fmla="*/ 1700311104 h 65"/>
                  <a:gd name="T44" fmla="*/ 59121059 w 99"/>
                  <a:gd name="T45" fmla="*/ 1700311104 h 65"/>
                  <a:gd name="T46" fmla="*/ 88681589 w 99"/>
                  <a:gd name="T47" fmla="*/ 1641678566 h 65"/>
                  <a:gd name="T48" fmla="*/ 88681589 w 99"/>
                  <a:gd name="T49" fmla="*/ 1700311104 h 65"/>
                  <a:gd name="T50" fmla="*/ 177363178 w 99"/>
                  <a:gd name="T51" fmla="*/ 1729630080 h 65"/>
                  <a:gd name="T52" fmla="*/ 206918271 w 99"/>
                  <a:gd name="T53" fmla="*/ 1670997542 h 65"/>
                  <a:gd name="T54" fmla="*/ 206918271 w 99"/>
                  <a:gd name="T55" fmla="*/ 1729630080 h 65"/>
                  <a:gd name="T56" fmla="*/ 236478800 w 99"/>
                  <a:gd name="T57" fmla="*/ 1729630080 h 65"/>
                  <a:gd name="T58" fmla="*/ 236478800 w 99"/>
                  <a:gd name="T59" fmla="*/ 1495099930 h 65"/>
                  <a:gd name="T60" fmla="*/ 266039330 w 99"/>
                  <a:gd name="T61" fmla="*/ 1700311104 h 65"/>
                  <a:gd name="T62" fmla="*/ 325160389 w 99"/>
                  <a:gd name="T63" fmla="*/ 1700311104 h 65"/>
                  <a:gd name="T64" fmla="*/ 236478800 w 99"/>
                  <a:gd name="T65" fmla="*/ 1231261632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7" name="组合 70"/>
              <p:cNvGrpSpPr>
                <a:grpSpLocks/>
              </p:cNvGrpSpPr>
              <p:nvPr/>
            </p:nvGrpSpPr>
            <p:grpSpPr bwMode="auto">
              <a:xfrm>
                <a:off x="9562793" y="2088734"/>
                <a:ext cx="803146" cy="445772"/>
                <a:chOff x="9503808" y="2106876"/>
                <a:chExt cx="803146" cy="445772"/>
              </a:xfrm>
            </p:grpSpPr>
            <p:sp>
              <p:nvSpPr>
                <p:cNvPr id="11318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0709276" y="1195390"/>
            <a:ext cx="1336675" cy="1533525"/>
            <a:chOff x="10708915" y="1194708"/>
            <a:chExt cx="1336423" cy="1533978"/>
          </a:xfrm>
        </p:grpSpPr>
        <p:sp>
          <p:nvSpPr>
            <p:cNvPr id="48" name="矩形 47"/>
            <p:cNvSpPr/>
            <p:nvPr/>
          </p:nvSpPr>
          <p:spPr>
            <a:xfrm>
              <a:off x="10708915" y="1194708"/>
              <a:ext cx="1336423" cy="15339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09" name="组合 39"/>
            <p:cNvGrpSpPr>
              <a:grpSpLocks/>
            </p:cNvGrpSpPr>
            <p:nvPr/>
          </p:nvGrpSpPr>
          <p:grpSpPr bwMode="auto">
            <a:xfrm>
              <a:off x="10975553" y="1504766"/>
              <a:ext cx="803146" cy="1029740"/>
              <a:chOff x="10975553" y="1504766"/>
              <a:chExt cx="803146" cy="1029740"/>
            </a:xfrm>
          </p:grpSpPr>
          <p:sp>
            <p:nvSpPr>
              <p:cNvPr id="11310" name="Freeform 48"/>
              <p:cNvSpPr>
                <a:spLocks noEditPoints="1"/>
              </p:cNvSpPr>
              <p:nvPr/>
            </p:nvSpPr>
            <p:spPr bwMode="auto">
              <a:xfrm>
                <a:off x="11227025" y="1504766"/>
                <a:ext cx="300203" cy="476905"/>
              </a:xfrm>
              <a:custGeom>
                <a:avLst/>
                <a:gdLst>
                  <a:gd name="T0" fmla="*/ 1144342472 w 67"/>
                  <a:gd name="T1" fmla="*/ 202419178 h 106"/>
                  <a:gd name="T2" fmla="*/ 1244722290 w 67"/>
                  <a:gd name="T3" fmla="*/ 1032337357 h 106"/>
                  <a:gd name="T4" fmla="*/ 1023884898 w 67"/>
                  <a:gd name="T5" fmla="*/ 1335968374 h 106"/>
                  <a:gd name="T6" fmla="*/ 1104186960 w 67"/>
                  <a:gd name="T7" fmla="*/ 1315726906 h 106"/>
                  <a:gd name="T8" fmla="*/ 1144342472 w 67"/>
                  <a:gd name="T9" fmla="*/ 1477663148 h 106"/>
                  <a:gd name="T10" fmla="*/ 1124264716 w 67"/>
                  <a:gd name="T11" fmla="*/ 1619353423 h 106"/>
                  <a:gd name="T12" fmla="*/ 1144342472 w 67"/>
                  <a:gd name="T13" fmla="*/ 1740806729 h 106"/>
                  <a:gd name="T14" fmla="*/ 1104186960 w 67"/>
                  <a:gd name="T15" fmla="*/ 1882501504 h 106"/>
                  <a:gd name="T16" fmla="*/ 301143935 w 67"/>
                  <a:gd name="T17" fmla="*/ 1963467375 h 106"/>
                  <a:gd name="T18" fmla="*/ 240915148 w 67"/>
                  <a:gd name="T19" fmla="*/ 1922984439 h 106"/>
                  <a:gd name="T20" fmla="*/ 240915148 w 67"/>
                  <a:gd name="T21" fmla="*/ 1680082326 h 106"/>
                  <a:gd name="T22" fmla="*/ 240915148 w 67"/>
                  <a:gd name="T23" fmla="*/ 1659840858 h 106"/>
                  <a:gd name="T24" fmla="*/ 240915148 w 67"/>
                  <a:gd name="T25" fmla="*/ 1437175713 h 106"/>
                  <a:gd name="T26" fmla="*/ 301143935 w 67"/>
                  <a:gd name="T27" fmla="*/ 1396692777 h 106"/>
                  <a:gd name="T28" fmla="*/ 321217210 w 67"/>
                  <a:gd name="T29" fmla="*/ 1275243970 h 106"/>
                  <a:gd name="T30" fmla="*/ 0 w 67"/>
                  <a:gd name="T31" fmla="*/ 688227904 h 106"/>
                  <a:gd name="T32" fmla="*/ 662512176 w 67"/>
                  <a:gd name="T33" fmla="*/ 0 h 106"/>
                  <a:gd name="T34" fmla="*/ 562132358 w 67"/>
                  <a:gd name="T35" fmla="*/ 829918179 h 106"/>
                  <a:gd name="T36" fmla="*/ 602283389 w 67"/>
                  <a:gd name="T37" fmla="*/ 789435244 h 106"/>
                  <a:gd name="T38" fmla="*/ 662512176 w 67"/>
                  <a:gd name="T39" fmla="*/ 829918179 h 106"/>
                  <a:gd name="T40" fmla="*/ 722740963 w 67"/>
                  <a:gd name="T41" fmla="*/ 789435244 h 106"/>
                  <a:gd name="T42" fmla="*/ 782969750 w 67"/>
                  <a:gd name="T43" fmla="*/ 829918179 h 106"/>
                  <a:gd name="T44" fmla="*/ 863276293 w 67"/>
                  <a:gd name="T45" fmla="*/ 769193776 h 106"/>
                  <a:gd name="T46" fmla="*/ 782969750 w 67"/>
                  <a:gd name="T47" fmla="*/ 1052578825 h 106"/>
                  <a:gd name="T48" fmla="*/ 883349568 w 67"/>
                  <a:gd name="T49" fmla="*/ 1335968374 h 106"/>
                  <a:gd name="T50" fmla="*/ 883349568 w 67"/>
                  <a:gd name="T51" fmla="*/ 1174032132 h 106"/>
                  <a:gd name="T52" fmla="*/ 1124264716 w 67"/>
                  <a:gd name="T53" fmla="*/ 951371486 h 106"/>
                  <a:gd name="T54" fmla="*/ 1043958173 w 67"/>
                  <a:gd name="T55" fmla="*/ 303631016 h 106"/>
                  <a:gd name="T56" fmla="*/ 301143935 w 67"/>
                  <a:gd name="T57" fmla="*/ 303631016 h 106"/>
                  <a:gd name="T58" fmla="*/ 220837392 w 67"/>
                  <a:gd name="T59" fmla="*/ 971612954 h 106"/>
                  <a:gd name="T60" fmla="*/ 461752540 w 67"/>
                  <a:gd name="T61" fmla="*/ 1194273599 h 106"/>
                  <a:gd name="T62" fmla="*/ 461752540 w 67"/>
                  <a:gd name="T63" fmla="*/ 1356209842 h 106"/>
                  <a:gd name="T64" fmla="*/ 582210114 w 67"/>
                  <a:gd name="T65" fmla="*/ 1052578825 h 106"/>
                  <a:gd name="T66" fmla="*/ 501903571 w 67"/>
                  <a:gd name="T67" fmla="*/ 769193776 h 106"/>
                  <a:gd name="T68" fmla="*/ 803047506 w 67"/>
                  <a:gd name="T69" fmla="*/ 870401115 h 106"/>
                  <a:gd name="T70" fmla="*/ 722740963 w 67"/>
                  <a:gd name="T71" fmla="*/ 850159647 h 106"/>
                  <a:gd name="T72" fmla="*/ 602283389 w 67"/>
                  <a:gd name="T73" fmla="*/ 850159647 h 106"/>
                  <a:gd name="T74" fmla="*/ 542054602 w 67"/>
                  <a:gd name="T75" fmla="*/ 850159647 h 106"/>
                  <a:gd name="T76" fmla="*/ 642438901 w 67"/>
                  <a:gd name="T77" fmla="*/ 1032337357 h 106"/>
                  <a:gd name="T78" fmla="*/ 642438901 w 67"/>
                  <a:gd name="T79" fmla="*/ 1356209842 h 106"/>
                  <a:gd name="T80" fmla="*/ 702663207 w 67"/>
                  <a:gd name="T81" fmla="*/ 1032337357 h 106"/>
                  <a:gd name="T82" fmla="*/ 702663207 w 67"/>
                  <a:gd name="T83" fmla="*/ 1012095889 h 106"/>
                  <a:gd name="T84" fmla="*/ 863276293 w 67"/>
                  <a:gd name="T85" fmla="*/ 1943225907 h 106"/>
                  <a:gd name="T86" fmla="*/ 682589932 w 67"/>
                  <a:gd name="T87" fmla="*/ 2145645085 h 106"/>
                  <a:gd name="T88" fmla="*/ 863276293 w 67"/>
                  <a:gd name="T89" fmla="*/ 1943225907 h 106"/>
                  <a:gd name="T90" fmla="*/ 341294966 w 67"/>
                  <a:gd name="T91" fmla="*/ 1781289665 h 106"/>
                  <a:gd name="T92" fmla="*/ 341294966 w 67"/>
                  <a:gd name="T93" fmla="*/ 1821772601 h 106"/>
                  <a:gd name="T94" fmla="*/ 1003807142 w 67"/>
                  <a:gd name="T95" fmla="*/ 1740806729 h 106"/>
                  <a:gd name="T96" fmla="*/ 1003807142 w 67"/>
                  <a:gd name="T97" fmla="*/ 1477663148 h 106"/>
                  <a:gd name="T98" fmla="*/ 341294966 w 67"/>
                  <a:gd name="T99" fmla="*/ 1558629019 h 106"/>
                  <a:gd name="T100" fmla="*/ 1003807142 w 67"/>
                  <a:gd name="T101" fmla="*/ 1497904616 h 106"/>
                  <a:gd name="T102" fmla="*/ 1003807142 w 67"/>
                  <a:gd name="T103" fmla="*/ 1477663148 h 1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1" name="组合 71"/>
              <p:cNvGrpSpPr>
                <a:grpSpLocks/>
              </p:cNvGrpSpPr>
              <p:nvPr/>
            </p:nvGrpSpPr>
            <p:grpSpPr bwMode="auto">
              <a:xfrm>
                <a:off x="10975553" y="2088734"/>
                <a:ext cx="803146" cy="445772"/>
                <a:chOff x="9503808" y="2106876"/>
                <a:chExt cx="803146" cy="445772"/>
              </a:xfrm>
            </p:grpSpPr>
            <p:sp>
              <p:nvSpPr>
                <p:cNvPr id="11312" name="文本框 72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9296401" y="2846390"/>
            <a:ext cx="1336675" cy="1527175"/>
            <a:chOff x="9296155" y="2846424"/>
            <a:chExt cx="1336423" cy="1527514"/>
          </a:xfrm>
        </p:grpSpPr>
        <p:sp>
          <p:nvSpPr>
            <p:cNvPr id="59" name="矩形 58"/>
            <p:cNvSpPr/>
            <p:nvPr/>
          </p:nvSpPr>
          <p:spPr>
            <a:xfrm>
              <a:off x="9296155" y="2846424"/>
              <a:ext cx="1336423" cy="152751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03" name="组合 40"/>
            <p:cNvGrpSpPr>
              <a:grpSpLocks/>
            </p:cNvGrpSpPr>
            <p:nvPr/>
          </p:nvGrpSpPr>
          <p:grpSpPr bwMode="auto">
            <a:xfrm>
              <a:off x="9562793" y="3085967"/>
              <a:ext cx="803146" cy="1140797"/>
              <a:chOff x="9562793" y="3085967"/>
              <a:chExt cx="803146" cy="1140797"/>
            </a:xfrm>
          </p:grpSpPr>
          <p:sp>
            <p:nvSpPr>
              <p:cNvPr id="11304" name="Freeform 71"/>
              <p:cNvSpPr>
                <a:spLocks noEditPoints="1"/>
              </p:cNvSpPr>
              <p:nvPr/>
            </p:nvSpPr>
            <p:spPr bwMode="auto">
              <a:xfrm>
                <a:off x="9709040" y="3085967"/>
                <a:ext cx="510652" cy="540555"/>
              </a:xfrm>
              <a:custGeom>
                <a:avLst/>
                <a:gdLst>
                  <a:gd name="T0" fmla="*/ 899483595 w 222"/>
                  <a:gd name="T1" fmla="*/ 153441712 h 235"/>
                  <a:gd name="T2" fmla="*/ 962976961 w 222"/>
                  <a:gd name="T3" fmla="*/ 37038369 h 235"/>
                  <a:gd name="T4" fmla="*/ 798951858 w 222"/>
                  <a:gd name="T5" fmla="*/ 100529429 h 235"/>
                  <a:gd name="T6" fmla="*/ 37038372 w 222"/>
                  <a:gd name="T7" fmla="*/ 841280698 h 235"/>
                  <a:gd name="T8" fmla="*/ 164022803 w 222"/>
                  <a:gd name="T9" fmla="*/ 1179909653 h 235"/>
                  <a:gd name="T10" fmla="*/ 164022803 w 222"/>
                  <a:gd name="T11" fmla="*/ 904774058 h 235"/>
                  <a:gd name="T12" fmla="*/ 576728529 w 222"/>
                  <a:gd name="T13" fmla="*/ 603183472 h 235"/>
                  <a:gd name="T14" fmla="*/ 613764600 w 222"/>
                  <a:gd name="T15" fmla="*/ 492070667 h 235"/>
                  <a:gd name="T16" fmla="*/ 460322875 w 222"/>
                  <a:gd name="T17" fmla="*/ 550271189 h 235"/>
                  <a:gd name="T18" fmla="*/ 402122348 w 222"/>
                  <a:gd name="T19" fmla="*/ 529106735 h 235"/>
                  <a:gd name="T20" fmla="*/ 613764600 w 222"/>
                  <a:gd name="T21" fmla="*/ 439158383 h 235"/>
                  <a:gd name="T22" fmla="*/ 698422421 w 222"/>
                  <a:gd name="T23" fmla="*/ 476196752 h 235"/>
                  <a:gd name="T24" fmla="*/ 698422421 w 222"/>
                  <a:gd name="T25" fmla="*/ 100529429 h 235"/>
                  <a:gd name="T26" fmla="*/ 952393583 w 222"/>
                  <a:gd name="T27" fmla="*/ 0 h 235"/>
                  <a:gd name="T28" fmla="*/ 962976961 w 222"/>
                  <a:gd name="T29" fmla="*/ 0 h 235"/>
                  <a:gd name="T30" fmla="*/ 1174619212 w 222"/>
                  <a:gd name="T31" fmla="*/ 100529429 h 235"/>
                  <a:gd name="T32" fmla="*/ 915357511 w 222"/>
                  <a:gd name="T33" fmla="*/ 989431872 h 235"/>
                  <a:gd name="T34" fmla="*/ 835990229 w 222"/>
                  <a:gd name="T35" fmla="*/ 952393503 h 235"/>
                  <a:gd name="T36" fmla="*/ 560854612 w 222"/>
                  <a:gd name="T37" fmla="*/ 1116416292 h 235"/>
                  <a:gd name="T38" fmla="*/ 476196791 w 222"/>
                  <a:gd name="T39" fmla="*/ 1063506309 h 235"/>
                  <a:gd name="T40" fmla="*/ 201061174 w 222"/>
                  <a:gd name="T41" fmla="*/ 1243403013 h 235"/>
                  <a:gd name="T42" fmla="*/ 10581077 w 222"/>
                  <a:gd name="T43" fmla="*/ 1153454661 h 235"/>
                  <a:gd name="T44" fmla="*/ 0 w 222"/>
                  <a:gd name="T45" fmla="*/ 1126999669 h 235"/>
                  <a:gd name="T46" fmla="*/ 0 w 222"/>
                  <a:gd name="T47" fmla="*/ 777787338 h 235"/>
                  <a:gd name="T48" fmla="*/ 248680623 w 222"/>
                  <a:gd name="T49" fmla="*/ 677257909 h 235"/>
                  <a:gd name="T50" fmla="*/ 264554540 w 222"/>
                  <a:gd name="T51" fmla="*/ 677257909 h 235"/>
                  <a:gd name="T52" fmla="*/ 476196791 w 222"/>
                  <a:gd name="T53" fmla="*/ 777787338 h 235"/>
                  <a:gd name="T54" fmla="*/ 523816241 w 222"/>
                  <a:gd name="T55" fmla="*/ 1052925232 h 235"/>
                  <a:gd name="T56" fmla="*/ 402122348 w 222"/>
                  <a:gd name="T57" fmla="*/ 603183472 h 235"/>
                  <a:gd name="T58" fmla="*/ 359793438 w 222"/>
                  <a:gd name="T59" fmla="*/ 730167893 h 235"/>
                  <a:gd name="T60" fmla="*/ 359793438 w 222"/>
                  <a:gd name="T61" fmla="*/ 539690112 h 235"/>
                  <a:gd name="T62" fmla="*/ 735460792 w 222"/>
                  <a:gd name="T63" fmla="*/ 502651743 h 235"/>
                  <a:gd name="T64" fmla="*/ 835990229 w 222"/>
                  <a:gd name="T65" fmla="*/ 539690112 h 235"/>
                  <a:gd name="T66" fmla="*/ 873028601 w 222"/>
                  <a:gd name="T67" fmla="*/ 925938512 h 235"/>
                  <a:gd name="T68" fmla="*/ 735460792 w 222"/>
                  <a:gd name="T69" fmla="*/ 164022789 h 235"/>
                  <a:gd name="T70" fmla="*/ 735460792 w 222"/>
                  <a:gd name="T71" fmla="*/ 502651743 h 235"/>
                  <a:gd name="T72" fmla="*/ 201061174 w 222"/>
                  <a:gd name="T73" fmla="*/ 841280698 h 235"/>
                  <a:gd name="T74" fmla="*/ 248680623 w 222"/>
                  <a:gd name="T75" fmla="*/ 730167893 h 235"/>
                  <a:gd name="T76" fmla="*/ 100529437 w 222"/>
                  <a:gd name="T77" fmla="*/ 788370715 h 235"/>
                  <a:gd name="T78" fmla="*/ 915357511 w 222"/>
                  <a:gd name="T79" fmla="*/ 190477781 h 235"/>
                  <a:gd name="T80" fmla="*/ 915357511 w 222"/>
                  <a:gd name="T81" fmla="*/ 201061157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05" name="组合 76"/>
              <p:cNvGrpSpPr>
                <a:grpSpLocks/>
              </p:cNvGrpSpPr>
              <p:nvPr/>
            </p:nvGrpSpPr>
            <p:grpSpPr bwMode="auto">
              <a:xfrm>
                <a:off x="9562793" y="3780081"/>
                <a:ext cx="803146" cy="446683"/>
                <a:chOff x="9503808" y="2105936"/>
                <a:chExt cx="803146" cy="446683"/>
              </a:xfrm>
            </p:grpSpPr>
            <p:sp>
              <p:nvSpPr>
                <p:cNvPr id="11306" name="文本框 80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0709276" y="2846390"/>
            <a:ext cx="1336675" cy="1527175"/>
            <a:chOff x="10708915" y="2846424"/>
            <a:chExt cx="1336423" cy="1527514"/>
          </a:xfrm>
        </p:grpSpPr>
        <p:sp>
          <p:nvSpPr>
            <p:cNvPr id="60" name="矩形 59"/>
            <p:cNvSpPr/>
            <p:nvPr/>
          </p:nvSpPr>
          <p:spPr>
            <a:xfrm>
              <a:off x="10708915" y="2846424"/>
              <a:ext cx="133642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97" name="组合 41"/>
            <p:cNvGrpSpPr>
              <a:grpSpLocks/>
            </p:cNvGrpSpPr>
            <p:nvPr/>
          </p:nvGrpSpPr>
          <p:grpSpPr bwMode="auto">
            <a:xfrm>
              <a:off x="10975553" y="3186220"/>
              <a:ext cx="803146" cy="1040544"/>
              <a:chOff x="10975553" y="3186220"/>
              <a:chExt cx="803146" cy="1040544"/>
            </a:xfrm>
          </p:grpSpPr>
          <p:sp>
            <p:nvSpPr>
              <p:cNvPr id="11298" name="Freeform 59"/>
              <p:cNvSpPr>
                <a:spLocks noEditPoints="1"/>
              </p:cNvSpPr>
              <p:nvPr/>
            </p:nvSpPr>
            <p:spPr bwMode="auto">
              <a:xfrm>
                <a:off x="11101376" y="3186220"/>
                <a:ext cx="551500" cy="417294"/>
              </a:xfrm>
              <a:custGeom>
                <a:avLst/>
                <a:gdLst>
                  <a:gd name="T0" fmla="*/ 419656721 w 111"/>
                  <a:gd name="T1" fmla="*/ 49359919 h 84"/>
                  <a:gd name="T2" fmla="*/ 715886748 w 111"/>
                  <a:gd name="T3" fmla="*/ 98714870 h 84"/>
                  <a:gd name="T4" fmla="*/ 493711743 w 111"/>
                  <a:gd name="T5" fmla="*/ 1258623285 h 84"/>
                  <a:gd name="T6" fmla="*/ 123426694 w 111"/>
                  <a:gd name="T7" fmla="*/ 1184588375 h 84"/>
                  <a:gd name="T8" fmla="*/ 419656721 w 111"/>
                  <a:gd name="T9" fmla="*/ 49359919 h 84"/>
                  <a:gd name="T10" fmla="*/ 493711743 w 111"/>
                  <a:gd name="T11" fmla="*/ 1678162724 h 84"/>
                  <a:gd name="T12" fmla="*/ 419656721 w 111"/>
                  <a:gd name="T13" fmla="*/ 1875597432 h 84"/>
                  <a:gd name="T14" fmla="*/ 2147483646 w 111"/>
                  <a:gd name="T15" fmla="*/ 1875597432 h 84"/>
                  <a:gd name="T16" fmla="*/ 2147483646 w 111"/>
                  <a:gd name="T17" fmla="*/ 1875597432 h 84"/>
                  <a:gd name="T18" fmla="*/ 2147483646 w 111"/>
                  <a:gd name="T19" fmla="*/ 1776882562 h 84"/>
                  <a:gd name="T20" fmla="*/ 2147483646 w 111"/>
                  <a:gd name="T21" fmla="*/ 666329098 h 84"/>
                  <a:gd name="T22" fmla="*/ 2147483646 w 111"/>
                  <a:gd name="T23" fmla="*/ 641649138 h 84"/>
                  <a:gd name="T24" fmla="*/ 2147483646 w 111"/>
                  <a:gd name="T25" fmla="*/ 592294187 h 84"/>
                  <a:gd name="T26" fmla="*/ 2147483646 w 111"/>
                  <a:gd name="T27" fmla="*/ 271469618 h 84"/>
                  <a:gd name="T28" fmla="*/ 2147483646 w 111"/>
                  <a:gd name="T29" fmla="*/ 246789659 h 84"/>
                  <a:gd name="T30" fmla="*/ 2147483646 w 111"/>
                  <a:gd name="T31" fmla="*/ 246789659 h 84"/>
                  <a:gd name="T32" fmla="*/ 814625122 w 111"/>
                  <a:gd name="T33" fmla="*/ 246789659 h 84"/>
                  <a:gd name="T34" fmla="*/ 814625122 w 111"/>
                  <a:gd name="T35" fmla="*/ 419539439 h 84"/>
                  <a:gd name="T36" fmla="*/ 2147483646 w 111"/>
                  <a:gd name="T37" fmla="*/ 419539439 h 84"/>
                  <a:gd name="T38" fmla="*/ 2147483646 w 111"/>
                  <a:gd name="T39" fmla="*/ 715689017 h 84"/>
                  <a:gd name="T40" fmla="*/ 2147483646 w 111"/>
                  <a:gd name="T41" fmla="*/ 765043968 h 84"/>
                  <a:gd name="T42" fmla="*/ 2147483646 w 111"/>
                  <a:gd name="T43" fmla="*/ 765043968 h 84"/>
                  <a:gd name="T44" fmla="*/ 2147483646 w 111"/>
                  <a:gd name="T45" fmla="*/ 765043968 h 84"/>
                  <a:gd name="T46" fmla="*/ 2147483646 w 111"/>
                  <a:gd name="T47" fmla="*/ 1678162724 h 84"/>
                  <a:gd name="T48" fmla="*/ 493711743 w 111"/>
                  <a:gd name="T49" fmla="*/ 1678162724 h 84"/>
                  <a:gd name="T50" fmla="*/ 2147483646 w 111"/>
                  <a:gd name="T51" fmla="*/ 666329098 h 84"/>
                  <a:gd name="T52" fmla="*/ 2147483646 w 111"/>
                  <a:gd name="T53" fmla="*/ 666329098 h 84"/>
                  <a:gd name="T54" fmla="*/ 2147483646 w 111"/>
                  <a:gd name="T55" fmla="*/ 468899358 h 84"/>
                  <a:gd name="T56" fmla="*/ 2147483646 w 111"/>
                  <a:gd name="T57" fmla="*/ 666329098 h 84"/>
                  <a:gd name="T58" fmla="*/ 839313441 w 111"/>
                  <a:gd name="T59" fmla="*/ 1110548496 h 84"/>
                  <a:gd name="T60" fmla="*/ 1950168590 w 111"/>
                  <a:gd name="T61" fmla="*/ 1110548496 h 84"/>
                  <a:gd name="T62" fmla="*/ 1950168590 w 111"/>
                  <a:gd name="T63" fmla="*/ 1184588375 h 84"/>
                  <a:gd name="T64" fmla="*/ 839313441 w 111"/>
                  <a:gd name="T65" fmla="*/ 1184588375 h 84"/>
                  <a:gd name="T66" fmla="*/ 839313441 w 111"/>
                  <a:gd name="T67" fmla="*/ 1110548496 h 84"/>
                  <a:gd name="T68" fmla="*/ 839313441 w 111"/>
                  <a:gd name="T69" fmla="*/ 839083846 h 84"/>
                  <a:gd name="T70" fmla="*/ 1851425248 w 111"/>
                  <a:gd name="T71" fmla="*/ 839083846 h 84"/>
                  <a:gd name="T72" fmla="*/ 1851425248 w 111"/>
                  <a:gd name="T73" fmla="*/ 913118757 h 84"/>
                  <a:gd name="T74" fmla="*/ 839313441 w 111"/>
                  <a:gd name="T75" fmla="*/ 913118757 h 84"/>
                  <a:gd name="T76" fmla="*/ 839313441 w 111"/>
                  <a:gd name="T77" fmla="*/ 839083846 h 84"/>
                  <a:gd name="T78" fmla="*/ 839313441 w 111"/>
                  <a:gd name="T79" fmla="*/ 567614228 h 84"/>
                  <a:gd name="T80" fmla="*/ 1851425248 w 111"/>
                  <a:gd name="T81" fmla="*/ 567614228 h 84"/>
                  <a:gd name="T82" fmla="*/ 1851425248 w 111"/>
                  <a:gd name="T83" fmla="*/ 641649138 h 84"/>
                  <a:gd name="T84" fmla="*/ 839313441 w 111"/>
                  <a:gd name="T85" fmla="*/ 641649138 h 84"/>
                  <a:gd name="T86" fmla="*/ 839313441 w 111"/>
                  <a:gd name="T87" fmla="*/ 567614228 h 84"/>
                  <a:gd name="T88" fmla="*/ 98743342 w 111"/>
                  <a:gd name="T89" fmla="*/ 1727522643 h 84"/>
                  <a:gd name="T90" fmla="*/ 246858356 w 111"/>
                  <a:gd name="T91" fmla="*/ 1776882562 h 84"/>
                  <a:gd name="T92" fmla="*/ 246858356 w 111"/>
                  <a:gd name="T93" fmla="*/ 1949632343 h 84"/>
                  <a:gd name="T94" fmla="*/ 123426694 w 111"/>
                  <a:gd name="T95" fmla="*/ 2073027172 h 84"/>
                  <a:gd name="T96" fmla="*/ 49371671 w 111"/>
                  <a:gd name="T97" fmla="*/ 2048347212 h 84"/>
                  <a:gd name="T98" fmla="*/ 0 w 111"/>
                  <a:gd name="T99" fmla="*/ 1875597432 h 84"/>
                  <a:gd name="T100" fmla="*/ 98743342 w 111"/>
                  <a:gd name="T101" fmla="*/ 1727522643 h 84"/>
                  <a:gd name="T102" fmla="*/ 98743342 w 111"/>
                  <a:gd name="T103" fmla="*/ 1258623285 h 84"/>
                  <a:gd name="T104" fmla="*/ 49371671 w 111"/>
                  <a:gd name="T105" fmla="*/ 1678162724 h 84"/>
                  <a:gd name="T106" fmla="*/ 320913378 w 111"/>
                  <a:gd name="T107" fmla="*/ 1752202603 h 84"/>
                  <a:gd name="T108" fmla="*/ 444340072 w 111"/>
                  <a:gd name="T109" fmla="*/ 1332658196 h 84"/>
                  <a:gd name="T110" fmla="*/ 98743342 w 111"/>
                  <a:gd name="T111" fmla="*/ 1258623285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99" name="组合 77"/>
              <p:cNvGrpSpPr>
                <a:grpSpLocks/>
              </p:cNvGrpSpPr>
              <p:nvPr/>
            </p:nvGrpSpPr>
            <p:grpSpPr bwMode="auto">
              <a:xfrm>
                <a:off x="10975553" y="3780081"/>
                <a:ext cx="803146" cy="446683"/>
                <a:chOff x="9503808" y="2105936"/>
                <a:chExt cx="803146" cy="446683"/>
              </a:xfrm>
            </p:grpSpPr>
            <p:sp>
              <p:nvSpPr>
                <p:cNvPr id="11300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9296401" y="4491039"/>
            <a:ext cx="1336675" cy="1543050"/>
            <a:chOff x="9296155" y="4491676"/>
            <a:chExt cx="1336423" cy="1541732"/>
          </a:xfrm>
        </p:grpSpPr>
        <p:sp>
          <p:nvSpPr>
            <p:cNvPr id="61" name="矩形 60"/>
            <p:cNvSpPr/>
            <p:nvPr/>
          </p:nvSpPr>
          <p:spPr>
            <a:xfrm>
              <a:off x="9296155" y="4491676"/>
              <a:ext cx="1336423" cy="154173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91" name="组合 42"/>
            <p:cNvGrpSpPr>
              <a:grpSpLocks/>
            </p:cNvGrpSpPr>
            <p:nvPr/>
          </p:nvGrpSpPr>
          <p:grpSpPr bwMode="auto">
            <a:xfrm>
              <a:off x="9562793" y="4734711"/>
              <a:ext cx="803146" cy="1155879"/>
              <a:chOff x="9562793" y="4734711"/>
              <a:chExt cx="803146" cy="1155879"/>
            </a:xfrm>
          </p:grpSpPr>
          <p:sp>
            <p:nvSpPr>
              <p:cNvPr id="11292" name="Freeform 283"/>
              <p:cNvSpPr>
                <a:spLocks noEditPoints="1"/>
              </p:cNvSpPr>
              <p:nvPr/>
            </p:nvSpPr>
            <p:spPr bwMode="auto">
              <a:xfrm>
                <a:off x="9743708" y="4734711"/>
                <a:ext cx="441316" cy="559000"/>
              </a:xfrm>
              <a:custGeom>
                <a:avLst/>
                <a:gdLst>
                  <a:gd name="T0" fmla="*/ 884782835 w 95"/>
                  <a:gd name="T1" fmla="*/ 0 h 120"/>
                  <a:gd name="T2" fmla="*/ 625823251 w 95"/>
                  <a:gd name="T3" fmla="*/ 151898933 h 120"/>
                  <a:gd name="T4" fmla="*/ 625823251 w 95"/>
                  <a:gd name="T5" fmla="*/ 151898933 h 120"/>
                  <a:gd name="T6" fmla="*/ 302120288 w 95"/>
                  <a:gd name="T7" fmla="*/ 21698517 h 120"/>
                  <a:gd name="T8" fmla="*/ 64738734 w 95"/>
                  <a:gd name="T9" fmla="*/ 173602108 h 120"/>
                  <a:gd name="T10" fmla="*/ 0 w 95"/>
                  <a:gd name="T11" fmla="*/ 455701458 h 120"/>
                  <a:gd name="T12" fmla="*/ 64738734 w 95"/>
                  <a:gd name="T13" fmla="*/ 737800808 h 120"/>
                  <a:gd name="T14" fmla="*/ 302120288 w 95"/>
                  <a:gd name="T15" fmla="*/ 868001225 h 120"/>
                  <a:gd name="T16" fmla="*/ 668979311 w 95"/>
                  <a:gd name="T17" fmla="*/ 802901017 h 120"/>
                  <a:gd name="T18" fmla="*/ 884782835 w 95"/>
                  <a:gd name="T19" fmla="*/ 889704400 h 120"/>
                  <a:gd name="T20" fmla="*/ 927943540 w 95"/>
                  <a:gd name="T21" fmla="*/ 889704400 h 120"/>
                  <a:gd name="T22" fmla="*/ 1230063828 w 95"/>
                  <a:gd name="T23" fmla="*/ 1215205442 h 120"/>
                  <a:gd name="T24" fmla="*/ 1467440736 w 95"/>
                  <a:gd name="T25" fmla="*/ 1258602475 h 120"/>
                  <a:gd name="T26" fmla="*/ 1424280031 w 95"/>
                  <a:gd name="T27" fmla="*/ 1692605417 h 120"/>
                  <a:gd name="T28" fmla="*/ 1402702002 w 95"/>
                  <a:gd name="T29" fmla="*/ 2147483646 h 120"/>
                  <a:gd name="T30" fmla="*/ 1618500880 w 95"/>
                  <a:gd name="T31" fmla="*/ 2147483646 h 120"/>
                  <a:gd name="T32" fmla="*/ 1661661585 w 95"/>
                  <a:gd name="T33" fmla="*/ 1822805833 h 120"/>
                  <a:gd name="T34" fmla="*/ 1769561024 w 95"/>
                  <a:gd name="T35" fmla="*/ 1822805833 h 120"/>
                  <a:gd name="T36" fmla="*/ 1812721729 w 95"/>
                  <a:gd name="T37" fmla="*/ 2147483646 h 120"/>
                  <a:gd name="T38" fmla="*/ 2050103283 w 95"/>
                  <a:gd name="T39" fmla="*/ 2147483646 h 120"/>
                  <a:gd name="T40" fmla="*/ 1985364548 w 95"/>
                  <a:gd name="T41" fmla="*/ 1692605417 h 120"/>
                  <a:gd name="T42" fmla="*/ 2028525253 w 95"/>
                  <a:gd name="T43" fmla="*/ 889704400 h 120"/>
                  <a:gd name="T44" fmla="*/ 1596922850 w 95"/>
                  <a:gd name="T45" fmla="*/ 889704400 h 120"/>
                  <a:gd name="T46" fmla="*/ 1510601441 w 95"/>
                  <a:gd name="T47" fmla="*/ 759503983 h 120"/>
                  <a:gd name="T48" fmla="*/ 1532184116 w 95"/>
                  <a:gd name="T49" fmla="*/ 759503983 h 120"/>
                  <a:gd name="T50" fmla="*/ 1704822290 w 95"/>
                  <a:gd name="T51" fmla="*/ 824604192 h 120"/>
                  <a:gd name="T52" fmla="*/ 1963781873 w 95"/>
                  <a:gd name="T53" fmla="*/ 564203358 h 120"/>
                  <a:gd name="T54" fmla="*/ 1704822290 w 95"/>
                  <a:gd name="T55" fmla="*/ 303802525 h 120"/>
                  <a:gd name="T56" fmla="*/ 1532184116 w 95"/>
                  <a:gd name="T57" fmla="*/ 390601250 h 120"/>
                  <a:gd name="T58" fmla="*/ 1035842979 w 95"/>
                  <a:gd name="T59" fmla="*/ 43401692 h 120"/>
                  <a:gd name="T60" fmla="*/ 884782835 w 95"/>
                  <a:gd name="T61" fmla="*/ 0 h 120"/>
                  <a:gd name="T62" fmla="*/ 1402702002 w 95"/>
                  <a:gd name="T63" fmla="*/ 933101433 h 120"/>
                  <a:gd name="T64" fmla="*/ 1251641857 w 95"/>
                  <a:gd name="T65" fmla="*/ 998201642 h 120"/>
                  <a:gd name="T66" fmla="*/ 1100581713 w 95"/>
                  <a:gd name="T67" fmla="*/ 846302708 h 120"/>
                  <a:gd name="T68" fmla="*/ 1337963267 w 95"/>
                  <a:gd name="T69" fmla="*/ 802901017 h 120"/>
                  <a:gd name="T70" fmla="*/ 1402702002 w 95"/>
                  <a:gd name="T71" fmla="*/ 933101433 h 120"/>
                  <a:gd name="T72" fmla="*/ 215798879 w 95"/>
                  <a:gd name="T73" fmla="*/ 260400833 h 120"/>
                  <a:gd name="T74" fmla="*/ 302120288 w 95"/>
                  <a:gd name="T75" fmla="*/ 195300625 h 120"/>
                  <a:gd name="T76" fmla="*/ 388441698 w 95"/>
                  <a:gd name="T77" fmla="*/ 260400833 h 120"/>
                  <a:gd name="T78" fmla="*/ 453180432 w 95"/>
                  <a:gd name="T79" fmla="*/ 455701458 h 120"/>
                  <a:gd name="T80" fmla="*/ 388441698 w 95"/>
                  <a:gd name="T81" fmla="*/ 651002083 h 120"/>
                  <a:gd name="T82" fmla="*/ 302120288 w 95"/>
                  <a:gd name="T83" fmla="*/ 694403775 h 120"/>
                  <a:gd name="T84" fmla="*/ 215798879 w 95"/>
                  <a:gd name="T85" fmla="*/ 651002083 h 120"/>
                  <a:gd name="T86" fmla="*/ 151060144 w 95"/>
                  <a:gd name="T87" fmla="*/ 455701458 h 120"/>
                  <a:gd name="T88" fmla="*/ 215798879 w 95"/>
                  <a:gd name="T89" fmla="*/ 260400833 h 120"/>
                  <a:gd name="T90" fmla="*/ 755300720 w 95"/>
                  <a:gd name="T91" fmla="*/ 238702317 h 120"/>
                  <a:gd name="T92" fmla="*/ 884782835 w 95"/>
                  <a:gd name="T93" fmla="*/ 173602108 h 120"/>
                  <a:gd name="T94" fmla="*/ 1014260304 w 95"/>
                  <a:gd name="T95" fmla="*/ 238702317 h 120"/>
                  <a:gd name="T96" fmla="*/ 1079003684 w 95"/>
                  <a:gd name="T97" fmla="*/ 455701458 h 120"/>
                  <a:gd name="T98" fmla="*/ 1014260304 w 95"/>
                  <a:gd name="T99" fmla="*/ 651002083 h 120"/>
                  <a:gd name="T100" fmla="*/ 884782835 w 95"/>
                  <a:gd name="T101" fmla="*/ 737800808 h 120"/>
                  <a:gd name="T102" fmla="*/ 755300720 w 95"/>
                  <a:gd name="T103" fmla="*/ 651002083 h 120"/>
                  <a:gd name="T104" fmla="*/ 712140016 w 95"/>
                  <a:gd name="T105" fmla="*/ 455701458 h 120"/>
                  <a:gd name="T106" fmla="*/ 755300720 w 95"/>
                  <a:gd name="T107" fmla="*/ 238702317 h 12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5" h="120">
                    <a:moveTo>
                      <a:pt x="41" y="0"/>
                    </a:moveTo>
                    <a:cubicBezTo>
                      <a:pt x="37" y="0"/>
                      <a:pt x="32" y="2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5" y="6"/>
                      <a:pt x="18" y="1"/>
                      <a:pt x="14" y="1"/>
                    </a:cubicBezTo>
                    <a:cubicBezTo>
                      <a:pt x="10" y="1"/>
                      <a:pt x="6" y="4"/>
                      <a:pt x="3" y="8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26"/>
                      <a:pt x="1" y="30"/>
                      <a:pt x="3" y="34"/>
                    </a:cubicBezTo>
                    <a:cubicBezTo>
                      <a:pt x="6" y="38"/>
                      <a:pt x="10" y="40"/>
                      <a:pt x="14" y="40"/>
                    </a:cubicBezTo>
                    <a:cubicBezTo>
                      <a:pt x="18" y="40"/>
                      <a:pt x="27" y="38"/>
                      <a:pt x="31" y="37"/>
                    </a:cubicBezTo>
                    <a:cubicBezTo>
                      <a:pt x="34" y="40"/>
                      <a:pt x="38" y="41"/>
                      <a:pt x="41" y="41"/>
                    </a:cubicBezTo>
                    <a:cubicBezTo>
                      <a:pt x="42" y="41"/>
                      <a:pt x="43" y="41"/>
                      <a:pt x="43" y="41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4" y="120"/>
                      <a:pt x="84" y="120"/>
                      <a:pt x="84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3" y="37"/>
                      <a:pt x="76" y="38"/>
                      <a:pt x="79" y="38"/>
                    </a:cubicBezTo>
                    <a:cubicBezTo>
                      <a:pt x="86" y="38"/>
                      <a:pt x="91" y="33"/>
                      <a:pt x="91" y="26"/>
                    </a:cubicBezTo>
                    <a:cubicBezTo>
                      <a:pt x="91" y="19"/>
                      <a:pt x="86" y="14"/>
                      <a:pt x="79" y="14"/>
                    </a:cubicBezTo>
                    <a:cubicBezTo>
                      <a:pt x="76" y="14"/>
                      <a:pt x="73" y="15"/>
                      <a:pt x="71" y="18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6" y="1"/>
                      <a:pt x="44" y="0"/>
                      <a:pt x="41" y="0"/>
                    </a:cubicBezTo>
                    <a:close/>
                    <a:moveTo>
                      <a:pt x="65" y="43"/>
                    </a:move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5" y="43"/>
                      <a:pt x="65" y="43"/>
                      <a:pt x="65" y="43"/>
                    </a:cubicBezTo>
                    <a:close/>
                    <a:moveTo>
                      <a:pt x="10" y="12"/>
                    </a:moveTo>
                    <a:cubicBezTo>
                      <a:pt x="11" y="10"/>
                      <a:pt x="12" y="9"/>
                      <a:pt x="14" y="9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20" y="14"/>
                      <a:pt x="21" y="17"/>
                      <a:pt x="21" y="21"/>
                    </a:cubicBezTo>
                    <a:cubicBezTo>
                      <a:pt x="21" y="24"/>
                      <a:pt x="20" y="27"/>
                      <a:pt x="18" y="30"/>
                    </a:cubicBezTo>
                    <a:cubicBezTo>
                      <a:pt x="17" y="31"/>
                      <a:pt x="16" y="32"/>
                      <a:pt x="14" y="32"/>
                    </a:cubicBezTo>
                    <a:cubicBezTo>
                      <a:pt x="12" y="32"/>
                      <a:pt x="11" y="31"/>
                      <a:pt x="10" y="30"/>
                    </a:cubicBezTo>
                    <a:cubicBezTo>
                      <a:pt x="8" y="27"/>
                      <a:pt x="7" y="24"/>
                      <a:pt x="7" y="21"/>
                    </a:cubicBezTo>
                    <a:cubicBezTo>
                      <a:pt x="7" y="17"/>
                      <a:pt x="8" y="14"/>
                      <a:pt x="10" y="12"/>
                    </a:cubicBezTo>
                    <a:close/>
                    <a:moveTo>
                      <a:pt x="35" y="11"/>
                    </a:moveTo>
                    <a:cubicBezTo>
                      <a:pt x="37" y="9"/>
                      <a:pt x="39" y="8"/>
                      <a:pt x="41" y="8"/>
                    </a:cubicBezTo>
                    <a:cubicBezTo>
                      <a:pt x="43" y="8"/>
                      <a:pt x="45" y="9"/>
                      <a:pt x="47" y="11"/>
                    </a:cubicBezTo>
                    <a:cubicBezTo>
                      <a:pt x="49" y="13"/>
                      <a:pt x="50" y="17"/>
                      <a:pt x="50" y="21"/>
                    </a:cubicBezTo>
                    <a:cubicBezTo>
                      <a:pt x="50" y="24"/>
                      <a:pt x="49" y="28"/>
                      <a:pt x="47" y="30"/>
                    </a:cubicBezTo>
                    <a:cubicBezTo>
                      <a:pt x="45" y="32"/>
                      <a:pt x="43" y="34"/>
                      <a:pt x="41" y="34"/>
                    </a:cubicBezTo>
                    <a:cubicBezTo>
                      <a:pt x="39" y="34"/>
                      <a:pt x="37" y="32"/>
                      <a:pt x="35" y="30"/>
                    </a:cubicBezTo>
                    <a:cubicBezTo>
                      <a:pt x="34" y="28"/>
                      <a:pt x="33" y="24"/>
                      <a:pt x="33" y="21"/>
                    </a:cubicBezTo>
                    <a:cubicBezTo>
                      <a:pt x="33" y="17"/>
                      <a:pt x="34" y="13"/>
                      <a:pt x="3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93" name="组合 84"/>
              <p:cNvGrpSpPr>
                <a:grpSpLocks/>
              </p:cNvGrpSpPr>
              <p:nvPr/>
            </p:nvGrpSpPr>
            <p:grpSpPr bwMode="auto">
              <a:xfrm>
                <a:off x="9562793" y="5444948"/>
                <a:ext cx="803146" cy="445642"/>
                <a:chOff x="9503808" y="2106546"/>
                <a:chExt cx="803146" cy="445642"/>
              </a:xfrm>
            </p:grpSpPr>
            <p:sp>
              <p:nvSpPr>
                <p:cNvPr id="11294" name="文本框 8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399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0" name="直接连接符 89"/>
                <p:cNvCxnSpPr/>
                <p:nvPr/>
              </p:nvCxnSpPr>
              <p:spPr>
                <a:xfrm>
                  <a:off x="9622861" y="210654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10709276" y="4491039"/>
            <a:ext cx="1336675" cy="1543050"/>
            <a:chOff x="10708915" y="4491676"/>
            <a:chExt cx="1336423" cy="1541732"/>
          </a:xfrm>
        </p:grpSpPr>
        <p:sp>
          <p:nvSpPr>
            <p:cNvPr id="62" name="矩形 61"/>
            <p:cNvSpPr/>
            <p:nvPr/>
          </p:nvSpPr>
          <p:spPr>
            <a:xfrm>
              <a:off x="10708915" y="4491676"/>
              <a:ext cx="1336423" cy="15417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85" name="组合 43"/>
            <p:cNvGrpSpPr>
              <a:grpSpLocks/>
            </p:cNvGrpSpPr>
            <p:nvPr/>
          </p:nvGrpSpPr>
          <p:grpSpPr bwMode="auto">
            <a:xfrm>
              <a:off x="10975553" y="4742336"/>
              <a:ext cx="803146" cy="1148254"/>
              <a:chOff x="10975553" y="4742336"/>
              <a:chExt cx="803146" cy="1148254"/>
            </a:xfrm>
          </p:grpSpPr>
          <p:sp>
            <p:nvSpPr>
              <p:cNvPr id="11286" name="Freeform 306"/>
              <p:cNvSpPr>
                <a:spLocks noEditPoints="1"/>
              </p:cNvSpPr>
              <p:nvPr/>
            </p:nvSpPr>
            <p:spPr bwMode="auto">
              <a:xfrm>
                <a:off x="11106874" y="4742336"/>
                <a:ext cx="540505" cy="538049"/>
              </a:xfrm>
              <a:custGeom>
                <a:avLst/>
                <a:gdLst>
                  <a:gd name="T0" fmla="*/ 1788465529 w 99"/>
                  <a:gd name="T1" fmla="*/ 265839685 h 99"/>
                  <a:gd name="T2" fmla="*/ 2147483646 w 99"/>
                  <a:gd name="T3" fmla="*/ 295372596 h 99"/>
                  <a:gd name="T4" fmla="*/ 2147483646 w 99"/>
                  <a:gd name="T5" fmla="*/ 590750628 h 99"/>
                  <a:gd name="T6" fmla="*/ 2147483646 w 99"/>
                  <a:gd name="T7" fmla="*/ 915661571 h 99"/>
                  <a:gd name="T8" fmla="*/ 2147483646 w 99"/>
                  <a:gd name="T9" fmla="*/ 1122424562 h 99"/>
                  <a:gd name="T10" fmla="*/ 2147483646 w 99"/>
                  <a:gd name="T11" fmla="*/ 1683636844 h 99"/>
                  <a:gd name="T12" fmla="*/ 2147483646 w 99"/>
                  <a:gd name="T13" fmla="*/ 1772246449 h 99"/>
                  <a:gd name="T14" fmla="*/ 2147483646 w 99"/>
                  <a:gd name="T15" fmla="*/ 2147483646 h 99"/>
                  <a:gd name="T16" fmla="*/ 2147483646 w 99"/>
                  <a:gd name="T17" fmla="*/ 2147483646 h 99"/>
                  <a:gd name="T18" fmla="*/ 2026926508 w 99"/>
                  <a:gd name="T19" fmla="*/ 2147483646 h 99"/>
                  <a:gd name="T20" fmla="*/ 1818269739 w 99"/>
                  <a:gd name="T21" fmla="*/ 2147483646 h 99"/>
                  <a:gd name="T22" fmla="*/ 1251924233 w 99"/>
                  <a:gd name="T23" fmla="*/ 2147483646 h 99"/>
                  <a:gd name="T24" fmla="*/ 1162500683 w 99"/>
                  <a:gd name="T25" fmla="*/ 2147483646 h 99"/>
                  <a:gd name="T26" fmla="*/ 536541297 w 99"/>
                  <a:gd name="T27" fmla="*/ 2147483646 h 99"/>
                  <a:gd name="T28" fmla="*/ 596155176 w 99"/>
                  <a:gd name="T29" fmla="*/ 2147483646 h 99"/>
                  <a:gd name="T30" fmla="*/ 89423549 w 99"/>
                  <a:gd name="T31" fmla="*/ 2008547787 h 99"/>
                  <a:gd name="T32" fmla="*/ 268270648 w 99"/>
                  <a:gd name="T33" fmla="*/ 1801784795 h 99"/>
                  <a:gd name="T34" fmla="*/ 0 w 99"/>
                  <a:gd name="T35" fmla="*/ 1240572514 h 99"/>
                  <a:gd name="T36" fmla="*/ 268270648 w 99"/>
                  <a:gd name="T37" fmla="*/ 1151962909 h 99"/>
                  <a:gd name="T38" fmla="*/ 298074858 w 99"/>
                  <a:gd name="T39" fmla="*/ 531673935 h 99"/>
                  <a:gd name="T40" fmla="*/ 566345507 w 99"/>
                  <a:gd name="T41" fmla="*/ 590750628 h 99"/>
                  <a:gd name="T42" fmla="*/ 924039704 w 99"/>
                  <a:gd name="T43" fmla="*/ 88615040 h 99"/>
                  <a:gd name="T44" fmla="*/ 1132696473 w 99"/>
                  <a:gd name="T45" fmla="*/ 265839685 h 99"/>
                  <a:gd name="T46" fmla="*/ 1699041980 w 99"/>
                  <a:gd name="T47" fmla="*/ 0 h 99"/>
                  <a:gd name="T48" fmla="*/ 1073077134 w 99"/>
                  <a:gd name="T49" fmla="*/ 1713175190 h 99"/>
                  <a:gd name="T50" fmla="*/ 1341347782 w 99"/>
                  <a:gd name="T51" fmla="*/ 1388258812 h 99"/>
                  <a:gd name="T52" fmla="*/ 1728846190 w 99"/>
                  <a:gd name="T53" fmla="*/ 1624560150 h 99"/>
                  <a:gd name="T54" fmla="*/ 1907693289 w 99"/>
                  <a:gd name="T55" fmla="*/ 1654098497 h 99"/>
                  <a:gd name="T56" fmla="*/ 1609618430 w 99"/>
                  <a:gd name="T57" fmla="*/ 1595021804 h 99"/>
                  <a:gd name="T58" fmla="*/ 1728846190 w 99"/>
                  <a:gd name="T59" fmla="*/ 2038086133 h 99"/>
                  <a:gd name="T60" fmla="*/ 2116350057 w 99"/>
                  <a:gd name="T61" fmla="*/ 2097162827 h 99"/>
                  <a:gd name="T62" fmla="*/ 2116350057 w 99"/>
                  <a:gd name="T63" fmla="*/ 827046531 h 99"/>
                  <a:gd name="T64" fmla="*/ 834616155 w 99"/>
                  <a:gd name="T65" fmla="*/ 827046531 h 99"/>
                  <a:gd name="T66" fmla="*/ 834616155 w 99"/>
                  <a:gd name="T67" fmla="*/ 2097162827 h 99"/>
                  <a:gd name="T68" fmla="*/ 1639428100 w 99"/>
                  <a:gd name="T69" fmla="*/ 2147483646 h 99"/>
                  <a:gd name="T70" fmla="*/ 1430771331 w 99"/>
                  <a:gd name="T71" fmla="*/ 1949471093 h 99"/>
                  <a:gd name="T72" fmla="*/ 1043272924 w 99"/>
                  <a:gd name="T73" fmla="*/ 2147483646 h 99"/>
                  <a:gd name="T74" fmla="*/ 1251924233 w 99"/>
                  <a:gd name="T75" fmla="*/ 2097162827 h 99"/>
                  <a:gd name="T76" fmla="*/ 1341347782 w 99"/>
                  <a:gd name="T77" fmla="*/ 1535950545 h 99"/>
                  <a:gd name="T78" fmla="*/ 1132696473 w 99"/>
                  <a:gd name="T79" fmla="*/ 1742708102 h 99"/>
                  <a:gd name="T80" fmla="*/ 1520194881 w 99"/>
                  <a:gd name="T81" fmla="*/ 1092886216 h 99"/>
                  <a:gd name="T82" fmla="*/ 1520194881 w 99"/>
                  <a:gd name="T83" fmla="*/ 1358725900 h 99"/>
                  <a:gd name="T84" fmla="*/ 1520194881 w 99"/>
                  <a:gd name="T85" fmla="*/ 1092886216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87" name="组合 85"/>
              <p:cNvGrpSpPr>
                <a:grpSpLocks/>
              </p:cNvGrpSpPr>
              <p:nvPr/>
            </p:nvGrpSpPr>
            <p:grpSpPr bwMode="auto">
              <a:xfrm>
                <a:off x="10975553" y="5444948"/>
                <a:ext cx="803146" cy="445642"/>
                <a:chOff x="9503808" y="2106546"/>
                <a:chExt cx="803146" cy="445642"/>
              </a:xfrm>
            </p:grpSpPr>
            <p:sp>
              <p:nvSpPr>
                <p:cNvPr id="11288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399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>
                  <a:off x="9622861" y="210654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3" grpId="0" build="p" bldLvl="3"/>
      <p:bldP spid="27" grpId="0" build="p" bldLvl="3"/>
      <p:bldP spid="35" grpId="0" build="p" bldLvl="3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1866</Words>
  <Application>Microsoft Office PowerPoint</Application>
  <PresentationFormat>自定义</PresentationFormat>
  <Paragraphs>205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Windows User</cp:lastModifiedBy>
  <cp:revision>61</cp:revision>
  <dcterms:created xsi:type="dcterms:W3CDTF">2015-04-13T12:15:43Z</dcterms:created>
  <dcterms:modified xsi:type="dcterms:W3CDTF">2018-07-29T23:55:57Z</dcterms:modified>
</cp:coreProperties>
</file>