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726" r:id="rId2"/>
  </p:sldMasterIdLst>
  <p:notesMasterIdLst>
    <p:notesMasterId r:id="rId40"/>
  </p:notesMasterIdLst>
  <p:handoutMasterIdLst>
    <p:handoutMasterId r:id="rId41"/>
  </p:handoutMasterIdLst>
  <p:sldIdLst>
    <p:sldId id="485" r:id="rId3"/>
    <p:sldId id="472" r:id="rId4"/>
    <p:sldId id="479" r:id="rId5"/>
    <p:sldId id="275" r:id="rId6"/>
    <p:sldId id="424" r:id="rId7"/>
    <p:sldId id="388" r:id="rId8"/>
    <p:sldId id="389" r:id="rId9"/>
    <p:sldId id="390" r:id="rId10"/>
    <p:sldId id="438" r:id="rId11"/>
    <p:sldId id="480" r:id="rId12"/>
    <p:sldId id="407" r:id="rId13"/>
    <p:sldId id="405" r:id="rId14"/>
    <p:sldId id="391" r:id="rId15"/>
    <p:sldId id="393" r:id="rId16"/>
    <p:sldId id="402" r:id="rId17"/>
    <p:sldId id="387" r:id="rId18"/>
    <p:sldId id="481" r:id="rId19"/>
    <p:sldId id="403" r:id="rId20"/>
    <p:sldId id="406" r:id="rId21"/>
    <p:sldId id="396" r:id="rId22"/>
    <p:sldId id="404" r:id="rId23"/>
    <p:sldId id="267" r:id="rId24"/>
    <p:sldId id="482" r:id="rId25"/>
    <p:sldId id="394" r:id="rId26"/>
    <p:sldId id="429" r:id="rId27"/>
    <p:sldId id="428" r:id="rId28"/>
    <p:sldId id="427" r:id="rId29"/>
    <p:sldId id="483" r:id="rId30"/>
    <p:sldId id="397" r:id="rId31"/>
    <p:sldId id="395" r:id="rId32"/>
    <p:sldId id="398" r:id="rId33"/>
    <p:sldId id="474" r:id="rId34"/>
    <p:sldId id="335" r:id="rId35"/>
    <p:sldId id="334" r:id="rId36"/>
    <p:sldId id="273" r:id="rId37"/>
    <p:sldId id="469" r:id="rId38"/>
    <p:sldId id="486" r:id="rId39"/>
  </p:sldIdLst>
  <p:sldSz cx="9144000" cy="5143500" type="screen16x9"/>
  <p:notesSz cx="6858000" cy="9144000"/>
  <p:custDataLst>
    <p:tags r:id="rId42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494" autoAdjust="0"/>
  </p:normalViewPr>
  <p:slideViewPr>
    <p:cSldViewPr snapToGrid="0" snapToObjects="1">
      <p:cViewPr varScale="1">
        <p:scale>
          <a:sx n="79" d="100"/>
          <a:sy n="79" d="100"/>
        </p:scale>
        <p:origin x="-90" y="-1428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36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  <a:pPr/>
              <a:t>33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86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401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463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7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3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2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002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9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38" r:id="rId3"/>
    <p:sldLayoutId id="2147483724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136861" y="3501938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导师：代用名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latin typeface="+mj-ea"/>
                <a:ea typeface="+mj-ea"/>
              </a:rPr>
              <a:t>副标题：</a:t>
            </a:r>
            <a:r>
              <a:rPr lang="en-US" altLang="zh-CN" b="1" dirty="0" smtClean="0">
                <a:latin typeface="+mj-ea"/>
                <a:ea typeface="+mj-ea"/>
              </a:rPr>
              <a:t>XX</a:t>
            </a:r>
            <a:r>
              <a:rPr lang="zh-CN" altLang="en-US" b="1" dirty="0" smtClean="0">
                <a:latin typeface="+mj-ea"/>
                <a:ea typeface="+mj-ea"/>
              </a:rPr>
              <a:t>学位研究生论文</a:t>
            </a:r>
            <a:r>
              <a:rPr lang="zh-CN" altLang="en-US" b="1" dirty="0">
                <a:latin typeface="+mj-ea"/>
                <a:ea typeface="+mj-ea"/>
              </a:rPr>
              <a:t>答辩材料</a:t>
            </a:r>
          </a:p>
        </p:txBody>
      </p:sp>
      <p:sp>
        <p:nvSpPr>
          <p:cNvPr id="22" name="矩形 21"/>
          <p:cNvSpPr/>
          <p:nvPr/>
        </p:nvSpPr>
        <p:spPr>
          <a:xfrm>
            <a:off x="2542581" y="3501938"/>
            <a:ext cx="156517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：第一</a:t>
            </a:r>
            <a:r>
              <a:rPr kumimoji="1" lang="en-US" altLang="zh-CN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PPT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</a:rPr>
              <a:t>论文开题报告模</a:t>
            </a:r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板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936" y="475379"/>
            <a:ext cx="2248145" cy="666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环境科学与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思路与方法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855184" y="1956001"/>
            <a:ext cx="1390124" cy="892148"/>
            <a:chOff x="9140243" y="2649839"/>
            <a:chExt cx="1853498" cy="1189530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-1 </a:t>
              </a:r>
              <a:r>
                <a:rPr lang="zh-CN" altLang="en-US" dirty="0" smtClean="0">
                  <a:solidFill>
                    <a:schemeClr val="bg1"/>
                  </a:solidFill>
                  <a:sym typeface="微软雅黑" pitchFamily="34" charset="-122"/>
                </a:rPr>
                <a:t>研究</a:t>
              </a:r>
              <a:r>
                <a:rPr lang="zh-CN" altLang="en-US" dirty="0">
                  <a:solidFill>
                    <a:schemeClr val="bg1"/>
                  </a:solidFill>
                  <a:sym typeface="微软雅黑" pitchFamily="34" charset="-122"/>
                </a:rPr>
                <a:t>思路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037021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研究方法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429000"/>
              <a:ext cx="185349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2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-3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可行性说明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9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0393" y="2281157"/>
            <a:ext cx="7959642" cy="1289752"/>
            <a:chOff x="787171" y="2988535"/>
            <a:chExt cx="10612880" cy="1719669"/>
          </a:xfrm>
        </p:grpSpPr>
        <p:sp>
          <p:nvSpPr>
            <p:cNvPr id="7" name="椭圆 6"/>
            <p:cNvSpPr/>
            <p:nvPr/>
          </p:nvSpPr>
          <p:spPr>
            <a:xfrm>
              <a:off x="787171" y="3378470"/>
              <a:ext cx="939802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8" name="虚尾箭头 7"/>
            <p:cNvSpPr/>
            <p:nvPr/>
          </p:nvSpPr>
          <p:spPr>
            <a:xfrm>
              <a:off x="197557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64243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整理</a:t>
              </a:r>
            </a:p>
          </p:txBody>
        </p:sp>
        <p:sp>
          <p:nvSpPr>
            <p:cNvPr id="10" name="虚尾箭头 9"/>
            <p:cNvSpPr/>
            <p:nvPr/>
          </p:nvSpPr>
          <p:spPr>
            <a:xfrm>
              <a:off x="3736008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45879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参考</a:t>
              </a:r>
            </a:p>
          </p:txBody>
        </p:sp>
        <p:sp>
          <p:nvSpPr>
            <p:cNvPr id="12" name="虚尾箭头 11"/>
            <p:cNvSpPr/>
            <p:nvPr/>
          </p:nvSpPr>
          <p:spPr>
            <a:xfrm>
              <a:off x="549644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63909" y="2988535"/>
              <a:ext cx="1719669" cy="1719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b="1" dirty="0">
                  <a:latin typeface="微软雅黑" pitchFamily="34" charset="-122"/>
                  <a:ea typeface="微软雅黑" pitchFamily="34" charset="-122"/>
                </a:rPr>
                <a:t>分析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619402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结论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虚尾箭头 14"/>
            <p:cNvSpPr/>
            <p:nvPr/>
          </p:nvSpPr>
          <p:spPr>
            <a:xfrm>
              <a:off x="7983741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9659366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316234" y="3306462"/>
              <a:ext cx="1083817" cy="1083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建议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0835" y="1081984"/>
            <a:ext cx="2011159" cy="1389290"/>
            <a:chOff x="895845" y="1030514"/>
            <a:chExt cx="2681545" cy="1852386"/>
          </a:xfrm>
        </p:grpSpPr>
        <p:sp>
          <p:nvSpPr>
            <p:cNvPr id="31" name="椭圆 30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3234" y="3361277"/>
            <a:ext cx="1777555" cy="1182740"/>
            <a:chOff x="2283386" y="4214343"/>
            <a:chExt cx="2370073" cy="1576986"/>
          </a:xfrm>
        </p:grpSpPr>
        <p:sp>
          <p:nvSpPr>
            <p:cNvPr id="28" name="椭圆 27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42206" y="1110737"/>
            <a:ext cx="1053643" cy="1371242"/>
            <a:chOff x="4831624" y="1054578"/>
            <a:chExt cx="1404858" cy="1828322"/>
          </a:xfrm>
        </p:grpSpPr>
        <p:sp>
          <p:nvSpPr>
            <p:cNvPr id="25" name="椭圆 24"/>
            <p:cNvSpPr/>
            <p:nvPr/>
          </p:nvSpPr>
          <p:spPr>
            <a:xfrm>
              <a:off x="4831624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4885010" y="1054578"/>
              <a:ext cx="0" cy="17013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"/>
            <p:cNvSpPr txBox="1"/>
            <p:nvPr/>
          </p:nvSpPr>
          <p:spPr>
            <a:xfrm>
              <a:off x="4964339" y="1054578"/>
              <a:ext cx="1272143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四项维度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产品形象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文化传承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区位环境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产业形象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16708" y="1081984"/>
            <a:ext cx="2011159" cy="1389290"/>
            <a:chOff x="895845" y="1030514"/>
            <a:chExt cx="2681545" cy="1852386"/>
          </a:xfrm>
        </p:grpSpPr>
        <p:sp>
          <p:nvSpPr>
            <p:cNvPr id="35" name="椭圆 34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4087" y="3361277"/>
            <a:ext cx="1777555" cy="1182740"/>
            <a:chOff x="2283386" y="4214343"/>
            <a:chExt cx="2370073" cy="1576986"/>
          </a:xfrm>
        </p:grpSpPr>
        <p:sp>
          <p:nvSpPr>
            <p:cNvPr id="39" name="椭圆 38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71806" y="3642654"/>
            <a:ext cx="1777555" cy="1182740"/>
            <a:chOff x="2283386" y="4214343"/>
            <a:chExt cx="2370073" cy="1576986"/>
          </a:xfrm>
        </p:grpSpPr>
        <p:sp>
          <p:nvSpPr>
            <p:cNvPr id="43" name="椭圆 42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</a:p>
          </p:txBody>
        </p:sp>
      </p:grpSp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0"/>
            <a:ext cx="2010317" cy="1322153"/>
            <a:chOff x="390154" y="1526097"/>
            <a:chExt cx="2680423" cy="1762870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8"/>
            <a:ext cx="2010317" cy="1337225"/>
            <a:chOff x="6093451" y="1506001"/>
            <a:chExt cx="2680423" cy="1782966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307081"/>
            <a:chOff x="390154" y="1556241"/>
            <a:chExt cx="2813025" cy="1742774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1"/>
            <a:ext cx="2124791" cy="1314617"/>
            <a:chOff x="6093451" y="1546193"/>
            <a:chExt cx="2833055" cy="1752822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6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43075" y="2309686"/>
            <a:ext cx="1159453" cy="115945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添加</a:t>
            </a:r>
            <a:endParaRPr lang="en-US" altLang="zh-CN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87222" y="1253833"/>
            <a:ext cx="3271157" cy="3271157"/>
            <a:chOff x="3526104" y="876860"/>
            <a:chExt cx="5124410" cy="5124410"/>
          </a:xfrm>
        </p:grpSpPr>
        <p:sp>
          <p:nvSpPr>
            <p:cNvPr id="8" name="空心弧 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空心弧 9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空心弧 10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组合 11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39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18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323745" y="1382342"/>
            <a:ext cx="4190162" cy="3037526"/>
            <a:chOff x="5818000" y="1843122"/>
            <a:chExt cx="5586883" cy="4050035"/>
          </a:xfrm>
        </p:grpSpPr>
        <p:sp>
          <p:nvSpPr>
            <p:cNvPr id="2" name="圆角矩形 1"/>
            <p:cNvSpPr/>
            <p:nvPr/>
          </p:nvSpPr>
          <p:spPr>
            <a:xfrm>
              <a:off x="5818000" y="1843122"/>
              <a:ext cx="5586883" cy="4050035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31"/>
            <p:cNvSpPr txBox="1"/>
            <p:nvPr/>
          </p:nvSpPr>
          <p:spPr>
            <a:xfrm>
              <a:off x="6089669" y="2026983"/>
              <a:ext cx="5053952" cy="37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添加标题内容</a:t>
              </a:r>
              <a:endPara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0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09576" y="1855094"/>
            <a:ext cx="2027069" cy="6263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078181" y="2500538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480417" y="1478285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27120" y="2481487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65"/>
          <p:cNvSpPr txBox="1"/>
          <p:nvPr/>
        </p:nvSpPr>
        <p:spPr>
          <a:xfrm>
            <a:off x="739471" y="3845627"/>
            <a:ext cx="763325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3229" y="1699776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528754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30643" y="1002733"/>
            <a:ext cx="1241841" cy="831320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76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64275" y="1167298"/>
            <a:ext cx="1632108" cy="1092575"/>
            <a:chOff x="1277256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63395" y="2481487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4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26626" y="2766085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2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874415" y="1019628"/>
            <a:ext cx="1036181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27624" y="1374659"/>
            <a:ext cx="2250658" cy="374309"/>
            <a:chOff x="2645777" y="1428360"/>
            <a:chExt cx="1523389" cy="914033"/>
          </a:xfrm>
        </p:grpSpPr>
        <p:sp>
          <p:nvSpPr>
            <p:cNvPr id="48" name="矩形 4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2" name="文本框 25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35443" y="1374659"/>
            <a:ext cx="2250658" cy="374309"/>
            <a:chOff x="2645777" y="1428360"/>
            <a:chExt cx="1523389" cy="914033"/>
          </a:xfrm>
        </p:grpSpPr>
        <p:sp>
          <p:nvSpPr>
            <p:cNvPr id="54" name="矩形 53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5" name="文本框 28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74416" y="1844161"/>
            <a:ext cx="7950550" cy="307777"/>
            <a:chOff x="557975" y="2161954"/>
            <a:chExt cx="9337947" cy="410369"/>
          </a:xfrm>
        </p:grpSpPr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557975" y="2161954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983773" y="2182473"/>
              <a:ext cx="7912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74415" y="2238740"/>
            <a:ext cx="6789966" cy="307777"/>
            <a:chOff x="557975" y="2688060"/>
            <a:chExt cx="7974838" cy="410369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557975" y="2688060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7622" y="2842311"/>
            <a:ext cx="7264297" cy="1842677"/>
            <a:chOff x="611187" y="3614057"/>
            <a:chExt cx="7921625" cy="2678872"/>
          </a:xfrm>
        </p:grpSpPr>
        <p:sp>
          <p:nvSpPr>
            <p:cNvPr id="66" name="形状 65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矩形 66"/>
            <p:cNvSpPr/>
            <p:nvPr/>
          </p:nvSpPr>
          <p:spPr>
            <a:xfrm>
              <a:off x="1150112" y="4142025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71999" y="4638717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3062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3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1844596" y="1909405"/>
            <a:ext cx="2016641" cy="1987724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8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5607" y="2354589"/>
            <a:ext cx="1114619" cy="1097356"/>
          </a:xfrm>
          <a:prstGeom prst="ellipse">
            <a:avLst/>
          </a:prstGeom>
          <a:solidFill>
            <a:srgbClr val="FAFAFA"/>
          </a:solidFill>
          <a:ln w="1206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标题内容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5" name="任意多边形 34"/>
          <p:cNvSpPr/>
          <p:nvPr/>
        </p:nvSpPr>
        <p:spPr>
          <a:xfrm rot="453073">
            <a:off x="965826" y="3260763"/>
            <a:ext cx="1475543" cy="145269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8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280658" y="3575570"/>
            <a:ext cx="845878" cy="832777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rot="2431848">
            <a:off x="674307" y="1946149"/>
            <a:ext cx="1309021" cy="1288748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8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39916" y="2221126"/>
            <a:ext cx="750417" cy="738794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kern="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</a:t>
            </a:r>
            <a:endParaRPr lang="en-US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9" name="任意多边形 38"/>
          <p:cNvSpPr/>
          <p:nvPr/>
        </p:nvSpPr>
        <p:spPr>
          <a:xfrm rot="2431848">
            <a:off x="1647235" y="1065064"/>
            <a:ext cx="1112564" cy="1095333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68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879815" y="1283918"/>
            <a:ext cx="637794" cy="627916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标题</a:t>
            </a:r>
            <a:endParaRPr lang="en-US" altLang="zh-CN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环形箭头 40"/>
          <p:cNvSpPr/>
          <p:nvPr/>
        </p:nvSpPr>
        <p:spPr>
          <a:xfrm rot="5920462">
            <a:off x="2848033" y="1784075"/>
            <a:ext cx="2220686" cy="2220686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97163" y="1266180"/>
            <a:ext cx="3150161" cy="3263971"/>
            <a:chOff x="5818000" y="1927702"/>
            <a:chExt cx="5586883" cy="4351961"/>
          </a:xfrm>
        </p:grpSpPr>
        <p:sp>
          <p:nvSpPr>
            <p:cNvPr id="19" name="圆角矩形 18"/>
            <p:cNvSpPr/>
            <p:nvPr/>
          </p:nvSpPr>
          <p:spPr>
            <a:xfrm>
              <a:off x="5818000" y="2002147"/>
              <a:ext cx="5586883" cy="4197796"/>
            </a:xfrm>
            <a:prstGeom prst="roundRect">
              <a:avLst>
                <a:gd name="adj" fmla="val 7739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31"/>
            <p:cNvSpPr txBox="1"/>
            <p:nvPr/>
          </p:nvSpPr>
          <p:spPr>
            <a:xfrm>
              <a:off x="6089670" y="1927702"/>
              <a:ext cx="5053952" cy="435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添加标题内容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关键技术难点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269687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关键技术</a:t>
                </a:r>
                <a:endParaRPr lang="zh-CN" altLang="en-US" dirty="0">
                  <a:solidFill>
                    <a:schemeClr val="bg1"/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3-2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实践难点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市场调研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2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5"/>
          <p:cNvSpPr txBox="1"/>
          <p:nvPr/>
        </p:nvSpPr>
        <p:spPr>
          <a:xfrm>
            <a:off x="2780149" y="1165561"/>
            <a:ext cx="445071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1874695" y="3226808"/>
            <a:ext cx="45386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1085" y="2685507"/>
            <a:ext cx="1230086" cy="1091736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321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798841" y="4171995"/>
            <a:ext cx="753626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关键技术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3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5" grpId="0" animBg="1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5" y="251756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5" y="3733008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9"/>
            <a:ext cx="4566499" cy="1078503"/>
            <a:chOff x="4012556" y="1375083"/>
            <a:chExt cx="5516462" cy="1438005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499" cy="1078502"/>
            <a:chOff x="4873534" y="3109566"/>
            <a:chExt cx="5516462" cy="1438002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1083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9417" y="3631143"/>
            <a:ext cx="4566499" cy="1078503"/>
            <a:chOff x="4012556" y="5002204"/>
            <a:chExt cx="5516462" cy="1438005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实践难点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50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Freeform 5"/>
          <p:cNvSpPr>
            <a:spLocks/>
          </p:cNvSpPr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绪论</a:t>
            </a: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研究成果与应用</a:t>
            </a: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研究方法与思路</a:t>
            </a: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关键技术与实践难点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相关建议与论文总结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>
                <a:spLocks/>
              </p:cNvSpPr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5" grpId="0"/>
      <p:bldP spid="46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97929" y="1438979"/>
            <a:ext cx="5892815" cy="3118568"/>
            <a:chOff x="833990" y="2092248"/>
            <a:chExt cx="7565435" cy="4003744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>
              <a:spLocks/>
            </p:cNvSpPr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>
              <a:spLocks/>
            </p:cNvSpPr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>
              <a:spLocks/>
            </p:cNvSpPr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63" name="等腰三角形 162"/>
          <p:cNvSpPr/>
          <p:nvPr/>
        </p:nvSpPr>
        <p:spPr>
          <a:xfrm flipV="1">
            <a:off x="2418157" y="2299186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1467726" y="1115367"/>
            <a:ext cx="2133097" cy="956696"/>
            <a:chOff x="1792403" y="1210594"/>
            <a:chExt cx="2844129" cy="1275595"/>
          </a:xfrm>
        </p:grpSpPr>
        <p:sp>
          <p:nvSpPr>
            <p:cNvPr id="165" name="矩形标注 164"/>
            <p:cNvSpPr/>
            <p:nvPr/>
          </p:nvSpPr>
          <p:spPr>
            <a:xfrm>
              <a:off x="1792403" y="1210594"/>
              <a:ext cx="2834910" cy="1275595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文本框 230"/>
            <p:cNvSpPr txBox="1"/>
            <p:nvPr/>
          </p:nvSpPr>
          <p:spPr>
            <a:xfrm>
              <a:off x="1798592" y="1288705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7" name="文本框 231"/>
            <p:cNvSpPr txBox="1"/>
            <p:nvPr/>
          </p:nvSpPr>
          <p:spPr>
            <a:xfrm>
              <a:off x="1798591" y="1611486"/>
              <a:ext cx="28379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8" name="等腰三角形 167"/>
          <p:cNvSpPr/>
          <p:nvPr/>
        </p:nvSpPr>
        <p:spPr>
          <a:xfrm flipV="1">
            <a:off x="3942851" y="2725607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3024378" y="3185821"/>
            <a:ext cx="2133097" cy="901628"/>
            <a:chOff x="1792403" y="1331479"/>
            <a:chExt cx="2844129" cy="1202170"/>
          </a:xfrm>
        </p:grpSpPr>
        <p:sp>
          <p:nvSpPr>
            <p:cNvPr id="170" name="矩形标注 169"/>
            <p:cNvSpPr/>
            <p:nvPr/>
          </p:nvSpPr>
          <p:spPr>
            <a:xfrm flipV="1">
              <a:off x="1792403" y="1331479"/>
              <a:ext cx="2834910" cy="1202170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文本框 235"/>
            <p:cNvSpPr txBox="1"/>
            <p:nvPr/>
          </p:nvSpPr>
          <p:spPr>
            <a:xfrm>
              <a:off x="1798592" y="1359040"/>
              <a:ext cx="195265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72" name="文本框 236"/>
            <p:cNvSpPr txBox="1"/>
            <p:nvPr/>
          </p:nvSpPr>
          <p:spPr>
            <a:xfrm>
              <a:off x="1798591" y="1681822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3" name="等腰三角形 172"/>
          <p:cNvSpPr/>
          <p:nvPr/>
        </p:nvSpPr>
        <p:spPr>
          <a:xfrm flipV="1">
            <a:off x="5916655" y="2235767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5483662" y="870145"/>
            <a:ext cx="2266700" cy="1018828"/>
            <a:chOff x="1792402" y="1179005"/>
            <a:chExt cx="3462843" cy="1538818"/>
          </a:xfrm>
        </p:grpSpPr>
        <p:sp>
          <p:nvSpPr>
            <p:cNvPr id="175" name="矩形标注 174"/>
            <p:cNvSpPr/>
            <p:nvPr/>
          </p:nvSpPr>
          <p:spPr>
            <a:xfrm>
              <a:off x="1792402" y="1179005"/>
              <a:ext cx="3462843" cy="1538818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文本框 240"/>
            <p:cNvSpPr txBox="1"/>
            <p:nvPr/>
          </p:nvSpPr>
          <p:spPr>
            <a:xfrm>
              <a:off x="1798592" y="1283442"/>
              <a:ext cx="2828721" cy="464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77" name="文本框 241"/>
            <p:cNvSpPr txBox="1"/>
            <p:nvPr/>
          </p:nvSpPr>
          <p:spPr>
            <a:xfrm>
              <a:off x="1798591" y="1652438"/>
              <a:ext cx="3456654" cy="90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8" name="矩形 177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市场调研分析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79" name="等腰三角形 17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8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50" decel="100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9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50" decel="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50" decel="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" presetClass="entr" presetSubtype="3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" grpId="0" animBg="1"/>
          <p:bldP spid="168" grpId="0" animBg="1"/>
          <p:bldP spid="173" grpId="0" animBg="1"/>
          <p:bldP spid="178" grpId="0"/>
          <p:bldP spid="17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50" decel="100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50" decel="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50" decel="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" grpId="0" animBg="1"/>
          <p:bldP spid="168" grpId="0" animBg="1"/>
          <p:bldP spid="173" grpId="0" animBg="1"/>
          <p:bldP spid="178" grpId="0"/>
          <p:bldP spid="17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12049" y="882935"/>
            <a:ext cx="4175311" cy="3573567"/>
            <a:chOff x="1243649" y="1306887"/>
            <a:chExt cx="6153580" cy="5266736"/>
          </a:xfrm>
          <a:solidFill>
            <a:schemeClr val="accent1"/>
          </a:solidFill>
        </p:grpSpPr>
        <p:sp>
          <p:nvSpPr>
            <p:cNvPr id="7" name="任意多边形 6"/>
            <p:cNvSpPr>
              <a:spLocks/>
            </p:cNvSpPr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invGray">
            <a:xfrm>
              <a:off x="1434243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63" name="Freeform 29"/>
          <p:cNvSpPr>
            <a:spLocks/>
          </p:cNvSpPr>
          <p:nvPr/>
        </p:nvSpPr>
        <p:spPr bwMode="gray">
          <a:xfrm>
            <a:off x="4972825" y="2790146"/>
            <a:ext cx="395945" cy="494783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6" name="任意多边形 65"/>
          <p:cNvSpPr>
            <a:spLocks/>
          </p:cNvSpPr>
          <p:nvPr/>
        </p:nvSpPr>
        <p:spPr bwMode="gray">
          <a:xfrm>
            <a:off x="3618179" y="2796022"/>
            <a:ext cx="851730" cy="806582"/>
          </a:xfrm>
          <a:custGeom>
            <a:avLst/>
            <a:gdLst>
              <a:gd name="connsiteX0" fmla="*/ 118346 w 4880514"/>
              <a:gd name="connsiteY0" fmla="*/ 0 h 4315196"/>
              <a:gd name="connsiteX1" fmla="*/ 236692 w 4880514"/>
              <a:gd name="connsiteY1" fmla="*/ 0 h 4315196"/>
              <a:gd name="connsiteX2" fmla="*/ 295865 w 4880514"/>
              <a:gd name="connsiteY2" fmla="*/ 109246 h 4315196"/>
              <a:gd name="connsiteX3" fmla="*/ 473384 w 4880514"/>
              <a:gd name="connsiteY3" fmla="*/ 109246 h 4315196"/>
              <a:gd name="connsiteX4" fmla="*/ 650903 w 4880514"/>
              <a:gd name="connsiteY4" fmla="*/ 273114 h 4315196"/>
              <a:gd name="connsiteX5" fmla="*/ 650903 w 4880514"/>
              <a:gd name="connsiteY5" fmla="*/ 546228 h 4315196"/>
              <a:gd name="connsiteX6" fmla="*/ 769249 w 4880514"/>
              <a:gd name="connsiteY6" fmla="*/ 546228 h 4315196"/>
              <a:gd name="connsiteX7" fmla="*/ 946768 w 4880514"/>
              <a:gd name="connsiteY7" fmla="*/ 819341 h 4315196"/>
              <a:gd name="connsiteX8" fmla="*/ 1124287 w 4880514"/>
              <a:gd name="connsiteY8" fmla="*/ 764718 h 4315196"/>
              <a:gd name="connsiteX9" fmla="*/ 1124287 w 4880514"/>
              <a:gd name="connsiteY9" fmla="*/ 710096 h 4315196"/>
              <a:gd name="connsiteX10" fmla="*/ 1183459 w 4880514"/>
              <a:gd name="connsiteY10" fmla="*/ 764718 h 4315196"/>
              <a:gd name="connsiteX11" fmla="*/ 1301805 w 4880514"/>
              <a:gd name="connsiteY11" fmla="*/ 873964 h 4315196"/>
              <a:gd name="connsiteX12" fmla="*/ 1597670 w 4880514"/>
              <a:gd name="connsiteY12" fmla="*/ 873964 h 4315196"/>
              <a:gd name="connsiteX13" fmla="*/ 1656843 w 4880514"/>
              <a:gd name="connsiteY13" fmla="*/ 655473 h 4315196"/>
              <a:gd name="connsiteX14" fmla="*/ 1893535 w 4880514"/>
              <a:gd name="connsiteY14" fmla="*/ 600850 h 4315196"/>
              <a:gd name="connsiteX15" fmla="*/ 2130227 w 4880514"/>
              <a:gd name="connsiteY15" fmla="*/ 655473 h 4315196"/>
              <a:gd name="connsiteX16" fmla="*/ 2248573 w 4880514"/>
              <a:gd name="connsiteY16" fmla="*/ 491605 h 4315196"/>
              <a:gd name="connsiteX17" fmla="*/ 2189400 w 4880514"/>
              <a:gd name="connsiteY17" fmla="*/ 273114 h 4315196"/>
              <a:gd name="connsiteX18" fmla="*/ 2189400 w 4880514"/>
              <a:gd name="connsiteY18" fmla="*/ 218491 h 4315196"/>
              <a:gd name="connsiteX19" fmla="*/ 2366919 w 4880514"/>
              <a:gd name="connsiteY19" fmla="*/ 218491 h 4315196"/>
              <a:gd name="connsiteX20" fmla="*/ 2485265 w 4880514"/>
              <a:gd name="connsiteY20" fmla="*/ 163868 h 4315196"/>
              <a:gd name="connsiteX21" fmla="*/ 2544437 w 4880514"/>
              <a:gd name="connsiteY21" fmla="*/ 327737 h 4315196"/>
              <a:gd name="connsiteX22" fmla="*/ 2840302 w 4880514"/>
              <a:gd name="connsiteY22" fmla="*/ 491605 h 4315196"/>
              <a:gd name="connsiteX23" fmla="*/ 2958648 w 4880514"/>
              <a:gd name="connsiteY23" fmla="*/ 491605 h 4315196"/>
              <a:gd name="connsiteX24" fmla="*/ 2958648 w 4880514"/>
              <a:gd name="connsiteY24" fmla="*/ 600850 h 4315196"/>
              <a:gd name="connsiteX25" fmla="*/ 3076994 w 4880514"/>
              <a:gd name="connsiteY25" fmla="*/ 928587 h 4315196"/>
              <a:gd name="connsiteX26" fmla="*/ 3195340 w 4880514"/>
              <a:gd name="connsiteY26" fmla="*/ 1037832 h 4315196"/>
              <a:gd name="connsiteX27" fmla="*/ 3491205 w 4880514"/>
              <a:gd name="connsiteY27" fmla="*/ 1092455 h 4315196"/>
              <a:gd name="connsiteX28" fmla="*/ 3668724 w 4880514"/>
              <a:gd name="connsiteY28" fmla="*/ 873964 h 4315196"/>
              <a:gd name="connsiteX29" fmla="*/ 3787070 w 4880514"/>
              <a:gd name="connsiteY29" fmla="*/ 928587 h 4315196"/>
              <a:gd name="connsiteX30" fmla="*/ 3846243 w 4880514"/>
              <a:gd name="connsiteY30" fmla="*/ 1037832 h 4315196"/>
              <a:gd name="connsiteX31" fmla="*/ 4082934 w 4880514"/>
              <a:gd name="connsiteY31" fmla="*/ 983209 h 4315196"/>
              <a:gd name="connsiteX32" fmla="*/ 4378799 w 4880514"/>
              <a:gd name="connsiteY32" fmla="*/ 1201700 h 4315196"/>
              <a:gd name="connsiteX33" fmla="*/ 4615491 w 4880514"/>
              <a:gd name="connsiteY33" fmla="*/ 1256323 h 4315196"/>
              <a:gd name="connsiteX34" fmla="*/ 4852183 w 4880514"/>
              <a:gd name="connsiteY34" fmla="*/ 1310946 h 4315196"/>
              <a:gd name="connsiteX35" fmla="*/ 4880514 w 4880514"/>
              <a:gd name="connsiteY35" fmla="*/ 1328381 h 4315196"/>
              <a:gd name="connsiteX36" fmla="*/ 4758613 w 4880514"/>
              <a:gd name="connsiteY36" fmla="*/ 1314449 h 4315196"/>
              <a:gd name="connsiteX37" fmla="*/ 4730038 w 4880514"/>
              <a:gd name="connsiteY37" fmla="*/ 1371599 h 4315196"/>
              <a:gd name="connsiteX38" fmla="*/ 4720513 w 4880514"/>
              <a:gd name="connsiteY38" fmla="*/ 1409699 h 4315196"/>
              <a:gd name="connsiteX39" fmla="*/ 4682413 w 4880514"/>
              <a:gd name="connsiteY39" fmla="*/ 1428749 h 4315196"/>
              <a:gd name="connsiteX40" fmla="*/ 4720513 w 4880514"/>
              <a:gd name="connsiteY40" fmla="*/ 1476374 h 4315196"/>
              <a:gd name="connsiteX41" fmla="*/ 4796713 w 4880514"/>
              <a:gd name="connsiteY41" fmla="*/ 1552574 h 4315196"/>
              <a:gd name="connsiteX42" fmla="*/ 4815763 w 4880514"/>
              <a:gd name="connsiteY42" fmla="*/ 1581149 h 4315196"/>
              <a:gd name="connsiteX43" fmla="*/ 4768138 w 4880514"/>
              <a:gd name="connsiteY43" fmla="*/ 1628774 h 4315196"/>
              <a:gd name="connsiteX44" fmla="*/ 4730038 w 4880514"/>
              <a:gd name="connsiteY44" fmla="*/ 1657349 h 4315196"/>
              <a:gd name="connsiteX45" fmla="*/ 4663363 w 4880514"/>
              <a:gd name="connsiteY45" fmla="*/ 1666874 h 4315196"/>
              <a:gd name="connsiteX46" fmla="*/ 4653838 w 4880514"/>
              <a:gd name="connsiteY46" fmla="*/ 1704974 h 4315196"/>
              <a:gd name="connsiteX47" fmla="*/ 4596688 w 4880514"/>
              <a:gd name="connsiteY47" fmla="*/ 1752599 h 4315196"/>
              <a:gd name="connsiteX48" fmla="*/ 4615738 w 4880514"/>
              <a:gd name="connsiteY48" fmla="*/ 1781174 h 4315196"/>
              <a:gd name="connsiteX49" fmla="*/ 4558588 w 4880514"/>
              <a:gd name="connsiteY49" fmla="*/ 1828799 h 4315196"/>
              <a:gd name="connsiteX50" fmla="*/ 4558588 w 4880514"/>
              <a:gd name="connsiteY50" fmla="*/ 1904999 h 4315196"/>
              <a:gd name="connsiteX51" fmla="*/ 4520488 w 4880514"/>
              <a:gd name="connsiteY51" fmla="*/ 1952624 h 4315196"/>
              <a:gd name="connsiteX52" fmla="*/ 4530013 w 4880514"/>
              <a:gd name="connsiteY52" fmla="*/ 2009774 h 4315196"/>
              <a:gd name="connsiteX53" fmla="*/ 4491913 w 4880514"/>
              <a:gd name="connsiteY53" fmla="*/ 2028824 h 4315196"/>
              <a:gd name="connsiteX54" fmla="*/ 4444288 w 4880514"/>
              <a:gd name="connsiteY54" fmla="*/ 1981199 h 4315196"/>
              <a:gd name="connsiteX55" fmla="*/ 4368088 w 4880514"/>
              <a:gd name="connsiteY55" fmla="*/ 2019299 h 4315196"/>
              <a:gd name="connsiteX56" fmla="*/ 4301413 w 4880514"/>
              <a:gd name="connsiteY56" fmla="*/ 2009774 h 4315196"/>
              <a:gd name="connsiteX57" fmla="*/ 4253788 w 4880514"/>
              <a:gd name="connsiteY57" fmla="*/ 2085974 h 4315196"/>
              <a:gd name="connsiteX58" fmla="*/ 4282363 w 4880514"/>
              <a:gd name="connsiteY58" fmla="*/ 2143124 h 4315196"/>
              <a:gd name="connsiteX59" fmla="*/ 4244263 w 4880514"/>
              <a:gd name="connsiteY59" fmla="*/ 2209799 h 4315196"/>
              <a:gd name="connsiteX60" fmla="*/ 4196638 w 4880514"/>
              <a:gd name="connsiteY60" fmla="*/ 2333624 h 4315196"/>
              <a:gd name="connsiteX61" fmla="*/ 4120438 w 4880514"/>
              <a:gd name="connsiteY61" fmla="*/ 2400299 h 4315196"/>
              <a:gd name="connsiteX62" fmla="*/ 4034713 w 4880514"/>
              <a:gd name="connsiteY62" fmla="*/ 2419349 h 4315196"/>
              <a:gd name="connsiteX63" fmla="*/ 3958513 w 4880514"/>
              <a:gd name="connsiteY63" fmla="*/ 2362199 h 4315196"/>
              <a:gd name="connsiteX64" fmla="*/ 3920413 w 4880514"/>
              <a:gd name="connsiteY64" fmla="*/ 2276474 h 4315196"/>
              <a:gd name="connsiteX65" fmla="*/ 3796588 w 4880514"/>
              <a:gd name="connsiteY65" fmla="*/ 2324099 h 4315196"/>
              <a:gd name="connsiteX66" fmla="*/ 3729913 w 4880514"/>
              <a:gd name="connsiteY66" fmla="*/ 2333624 h 4315196"/>
              <a:gd name="connsiteX67" fmla="*/ 3577513 w 4880514"/>
              <a:gd name="connsiteY67" fmla="*/ 2228849 h 4315196"/>
              <a:gd name="connsiteX68" fmla="*/ 3463213 w 4880514"/>
              <a:gd name="connsiteY68" fmla="*/ 2247899 h 4315196"/>
              <a:gd name="connsiteX69" fmla="*/ 3463213 w 4880514"/>
              <a:gd name="connsiteY69" fmla="*/ 2295524 h 4315196"/>
              <a:gd name="connsiteX70" fmla="*/ 3348913 w 4880514"/>
              <a:gd name="connsiteY70" fmla="*/ 2343149 h 4315196"/>
              <a:gd name="connsiteX71" fmla="*/ 3425113 w 4880514"/>
              <a:gd name="connsiteY71" fmla="*/ 2428874 h 4315196"/>
              <a:gd name="connsiteX72" fmla="*/ 3453688 w 4880514"/>
              <a:gd name="connsiteY72" fmla="*/ 2524124 h 4315196"/>
              <a:gd name="connsiteX73" fmla="*/ 3339388 w 4880514"/>
              <a:gd name="connsiteY73" fmla="*/ 2600324 h 4315196"/>
              <a:gd name="connsiteX74" fmla="*/ 3263188 w 4880514"/>
              <a:gd name="connsiteY74" fmla="*/ 2666999 h 4315196"/>
              <a:gd name="connsiteX75" fmla="*/ 3282238 w 4880514"/>
              <a:gd name="connsiteY75" fmla="*/ 2771774 h 4315196"/>
              <a:gd name="connsiteX76" fmla="*/ 3320338 w 4880514"/>
              <a:gd name="connsiteY76" fmla="*/ 2847974 h 4315196"/>
              <a:gd name="connsiteX77" fmla="*/ 3434638 w 4880514"/>
              <a:gd name="connsiteY77" fmla="*/ 2886074 h 4315196"/>
              <a:gd name="connsiteX78" fmla="*/ 3491788 w 4880514"/>
              <a:gd name="connsiteY78" fmla="*/ 2990849 h 4315196"/>
              <a:gd name="connsiteX79" fmla="*/ 3558463 w 4880514"/>
              <a:gd name="connsiteY79" fmla="*/ 3067049 h 4315196"/>
              <a:gd name="connsiteX80" fmla="*/ 3634663 w 4880514"/>
              <a:gd name="connsiteY80" fmla="*/ 3028949 h 4315196"/>
              <a:gd name="connsiteX81" fmla="*/ 3720388 w 4880514"/>
              <a:gd name="connsiteY81" fmla="*/ 3124199 h 4315196"/>
              <a:gd name="connsiteX82" fmla="*/ 3734217 w 4880514"/>
              <a:gd name="connsiteY82" fmla="*/ 3151856 h 4315196"/>
              <a:gd name="connsiteX83" fmla="*/ 3609551 w 4880514"/>
              <a:gd name="connsiteY83" fmla="*/ 3113496 h 4315196"/>
              <a:gd name="connsiteX84" fmla="*/ 3491205 w 4880514"/>
              <a:gd name="connsiteY84" fmla="*/ 3222742 h 4315196"/>
              <a:gd name="connsiteX85" fmla="*/ 3550378 w 4880514"/>
              <a:gd name="connsiteY85" fmla="*/ 3386610 h 4315196"/>
              <a:gd name="connsiteX86" fmla="*/ 3727897 w 4880514"/>
              <a:gd name="connsiteY86" fmla="*/ 3386610 h 4315196"/>
              <a:gd name="connsiteX87" fmla="*/ 3787070 w 4880514"/>
              <a:gd name="connsiteY87" fmla="*/ 3605101 h 4315196"/>
              <a:gd name="connsiteX88" fmla="*/ 3372859 w 4880514"/>
              <a:gd name="connsiteY88" fmla="*/ 3605101 h 4315196"/>
              <a:gd name="connsiteX89" fmla="*/ 3254513 w 4880514"/>
              <a:gd name="connsiteY89" fmla="*/ 3441233 h 4315196"/>
              <a:gd name="connsiteX90" fmla="*/ 3076994 w 4880514"/>
              <a:gd name="connsiteY90" fmla="*/ 3550478 h 4315196"/>
              <a:gd name="connsiteX91" fmla="*/ 2899475 w 4880514"/>
              <a:gd name="connsiteY91" fmla="*/ 3441233 h 4315196"/>
              <a:gd name="connsiteX92" fmla="*/ 2899475 w 4880514"/>
              <a:gd name="connsiteY92" fmla="*/ 3113496 h 4315196"/>
              <a:gd name="connsiteX93" fmla="*/ 2662783 w 4880514"/>
              <a:gd name="connsiteY93" fmla="*/ 3113496 h 4315196"/>
              <a:gd name="connsiteX94" fmla="*/ 2662783 w 4880514"/>
              <a:gd name="connsiteY94" fmla="*/ 3331987 h 4315196"/>
              <a:gd name="connsiteX95" fmla="*/ 2485265 w 4880514"/>
              <a:gd name="connsiteY95" fmla="*/ 3386610 h 4315196"/>
              <a:gd name="connsiteX96" fmla="*/ 2485265 w 4880514"/>
              <a:gd name="connsiteY96" fmla="*/ 3441233 h 4315196"/>
              <a:gd name="connsiteX97" fmla="*/ 2307746 w 4880514"/>
              <a:gd name="connsiteY97" fmla="*/ 3659723 h 4315196"/>
              <a:gd name="connsiteX98" fmla="*/ 2189400 w 4880514"/>
              <a:gd name="connsiteY98" fmla="*/ 3659723 h 4315196"/>
              <a:gd name="connsiteX99" fmla="*/ 2189400 w 4880514"/>
              <a:gd name="connsiteY99" fmla="*/ 4315196 h 4315196"/>
              <a:gd name="connsiteX100" fmla="*/ 2011881 w 4880514"/>
              <a:gd name="connsiteY100" fmla="*/ 4315196 h 4315196"/>
              <a:gd name="connsiteX101" fmla="*/ 1952708 w 4880514"/>
              <a:gd name="connsiteY101" fmla="*/ 4205951 h 4315196"/>
              <a:gd name="connsiteX102" fmla="*/ 1834362 w 4880514"/>
              <a:gd name="connsiteY102" fmla="*/ 4315196 h 4315196"/>
              <a:gd name="connsiteX103" fmla="*/ 1597670 w 4880514"/>
              <a:gd name="connsiteY103" fmla="*/ 4315196 h 4315196"/>
              <a:gd name="connsiteX104" fmla="*/ 1597670 w 4880514"/>
              <a:gd name="connsiteY104" fmla="*/ 4260574 h 4315196"/>
              <a:gd name="connsiteX105" fmla="*/ 1479324 w 4880514"/>
              <a:gd name="connsiteY105" fmla="*/ 4205951 h 4315196"/>
              <a:gd name="connsiteX106" fmla="*/ 1479324 w 4880514"/>
              <a:gd name="connsiteY106" fmla="*/ 3932837 h 4315196"/>
              <a:gd name="connsiteX107" fmla="*/ 1183459 w 4880514"/>
              <a:gd name="connsiteY107" fmla="*/ 3386610 h 4315196"/>
              <a:gd name="connsiteX108" fmla="*/ 1065114 w 4880514"/>
              <a:gd name="connsiteY108" fmla="*/ 3386610 h 4315196"/>
              <a:gd name="connsiteX109" fmla="*/ 1065114 w 4880514"/>
              <a:gd name="connsiteY109" fmla="*/ 3441233 h 4315196"/>
              <a:gd name="connsiteX110" fmla="*/ 946768 w 4880514"/>
              <a:gd name="connsiteY110" fmla="*/ 3277364 h 4315196"/>
              <a:gd name="connsiteX111" fmla="*/ 1005941 w 4880514"/>
              <a:gd name="connsiteY111" fmla="*/ 3222742 h 4315196"/>
              <a:gd name="connsiteX112" fmla="*/ 769249 w 4880514"/>
              <a:gd name="connsiteY112" fmla="*/ 2895005 h 4315196"/>
              <a:gd name="connsiteX113" fmla="*/ 650903 w 4880514"/>
              <a:gd name="connsiteY113" fmla="*/ 2949628 h 4315196"/>
              <a:gd name="connsiteX114" fmla="*/ 591730 w 4880514"/>
              <a:gd name="connsiteY114" fmla="*/ 3168119 h 4315196"/>
              <a:gd name="connsiteX115" fmla="*/ 473384 w 4880514"/>
              <a:gd name="connsiteY115" fmla="*/ 3222742 h 4315196"/>
              <a:gd name="connsiteX116" fmla="*/ 532557 w 4880514"/>
              <a:gd name="connsiteY116" fmla="*/ 1693305 h 4315196"/>
              <a:gd name="connsiteX117" fmla="*/ 414211 w 4880514"/>
              <a:gd name="connsiteY117" fmla="*/ 1529437 h 4315196"/>
              <a:gd name="connsiteX118" fmla="*/ 532557 w 4880514"/>
              <a:gd name="connsiteY118" fmla="*/ 1474814 h 4315196"/>
              <a:gd name="connsiteX119" fmla="*/ 295865 w 4880514"/>
              <a:gd name="connsiteY119" fmla="*/ 1092455 h 4315196"/>
              <a:gd name="connsiteX120" fmla="*/ 295865 w 4880514"/>
              <a:gd name="connsiteY120" fmla="*/ 928587 h 4315196"/>
              <a:gd name="connsiteX121" fmla="*/ 118346 w 4880514"/>
              <a:gd name="connsiteY121" fmla="*/ 764718 h 4315196"/>
              <a:gd name="connsiteX122" fmla="*/ 0 w 4880514"/>
              <a:gd name="connsiteY122" fmla="*/ 710096 h 4315196"/>
              <a:gd name="connsiteX123" fmla="*/ 0 w 4880514"/>
              <a:gd name="connsiteY123" fmla="*/ 655473 h 4315196"/>
              <a:gd name="connsiteX124" fmla="*/ 59173 w 4880514"/>
              <a:gd name="connsiteY124" fmla="*/ 436982 h 4315196"/>
              <a:gd name="connsiteX125" fmla="*/ 177519 w 4880514"/>
              <a:gd name="connsiteY125" fmla="*/ 327737 h 4315196"/>
              <a:gd name="connsiteX126" fmla="*/ 118346 w 4880514"/>
              <a:gd name="connsiteY126" fmla="*/ 218491 h 431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880514" h="4315196">
                <a:moveTo>
                  <a:pt x="118346" y="0"/>
                </a:moveTo>
                <a:lnTo>
                  <a:pt x="236692" y="0"/>
                </a:lnTo>
                <a:lnTo>
                  <a:pt x="295865" y="109246"/>
                </a:lnTo>
                <a:lnTo>
                  <a:pt x="473384" y="109246"/>
                </a:lnTo>
                <a:lnTo>
                  <a:pt x="650903" y="273114"/>
                </a:lnTo>
                <a:lnTo>
                  <a:pt x="650903" y="546228"/>
                </a:lnTo>
                <a:lnTo>
                  <a:pt x="769249" y="546228"/>
                </a:lnTo>
                <a:lnTo>
                  <a:pt x="946768" y="819341"/>
                </a:lnTo>
                <a:lnTo>
                  <a:pt x="1124287" y="764718"/>
                </a:lnTo>
                <a:lnTo>
                  <a:pt x="1124287" y="710096"/>
                </a:lnTo>
                <a:lnTo>
                  <a:pt x="1183459" y="764718"/>
                </a:lnTo>
                <a:lnTo>
                  <a:pt x="1301805" y="873964"/>
                </a:lnTo>
                <a:lnTo>
                  <a:pt x="1597670" y="873964"/>
                </a:lnTo>
                <a:lnTo>
                  <a:pt x="1656843" y="655473"/>
                </a:lnTo>
                <a:lnTo>
                  <a:pt x="1893535" y="600850"/>
                </a:lnTo>
                <a:lnTo>
                  <a:pt x="2130227" y="655473"/>
                </a:lnTo>
                <a:lnTo>
                  <a:pt x="2248573" y="491605"/>
                </a:lnTo>
                <a:lnTo>
                  <a:pt x="2189400" y="273114"/>
                </a:lnTo>
                <a:lnTo>
                  <a:pt x="2189400" y="218491"/>
                </a:lnTo>
                <a:lnTo>
                  <a:pt x="2366919" y="218491"/>
                </a:lnTo>
                <a:lnTo>
                  <a:pt x="2485265" y="163868"/>
                </a:lnTo>
                <a:lnTo>
                  <a:pt x="2544437" y="327737"/>
                </a:lnTo>
                <a:lnTo>
                  <a:pt x="2840302" y="491605"/>
                </a:lnTo>
                <a:lnTo>
                  <a:pt x="2958648" y="491605"/>
                </a:lnTo>
                <a:lnTo>
                  <a:pt x="2958648" y="600850"/>
                </a:lnTo>
                <a:lnTo>
                  <a:pt x="3076994" y="928587"/>
                </a:lnTo>
                <a:lnTo>
                  <a:pt x="3195340" y="1037832"/>
                </a:lnTo>
                <a:lnTo>
                  <a:pt x="3491205" y="1092455"/>
                </a:lnTo>
                <a:lnTo>
                  <a:pt x="3668724" y="873964"/>
                </a:lnTo>
                <a:lnTo>
                  <a:pt x="3787070" y="928587"/>
                </a:lnTo>
                <a:lnTo>
                  <a:pt x="3846243" y="1037832"/>
                </a:lnTo>
                <a:lnTo>
                  <a:pt x="4082934" y="983209"/>
                </a:lnTo>
                <a:lnTo>
                  <a:pt x="4378799" y="1201700"/>
                </a:lnTo>
                <a:lnTo>
                  <a:pt x="4615491" y="1256323"/>
                </a:lnTo>
                <a:lnTo>
                  <a:pt x="4852183" y="1310946"/>
                </a:lnTo>
                <a:lnTo>
                  <a:pt x="4880514" y="1328381"/>
                </a:lnTo>
                <a:lnTo>
                  <a:pt x="4758613" y="1314449"/>
                </a:lnTo>
                <a:lnTo>
                  <a:pt x="4730038" y="1371599"/>
                </a:lnTo>
                <a:lnTo>
                  <a:pt x="4720513" y="1409699"/>
                </a:lnTo>
                <a:lnTo>
                  <a:pt x="4682413" y="1428749"/>
                </a:lnTo>
                <a:lnTo>
                  <a:pt x="4720513" y="1476374"/>
                </a:lnTo>
                <a:lnTo>
                  <a:pt x="4796713" y="1552574"/>
                </a:lnTo>
                <a:lnTo>
                  <a:pt x="4815763" y="1581149"/>
                </a:lnTo>
                <a:lnTo>
                  <a:pt x="4768138" y="1628774"/>
                </a:lnTo>
                <a:lnTo>
                  <a:pt x="4730038" y="1657349"/>
                </a:lnTo>
                <a:lnTo>
                  <a:pt x="4663363" y="1666874"/>
                </a:lnTo>
                <a:lnTo>
                  <a:pt x="4653838" y="1704974"/>
                </a:lnTo>
                <a:lnTo>
                  <a:pt x="4596688" y="1752599"/>
                </a:lnTo>
                <a:lnTo>
                  <a:pt x="4615738" y="1781174"/>
                </a:lnTo>
                <a:lnTo>
                  <a:pt x="4558588" y="1828799"/>
                </a:lnTo>
                <a:lnTo>
                  <a:pt x="4558588" y="1904999"/>
                </a:lnTo>
                <a:lnTo>
                  <a:pt x="4520488" y="1952624"/>
                </a:lnTo>
                <a:lnTo>
                  <a:pt x="4530013" y="2009774"/>
                </a:lnTo>
                <a:lnTo>
                  <a:pt x="4491913" y="2028824"/>
                </a:lnTo>
                <a:lnTo>
                  <a:pt x="4444288" y="1981199"/>
                </a:lnTo>
                <a:lnTo>
                  <a:pt x="4368088" y="2019299"/>
                </a:lnTo>
                <a:lnTo>
                  <a:pt x="4301413" y="2009774"/>
                </a:lnTo>
                <a:lnTo>
                  <a:pt x="4253788" y="2085974"/>
                </a:lnTo>
                <a:lnTo>
                  <a:pt x="4282363" y="2143124"/>
                </a:lnTo>
                <a:lnTo>
                  <a:pt x="4244263" y="2209799"/>
                </a:lnTo>
                <a:lnTo>
                  <a:pt x="4196638" y="2333624"/>
                </a:lnTo>
                <a:lnTo>
                  <a:pt x="4120438" y="2400299"/>
                </a:lnTo>
                <a:lnTo>
                  <a:pt x="4034713" y="2419349"/>
                </a:lnTo>
                <a:lnTo>
                  <a:pt x="3958513" y="2362199"/>
                </a:lnTo>
                <a:lnTo>
                  <a:pt x="3920413" y="2276474"/>
                </a:lnTo>
                <a:lnTo>
                  <a:pt x="3796588" y="2324099"/>
                </a:lnTo>
                <a:lnTo>
                  <a:pt x="3729913" y="2333624"/>
                </a:lnTo>
                <a:lnTo>
                  <a:pt x="3577513" y="2228849"/>
                </a:lnTo>
                <a:lnTo>
                  <a:pt x="3463213" y="2247899"/>
                </a:lnTo>
                <a:lnTo>
                  <a:pt x="3463213" y="2295524"/>
                </a:lnTo>
                <a:lnTo>
                  <a:pt x="3348913" y="2343149"/>
                </a:lnTo>
                <a:lnTo>
                  <a:pt x="3425113" y="2428874"/>
                </a:lnTo>
                <a:lnTo>
                  <a:pt x="3453688" y="2524124"/>
                </a:lnTo>
                <a:lnTo>
                  <a:pt x="3339388" y="2600324"/>
                </a:lnTo>
                <a:lnTo>
                  <a:pt x="3263188" y="2666999"/>
                </a:lnTo>
                <a:lnTo>
                  <a:pt x="3282238" y="2771774"/>
                </a:lnTo>
                <a:lnTo>
                  <a:pt x="3320338" y="2847974"/>
                </a:lnTo>
                <a:lnTo>
                  <a:pt x="3434638" y="2886074"/>
                </a:lnTo>
                <a:lnTo>
                  <a:pt x="3491788" y="2990849"/>
                </a:lnTo>
                <a:lnTo>
                  <a:pt x="3558463" y="3067049"/>
                </a:lnTo>
                <a:lnTo>
                  <a:pt x="3634663" y="3028949"/>
                </a:lnTo>
                <a:lnTo>
                  <a:pt x="3720388" y="3124199"/>
                </a:lnTo>
                <a:lnTo>
                  <a:pt x="3734217" y="3151856"/>
                </a:lnTo>
                <a:lnTo>
                  <a:pt x="3609551" y="3113496"/>
                </a:lnTo>
                <a:lnTo>
                  <a:pt x="3491205" y="3222742"/>
                </a:lnTo>
                <a:lnTo>
                  <a:pt x="3550378" y="3386610"/>
                </a:lnTo>
                <a:lnTo>
                  <a:pt x="3727897" y="3386610"/>
                </a:lnTo>
                <a:lnTo>
                  <a:pt x="3787070" y="3605101"/>
                </a:lnTo>
                <a:lnTo>
                  <a:pt x="3372859" y="3605101"/>
                </a:lnTo>
                <a:lnTo>
                  <a:pt x="3254513" y="3441233"/>
                </a:lnTo>
                <a:lnTo>
                  <a:pt x="3076994" y="3550478"/>
                </a:lnTo>
                <a:lnTo>
                  <a:pt x="2899475" y="3441233"/>
                </a:lnTo>
                <a:lnTo>
                  <a:pt x="2899475" y="3113496"/>
                </a:lnTo>
                <a:lnTo>
                  <a:pt x="2662783" y="3113496"/>
                </a:lnTo>
                <a:lnTo>
                  <a:pt x="2662783" y="3331987"/>
                </a:lnTo>
                <a:lnTo>
                  <a:pt x="2485265" y="3386610"/>
                </a:lnTo>
                <a:lnTo>
                  <a:pt x="2485265" y="3441233"/>
                </a:lnTo>
                <a:lnTo>
                  <a:pt x="2307746" y="3659723"/>
                </a:lnTo>
                <a:lnTo>
                  <a:pt x="2189400" y="3659723"/>
                </a:lnTo>
                <a:lnTo>
                  <a:pt x="2189400" y="4315196"/>
                </a:lnTo>
                <a:lnTo>
                  <a:pt x="2011881" y="4315196"/>
                </a:lnTo>
                <a:lnTo>
                  <a:pt x="1952708" y="4205951"/>
                </a:lnTo>
                <a:lnTo>
                  <a:pt x="1834362" y="4315196"/>
                </a:lnTo>
                <a:lnTo>
                  <a:pt x="1597670" y="4315196"/>
                </a:lnTo>
                <a:lnTo>
                  <a:pt x="1597670" y="4260574"/>
                </a:lnTo>
                <a:lnTo>
                  <a:pt x="1479324" y="4205951"/>
                </a:lnTo>
                <a:lnTo>
                  <a:pt x="1479324" y="3932837"/>
                </a:lnTo>
                <a:lnTo>
                  <a:pt x="1183459" y="3386610"/>
                </a:lnTo>
                <a:lnTo>
                  <a:pt x="1065114" y="3386610"/>
                </a:lnTo>
                <a:lnTo>
                  <a:pt x="1065114" y="3441233"/>
                </a:lnTo>
                <a:lnTo>
                  <a:pt x="946768" y="3277364"/>
                </a:lnTo>
                <a:lnTo>
                  <a:pt x="1005941" y="3222742"/>
                </a:lnTo>
                <a:lnTo>
                  <a:pt x="769249" y="2895005"/>
                </a:lnTo>
                <a:lnTo>
                  <a:pt x="650903" y="2949628"/>
                </a:lnTo>
                <a:lnTo>
                  <a:pt x="591730" y="3168119"/>
                </a:lnTo>
                <a:lnTo>
                  <a:pt x="473384" y="3222742"/>
                </a:lnTo>
                <a:lnTo>
                  <a:pt x="532557" y="1693305"/>
                </a:lnTo>
                <a:lnTo>
                  <a:pt x="414211" y="1529437"/>
                </a:lnTo>
                <a:lnTo>
                  <a:pt x="532557" y="1474814"/>
                </a:lnTo>
                <a:lnTo>
                  <a:pt x="295865" y="1092455"/>
                </a:lnTo>
                <a:lnTo>
                  <a:pt x="295865" y="928587"/>
                </a:lnTo>
                <a:lnTo>
                  <a:pt x="118346" y="764718"/>
                </a:lnTo>
                <a:lnTo>
                  <a:pt x="0" y="710096"/>
                </a:lnTo>
                <a:lnTo>
                  <a:pt x="0" y="655473"/>
                </a:lnTo>
                <a:lnTo>
                  <a:pt x="59173" y="436982"/>
                </a:lnTo>
                <a:lnTo>
                  <a:pt x="177519" y="327737"/>
                </a:lnTo>
                <a:lnTo>
                  <a:pt x="118346" y="2184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7" name="Freeform 14"/>
          <p:cNvSpPr>
            <a:spLocks/>
          </p:cNvSpPr>
          <p:nvPr/>
        </p:nvSpPr>
        <p:spPr bwMode="gray">
          <a:xfrm>
            <a:off x="4969236" y="2418190"/>
            <a:ext cx="563625" cy="371956"/>
          </a:xfrm>
          <a:custGeom>
            <a:avLst/>
            <a:gdLst>
              <a:gd name="T0" fmla="*/ 2147483646 w 433"/>
              <a:gd name="T1" fmla="*/ 2147483646 h 289"/>
              <a:gd name="T2" fmla="*/ 2147483646 w 433"/>
              <a:gd name="T3" fmla="*/ 2147483646 h 289"/>
              <a:gd name="T4" fmla="*/ 2147483646 w 433"/>
              <a:gd name="T5" fmla="*/ 2147483646 h 289"/>
              <a:gd name="T6" fmla="*/ 2147483646 w 433"/>
              <a:gd name="T7" fmla="*/ 2147483646 h 289"/>
              <a:gd name="T8" fmla="*/ 2147483646 w 433"/>
              <a:gd name="T9" fmla="*/ 2147483646 h 289"/>
              <a:gd name="T10" fmla="*/ 2147483646 w 433"/>
              <a:gd name="T11" fmla="*/ 2147483646 h 289"/>
              <a:gd name="T12" fmla="*/ 2147483646 w 433"/>
              <a:gd name="T13" fmla="*/ 2147483646 h 289"/>
              <a:gd name="T14" fmla="*/ 2147483646 w 433"/>
              <a:gd name="T15" fmla="*/ 2147483646 h 289"/>
              <a:gd name="T16" fmla="*/ 2147483646 w 433"/>
              <a:gd name="T17" fmla="*/ 2147483646 h 289"/>
              <a:gd name="T18" fmla="*/ 2147483646 w 433"/>
              <a:gd name="T19" fmla="*/ 2147483646 h 289"/>
              <a:gd name="T20" fmla="*/ 0 w 433"/>
              <a:gd name="T21" fmla="*/ 2147483646 h 289"/>
              <a:gd name="T22" fmla="*/ 2147483646 w 433"/>
              <a:gd name="T23" fmla="*/ 2147483646 h 289"/>
              <a:gd name="T24" fmla="*/ 2147483646 w 433"/>
              <a:gd name="T25" fmla="*/ 2147483646 h 289"/>
              <a:gd name="T26" fmla="*/ 2147483646 w 433"/>
              <a:gd name="T27" fmla="*/ 2147483646 h 289"/>
              <a:gd name="T28" fmla="*/ 2147483646 w 433"/>
              <a:gd name="T29" fmla="*/ 2147483646 h 289"/>
              <a:gd name="T30" fmla="*/ 2147483646 w 433"/>
              <a:gd name="T31" fmla="*/ 2147483646 h 289"/>
              <a:gd name="T32" fmla="*/ 2147483646 w 433"/>
              <a:gd name="T33" fmla="*/ 2147483646 h 289"/>
              <a:gd name="T34" fmla="*/ 2147483646 w 433"/>
              <a:gd name="T35" fmla="*/ 2147483646 h 289"/>
              <a:gd name="T36" fmla="*/ 2147483646 w 433"/>
              <a:gd name="T37" fmla="*/ 2147483646 h 289"/>
              <a:gd name="T38" fmla="*/ 2147483646 w 433"/>
              <a:gd name="T39" fmla="*/ 2147483646 h 289"/>
              <a:gd name="T40" fmla="*/ 2147483646 w 433"/>
              <a:gd name="T41" fmla="*/ 2147483646 h 289"/>
              <a:gd name="T42" fmla="*/ 2147483646 w 433"/>
              <a:gd name="T43" fmla="*/ 2147483646 h 289"/>
              <a:gd name="T44" fmla="*/ 2147483646 w 433"/>
              <a:gd name="T45" fmla="*/ 2147483646 h 289"/>
              <a:gd name="T46" fmla="*/ 2147483646 w 433"/>
              <a:gd name="T47" fmla="*/ 2147483646 h 289"/>
              <a:gd name="T48" fmla="*/ 2147483646 w 433"/>
              <a:gd name="T49" fmla="*/ 2147483646 h 289"/>
              <a:gd name="T50" fmla="*/ 2147483646 w 433"/>
              <a:gd name="T51" fmla="*/ 2147483646 h 289"/>
              <a:gd name="T52" fmla="*/ 2147483646 w 433"/>
              <a:gd name="T53" fmla="*/ 2147483646 h 289"/>
              <a:gd name="T54" fmla="*/ 2147483646 w 433"/>
              <a:gd name="T55" fmla="*/ 2147483646 h 289"/>
              <a:gd name="T56" fmla="*/ 2147483646 w 433"/>
              <a:gd name="T57" fmla="*/ 2147483646 h 289"/>
              <a:gd name="T58" fmla="*/ 2147483646 w 433"/>
              <a:gd name="T59" fmla="*/ 2147483646 h 289"/>
              <a:gd name="T60" fmla="*/ 2147483646 w 433"/>
              <a:gd name="T61" fmla="*/ 2147483646 h 289"/>
              <a:gd name="T62" fmla="*/ 2147483646 w 433"/>
              <a:gd name="T63" fmla="*/ 2147483646 h 289"/>
              <a:gd name="T64" fmla="*/ 2147483646 w 433"/>
              <a:gd name="T65" fmla="*/ 2147483646 h 289"/>
              <a:gd name="T66" fmla="*/ 2147483646 w 433"/>
              <a:gd name="T67" fmla="*/ 2147483646 h 289"/>
              <a:gd name="T68" fmla="*/ 2147483646 w 433"/>
              <a:gd name="T69" fmla="*/ 2147483646 h 289"/>
              <a:gd name="T70" fmla="*/ 2147483646 w 433"/>
              <a:gd name="T71" fmla="*/ 2147483646 h 289"/>
              <a:gd name="T72" fmla="*/ 2147483646 w 433"/>
              <a:gd name="T73" fmla="*/ 2147483646 h 289"/>
              <a:gd name="T74" fmla="*/ 2147483646 w 433"/>
              <a:gd name="T75" fmla="*/ 2147483646 h 289"/>
              <a:gd name="T76" fmla="*/ 2147483646 w 433"/>
              <a:gd name="T77" fmla="*/ 2147483646 h 289"/>
              <a:gd name="T78" fmla="*/ 2147483646 w 433"/>
              <a:gd name="T79" fmla="*/ 0 h 289"/>
              <a:gd name="T80" fmla="*/ 2147483646 w 433"/>
              <a:gd name="T81" fmla="*/ 2147483646 h 289"/>
              <a:gd name="T82" fmla="*/ 2147483646 w 433"/>
              <a:gd name="T83" fmla="*/ 2147483646 h 289"/>
              <a:gd name="T84" fmla="*/ 2147483646 w 433"/>
              <a:gd name="T85" fmla="*/ 2147483646 h 289"/>
              <a:gd name="T86" fmla="*/ 2147483646 w 433"/>
              <a:gd name="T87" fmla="*/ 2147483646 h 289"/>
              <a:gd name="T88" fmla="*/ 2147483646 w 433"/>
              <a:gd name="T89" fmla="*/ 2147483646 h 289"/>
              <a:gd name="T90" fmla="*/ 2147483646 w 433"/>
              <a:gd name="T91" fmla="*/ 2147483646 h 289"/>
              <a:gd name="T92" fmla="*/ 2147483646 w 433"/>
              <a:gd name="T93" fmla="*/ 0 h 289"/>
              <a:gd name="T94" fmla="*/ 2147483646 w 433"/>
              <a:gd name="T95" fmla="*/ 0 h 289"/>
              <a:gd name="T96" fmla="*/ 2147483646 w 433"/>
              <a:gd name="T97" fmla="*/ 0 h 289"/>
              <a:gd name="T98" fmla="*/ 2147483646 w 433"/>
              <a:gd name="T99" fmla="*/ 2147483646 h 289"/>
              <a:gd name="T100" fmla="*/ 2147483646 w 433"/>
              <a:gd name="T101" fmla="*/ 2147483646 h 2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3" h="289">
                <a:moveTo>
                  <a:pt x="152" y="8"/>
                </a:moveTo>
                <a:lnTo>
                  <a:pt x="136" y="24"/>
                </a:lnTo>
                <a:lnTo>
                  <a:pt x="96" y="32"/>
                </a:lnTo>
                <a:lnTo>
                  <a:pt x="56" y="72"/>
                </a:lnTo>
                <a:lnTo>
                  <a:pt x="16" y="128"/>
                </a:lnTo>
                <a:lnTo>
                  <a:pt x="16" y="160"/>
                </a:lnTo>
                <a:lnTo>
                  <a:pt x="32" y="184"/>
                </a:lnTo>
                <a:lnTo>
                  <a:pt x="48" y="176"/>
                </a:lnTo>
                <a:lnTo>
                  <a:pt x="64" y="176"/>
                </a:lnTo>
                <a:lnTo>
                  <a:pt x="8" y="224"/>
                </a:lnTo>
                <a:lnTo>
                  <a:pt x="0" y="248"/>
                </a:lnTo>
                <a:lnTo>
                  <a:pt x="16" y="256"/>
                </a:lnTo>
                <a:lnTo>
                  <a:pt x="48" y="288"/>
                </a:lnTo>
                <a:lnTo>
                  <a:pt x="80" y="288"/>
                </a:lnTo>
                <a:lnTo>
                  <a:pt x="96" y="272"/>
                </a:lnTo>
                <a:lnTo>
                  <a:pt x="96" y="256"/>
                </a:lnTo>
                <a:lnTo>
                  <a:pt x="112" y="264"/>
                </a:lnTo>
                <a:lnTo>
                  <a:pt x="120" y="272"/>
                </a:lnTo>
                <a:lnTo>
                  <a:pt x="152" y="288"/>
                </a:lnTo>
                <a:lnTo>
                  <a:pt x="168" y="272"/>
                </a:lnTo>
                <a:lnTo>
                  <a:pt x="192" y="272"/>
                </a:lnTo>
                <a:lnTo>
                  <a:pt x="192" y="288"/>
                </a:lnTo>
                <a:lnTo>
                  <a:pt x="208" y="280"/>
                </a:lnTo>
                <a:lnTo>
                  <a:pt x="240" y="232"/>
                </a:lnTo>
                <a:lnTo>
                  <a:pt x="256" y="232"/>
                </a:lnTo>
                <a:lnTo>
                  <a:pt x="296" y="168"/>
                </a:lnTo>
                <a:lnTo>
                  <a:pt x="296" y="144"/>
                </a:lnTo>
                <a:lnTo>
                  <a:pt x="304" y="136"/>
                </a:lnTo>
                <a:lnTo>
                  <a:pt x="312" y="152"/>
                </a:lnTo>
                <a:lnTo>
                  <a:pt x="344" y="96"/>
                </a:lnTo>
                <a:lnTo>
                  <a:pt x="376" y="80"/>
                </a:lnTo>
                <a:lnTo>
                  <a:pt x="376" y="88"/>
                </a:lnTo>
                <a:lnTo>
                  <a:pt x="400" y="64"/>
                </a:lnTo>
                <a:lnTo>
                  <a:pt x="416" y="72"/>
                </a:lnTo>
                <a:lnTo>
                  <a:pt x="432" y="24"/>
                </a:lnTo>
                <a:lnTo>
                  <a:pt x="424" y="16"/>
                </a:lnTo>
                <a:lnTo>
                  <a:pt x="400" y="16"/>
                </a:lnTo>
                <a:lnTo>
                  <a:pt x="384" y="24"/>
                </a:lnTo>
                <a:lnTo>
                  <a:pt x="344" y="24"/>
                </a:lnTo>
                <a:lnTo>
                  <a:pt x="328" y="0"/>
                </a:lnTo>
                <a:lnTo>
                  <a:pt x="272" y="40"/>
                </a:lnTo>
                <a:lnTo>
                  <a:pt x="264" y="64"/>
                </a:lnTo>
                <a:lnTo>
                  <a:pt x="248" y="64"/>
                </a:lnTo>
                <a:lnTo>
                  <a:pt x="200" y="64"/>
                </a:lnTo>
                <a:lnTo>
                  <a:pt x="200" y="48"/>
                </a:lnTo>
                <a:lnTo>
                  <a:pt x="216" y="32"/>
                </a:lnTo>
                <a:lnTo>
                  <a:pt x="200" y="0"/>
                </a:lnTo>
                <a:lnTo>
                  <a:pt x="176" y="0"/>
                </a:lnTo>
                <a:lnTo>
                  <a:pt x="168" y="0"/>
                </a:lnTo>
                <a:lnTo>
                  <a:pt x="160" y="16"/>
                </a:lnTo>
                <a:lnTo>
                  <a:pt x="152" y="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8" name="Freeform 33"/>
          <p:cNvSpPr>
            <a:spLocks/>
          </p:cNvSpPr>
          <p:nvPr/>
        </p:nvSpPr>
        <p:spPr bwMode="invGray">
          <a:xfrm>
            <a:off x="4191895" y="2321712"/>
            <a:ext cx="228263" cy="402085"/>
          </a:xfrm>
          <a:custGeom>
            <a:avLst/>
            <a:gdLst>
              <a:gd name="T0" fmla="*/ 2147483646 w 177"/>
              <a:gd name="T1" fmla="*/ 2147483646 h 313"/>
              <a:gd name="T2" fmla="*/ 2147483646 w 177"/>
              <a:gd name="T3" fmla="*/ 2147483646 h 313"/>
              <a:gd name="T4" fmla="*/ 2147483646 w 177"/>
              <a:gd name="T5" fmla="*/ 2147483646 h 313"/>
              <a:gd name="T6" fmla="*/ 2147483646 w 177"/>
              <a:gd name="T7" fmla="*/ 2147483646 h 313"/>
              <a:gd name="T8" fmla="*/ 2147483646 w 177"/>
              <a:gd name="T9" fmla="*/ 0 h 313"/>
              <a:gd name="T10" fmla="*/ 2147483646 w 177"/>
              <a:gd name="T11" fmla="*/ 2147483646 h 313"/>
              <a:gd name="T12" fmla="*/ 2147483646 w 177"/>
              <a:gd name="T13" fmla="*/ 2147483646 h 313"/>
              <a:gd name="T14" fmla="*/ 2147483646 w 177"/>
              <a:gd name="T15" fmla="*/ 2147483646 h 313"/>
              <a:gd name="T16" fmla="*/ 2147483646 w 177"/>
              <a:gd name="T17" fmla="*/ 2147483646 h 313"/>
              <a:gd name="T18" fmla="*/ 0 w 177"/>
              <a:gd name="T19" fmla="*/ 2147483646 h 313"/>
              <a:gd name="T20" fmla="*/ 2147483646 w 177"/>
              <a:gd name="T21" fmla="*/ 2147483646 h 313"/>
              <a:gd name="T22" fmla="*/ 2147483646 w 177"/>
              <a:gd name="T23" fmla="*/ 2147483646 h 313"/>
              <a:gd name="T24" fmla="*/ 2147483646 w 177"/>
              <a:gd name="T25" fmla="*/ 2147483646 h 313"/>
              <a:gd name="T26" fmla="*/ 2147483646 w 177"/>
              <a:gd name="T27" fmla="*/ 2147483646 h 313"/>
              <a:gd name="T28" fmla="*/ 2147483646 w 177"/>
              <a:gd name="T29" fmla="*/ 2147483646 h 313"/>
              <a:gd name="T30" fmla="*/ 2147483646 w 177"/>
              <a:gd name="T31" fmla="*/ 2147483646 h 313"/>
              <a:gd name="T32" fmla="*/ 2147483646 w 177"/>
              <a:gd name="T33" fmla="*/ 2147483646 h 313"/>
              <a:gd name="T34" fmla="*/ 2147483646 w 177"/>
              <a:gd name="T35" fmla="*/ 2147483646 h 313"/>
              <a:gd name="T36" fmla="*/ 2147483646 w 177"/>
              <a:gd name="T37" fmla="*/ 2147483646 h 313"/>
              <a:gd name="T38" fmla="*/ 2147483646 w 177"/>
              <a:gd name="T39" fmla="*/ 2147483646 h 313"/>
              <a:gd name="T40" fmla="*/ 2147483646 w 177"/>
              <a:gd name="T41" fmla="*/ 2147483646 h 313"/>
              <a:gd name="T42" fmla="*/ 2147483646 w 177"/>
              <a:gd name="T43" fmla="*/ 2147483646 h 313"/>
              <a:gd name="T44" fmla="*/ 2147483646 w 177"/>
              <a:gd name="T45" fmla="*/ 2147483646 h 313"/>
              <a:gd name="T46" fmla="*/ 2147483646 w 177"/>
              <a:gd name="T47" fmla="*/ 2147483646 h 313"/>
              <a:gd name="T48" fmla="*/ 2147483646 w 177"/>
              <a:gd name="T49" fmla="*/ 2147483646 h 313"/>
              <a:gd name="T50" fmla="*/ 2147483646 w 177"/>
              <a:gd name="T51" fmla="*/ 2147483646 h 313"/>
              <a:gd name="T52" fmla="*/ 2147483646 w 177"/>
              <a:gd name="T53" fmla="*/ 2147483646 h 313"/>
              <a:gd name="T54" fmla="*/ 2147483646 w 177"/>
              <a:gd name="T55" fmla="*/ 2147483646 h 31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7" h="313">
                <a:moveTo>
                  <a:pt x="176" y="120"/>
                </a:moveTo>
                <a:lnTo>
                  <a:pt x="160" y="104"/>
                </a:lnTo>
                <a:lnTo>
                  <a:pt x="120" y="88"/>
                </a:lnTo>
                <a:lnTo>
                  <a:pt x="136" y="32"/>
                </a:lnTo>
                <a:lnTo>
                  <a:pt x="128" y="0"/>
                </a:lnTo>
                <a:lnTo>
                  <a:pt x="72" y="56"/>
                </a:lnTo>
                <a:lnTo>
                  <a:pt x="64" y="112"/>
                </a:lnTo>
                <a:lnTo>
                  <a:pt x="40" y="120"/>
                </a:lnTo>
                <a:lnTo>
                  <a:pt x="8" y="144"/>
                </a:lnTo>
                <a:lnTo>
                  <a:pt x="0" y="168"/>
                </a:lnTo>
                <a:lnTo>
                  <a:pt x="40" y="192"/>
                </a:lnTo>
                <a:lnTo>
                  <a:pt x="40" y="224"/>
                </a:lnTo>
                <a:lnTo>
                  <a:pt x="48" y="240"/>
                </a:lnTo>
                <a:lnTo>
                  <a:pt x="40" y="264"/>
                </a:lnTo>
                <a:lnTo>
                  <a:pt x="48" y="280"/>
                </a:lnTo>
                <a:lnTo>
                  <a:pt x="96" y="312"/>
                </a:lnTo>
                <a:lnTo>
                  <a:pt x="112" y="312"/>
                </a:lnTo>
                <a:lnTo>
                  <a:pt x="112" y="296"/>
                </a:lnTo>
                <a:lnTo>
                  <a:pt x="128" y="272"/>
                </a:lnTo>
                <a:lnTo>
                  <a:pt x="120" y="240"/>
                </a:lnTo>
                <a:lnTo>
                  <a:pt x="112" y="240"/>
                </a:lnTo>
                <a:lnTo>
                  <a:pt x="104" y="208"/>
                </a:lnTo>
                <a:lnTo>
                  <a:pt x="120" y="208"/>
                </a:lnTo>
                <a:lnTo>
                  <a:pt x="120" y="176"/>
                </a:lnTo>
                <a:lnTo>
                  <a:pt x="136" y="176"/>
                </a:lnTo>
                <a:lnTo>
                  <a:pt x="152" y="184"/>
                </a:lnTo>
                <a:lnTo>
                  <a:pt x="160" y="136"/>
                </a:lnTo>
                <a:lnTo>
                  <a:pt x="176" y="12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gray">
          <a:xfrm>
            <a:off x="4123830" y="3602603"/>
            <a:ext cx="646926" cy="493626"/>
          </a:xfrm>
          <a:custGeom>
            <a:avLst/>
            <a:gdLst>
              <a:gd name="T0" fmla="*/ 2147483646 w 497"/>
              <a:gd name="T1" fmla="*/ 2147483646 h 385"/>
              <a:gd name="T2" fmla="*/ 2147483646 w 497"/>
              <a:gd name="T3" fmla="*/ 2147483646 h 385"/>
              <a:gd name="T4" fmla="*/ 2147483646 w 497"/>
              <a:gd name="T5" fmla="*/ 2147483646 h 385"/>
              <a:gd name="T6" fmla="*/ 2147483646 w 497"/>
              <a:gd name="T7" fmla="*/ 2147483646 h 385"/>
              <a:gd name="T8" fmla="*/ 2147483646 w 497"/>
              <a:gd name="T9" fmla="*/ 2147483646 h 385"/>
              <a:gd name="T10" fmla="*/ 2147483646 w 497"/>
              <a:gd name="T11" fmla="*/ 2147483646 h 385"/>
              <a:gd name="T12" fmla="*/ 2147483646 w 497"/>
              <a:gd name="T13" fmla="*/ 2147483646 h 385"/>
              <a:gd name="T14" fmla="*/ 2147483646 w 497"/>
              <a:gd name="T15" fmla="*/ 2147483646 h 385"/>
              <a:gd name="T16" fmla="*/ 2147483646 w 497"/>
              <a:gd name="T17" fmla="*/ 2147483646 h 385"/>
              <a:gd name="T18" fmla="*/ 2147483646 w 497"/>
              <a:gd name="T19" fmla="*/ 2147483646 h 385"/>
              <a:gd name="T20" fmla="*/ 2147483646 w 497"/>
              <a:gd name="T21" fmla="*/ 2147483646 h 385"/>
              <a:gd name="T22" fmla="*/ 2147483646 w 497"/>
              <a:gd name="T23" fmla="*/ 2147483646 h 385"/>
              <a:gd name="T24" fmla="*/ 2147483646 w 497"/>
              <a:gd name="T25" fmla="*/ 2147483646 h 385"/>
              <a:gd name="T26" fmla="*/ 2147483646 w 497"/>
              <a:gd name="T27" fmla="*/ 2147483646 h 385"/>
              <a:gd name="T28" fmla="*/ 2147483646 w 497"/>
              <a:gd name="T29" fmla="*/ 2147483646 h 385"/>
              <a:gd name="T30" fmla="*/ 2147483646 w 497"/>
              <a:gd name="T31" fmla="*/ 2147483646 h 385"/>
              <a:gd name="T32" fmla="*/ 2147483646 w 497"/>
              <a:gd name="T33" fmla="*/ 2147483646 h 385"/>
              <a:gd name="T34" fmla="*/ 2147483646 w 497"/>
              <a:gd name="T35" fmla="*/ 2147483646 h 385"/>
              <a:gd name="T36" fmla="*/ 2147483646 w 497"/>
              <a:gd name="T37" fmla="*/ 2147483646 h 385"/>
              <a:gd name="T38" fmla="*/ 2147483646 w 497"/>
              <a:gd name="T39" fmla="*/ 2147483646 h 385"/>
              <a:gd name="T40" fmla="*/ 2147483646 w 497"/>
              <a:gd name="T41" fmla="*/ 2147483646 h 385"/>
              <a:gd name="T42" fmla="*/ 2147483646 w 497"/>
              <a:gd name="T43" fmla="*/ 2147483646 h 385"/>
              <a:gd name="T44" fmla="*/ 2147483646 w 497"/>
              <a:gd name="T45" fmla="*/ 2147483646 h 385"/>
              <a:gd name="T46" fmla="*/ 0 w 497"/>
              <a:gd name="T47" fmla="*/ 2147483646 h 385"/>
              <a:gd name="T48" fmla="*/ 2147483646 w 497"/>
              <a:gd name="T49" fmla="*/ 2147483646 h 385"/>
              <a:gd name="T50" fmla="*/ 2147483646 w 497"/>
              <a:gd name="T51" fmla="*/ 2147483646 h 385"/>
              <a:gd name="T52" fmla="*/ 2147483646 w 497"/>
              <a:gd name="T53" fmla="*/ 2147483646 h 385"/>
              <a:gd name="T54" fmla="*/ 2147483646 w 497"/>
              <a:gd name="T55" fmla="*/ 2147483646 h 385"/>
              <a:gd name="T56" fmla="*/ 2147483646 w 497"/>
              <a:gd name="T57" fmla="*/ 2147483646 h 385"/>
              <a:gd name="T58" fmla="*/ 2147483646 w 497"/>
              <a:gd name="T59" fmla="*/ 2147483646 h 385"/>
              <a:gd name="T60" fmla="*/ 2147483646 w 497"/>
              <a:gd name="T61" fmla="*/ 2147483646 h 385"/>
              <a:gd name="T62" fmla="*/ 2147483646 w 497"/>
              <a:gd name="T63" fmla="*/ 2147483646 h 385"/>
              <a:gd name="T64" fmla="*/ 2147483646 w 497"/>
              <a:gd name="T65" fmla="*/ 2147483646 h 385"/>
              <a:gd name="T66" fmla="*/ 2147483646 w 497"/>
              <a:gd name="T67" fmla="*/ 2147483646 h 385"/>
              <a:gd name="T68" fmla="*/ 2147483646 w 497"/>
              <a:gd name="T69" fmla="*/ 2147483646 h 385"/>
              <a:gd name="T70" fmla="*/ 2147483646 w 497"/>
              <a:gd name="T71" fmla="*/ 2147483646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385">
                <a:moveTo>
                  <a:pt x="336" y="368"/>
                </a:moveTo>
                <a:lnTo>
                  <a:pt x="344" y="344"/>
                </a:lnTo>
                <a:lnTo>
                  <a:pt x="368" y="344"/>
                </a:lnTo>
                <a:lnTo>
                  <a:pt x="416" y="296"/>
                </a:lnTo>
                <a:lnTo>
                  <a:pt x="440" y="272"/>
                </a:lnTo>
                <a:lnTo>
                  <a:pt x="448" y="240"/>
                </a:lnTo>
                <a:lnTo>
                  <a:pt x="448" y="216"/>
                </a:lnTo>
                <a:lnTo>
                  <a:pt x="480" y="184"/>
                </a:lnTo>
                <a:lnTo>
                  <a:pt x="480" y="168"/>
                </a:lnTo>
                <a:lnTo>
                  <a:pt x="496" y="160"/>
                </a:lnTo>
                <a:lnTo>
                  <a:pt x="480" y="152"/>
                </a:lnTo>
                <a:lnTo>
                  <a:pt x="480" y="128"/>
                </a:lnTo>
                <a:lnTo>
                  <a:pt x="456" y="128"/>
                </a:lnTo>
                <a:lnTo>
                  <a:pt x="456" y="96"/>
                </a:lnTo>
                <a:lnTo>
                  <a:pt x="440" y="96"/>
                </a:lnTo>
                <a:lnTo>
                  <a:pt x="440" y="112"/>
                </a:lnTo>
                <a:lnTo>
                  <a:pt x="424" y="112"/>
                </a:lnTo>
                <a:lnTo>
                  <a:pt x="424" y="104"/>
                </a:lnTo>
                <a:lnTo>
                  <a:pt x="432" y="64"/>
                </a:lnTo>
                <a:lnTo>
                  <a:pt x="440" y="56"/>
                </a:lnTo>
                <a:lnTo>
                  <a:pt x="440" y="40"/>
                </a:lnTo>
                <a:lnTo>
                  <a:pt x="440" y="16"/>
                </a:lnTo>
                <a:lnTo>
                  <a:pt x="432" y="0"/>
                </a:lnTo>
                <a:lnTo>
                  <a:pt x="408" y="8"/>
                </a:lnTo>
                <a:lnTo>
                  <a:pt x="392" y="8"/>
                </a:lnTo>
                <a:lnTo>
                  <a:pt x="376" y="24"/>
                </a:lnTo>
                <a:lnTo>
                  <a:pt x="360" y="32"/>
                </a:lnTo>
                <a:lnTo>
                  <a:pt x="360" y="24"/>
                </a:lnTo>
                <a:lnTo>
                  <a:pt x="344" y="32"/>
                </a:lnTo>
                <a:lnTo>
                  <a:pt x="320" y="32"/>
                </a:lnTo>
                <a:lnTo>
                  <a:pt x="304" y="40"/>
                </a:lnTo>
                <a:lnTo>
                  <a:pt x="288" y="64"/>
                </a:lnTo>
                <a:lnTo>
                  <a:pt x="272" y="56"/>
                </a:lnTo>
                <a:lnTo>
                  <a:pt x="264" y="72"/>
                </a:lnTo>
                <a:lnTo>
                  <a:pt x="232" y="72"/>
                </a:lnTo>
                <a:lnTo>
                  <a:pt x="224" y="96"/>
                </a:lnTo>
                <a:lnTo>
                  <a:pt x="200" y="104"/>
                </a:lnTo>
                <a:lnTo>
                  <a:pt x="184" y="88"/>
                </a:lnTo>
                <a:lnTo>
                  <a:pt x="176" y="64"/>
                </a:lnTo>
                <a:lnTo>
                  <a:pt x="160" y="72"/>
                </a:lnTo>
                <a:lnTo>
                  <a:pt x="160" y="88"/>
                </a:lnTo>
                <a:lnTo>
                  <a:pt x="144" y="88"/>
                </a:lnTo>
                <a:lnTo>
                  <a:pt x="104" y="112"/>
                </a:lnTo>
                <a:lnTo>
                  <a:pt x="96" y="128"/>
                </a:lnTo>
                <a:lnTo>
                  <a:pt x="48" y="112"/>
                </a:lnTo>
                <a:lnTo>
                  <a:pt x="32" y="112"/>
                </a:lnTo>
                <a:lnTo>
                  <a:pt x="24" y="120"/>
                </a:lnTo>
                <a:lnTo>
                  <a:pt x="0" y="128"/>
                </a:lnTo>
                <a:lnTo>
                  <a:pt x="0" y="144"/>
                </a:lnTo>
                <a:lnTo>
                  <a:pt x="32" y="144"/>
                </a:lnTo>
                <a:lnTo>
                  <a:pt x="40" y="160"/>
                </a:lnTo>
                <a:lnTo>
                  <a:pt x="88" y="168"/>
                </a:lnTo>
                <a:lnTo>
                  <a:pt x="96" y="176"/>
                </a:lnTo>
                <a:lnTo>
                  <a:pt x="104" y="208"/>
                </a:lnTo>
                <a:lnTo>
                  <a:pt x="64" y="208"/>
                </a:lnTo>
                <a:lnTo>
                  <a:pt x="56" y="224"/>
                </a:lnTo>
                <a:lnTo>
                  <a:pt x="64" y="240"/>
                </a:lnTo>
                <a:lnTo>
                  <a:pt x="88" y="248"/>
                </a:lnTo>
                <a:lnTo>
                  <a:pt x="136" y="264"/>
                </a:lnTo>
                <a:lnTo>
                  <a:pt x="136" y="280"/>
                </a:lnTo>
                <a:lnTo>
                  <a:pt x="120" y="288"/>
                </a:lnTo>
                <a:lnTo>
                  <a:pt x="136" y="304"/>
                </a:lnTo>
                <a:lnTo>
                  <a:pt x="136" y="328"/>
                </a:lnTo>
                <a:lnTo>
                  <a:pt x="208" y="360"/>
                </a:lnTo>
                <a:lnTo>
                  <a:pt x="224" y="360"/>
                </a:lnTo>
                <a:lnTo>
                  <a:pt x="248" y="360"/>
                </a:lnTo>
                <a:lnTo>
                  <a:pt x="256" y="368"/>
                </a:lnTo>
                <a:lnTo>
                  <a:pt x="256" y="344"/>
                </a:lnTo>
                <a:lnTo>
                  <a:pt x="288" y="352"/>
                </a:lnTo>
                <a:lnTo>
                  <a:pt x="296" y="376"/>
                </a:lnTo>
                <a:lnTo>
                  <a:pt x="312" y="384"/>
                </a:lnTo>
                <a:lnTo>
                  <a:pt x="336" y="36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434209" y="3937429"/>
            <a:ext cx="2133097" cy="886461"/>
            <a:chOff x="1792403" y="1328896"/>
            <a:chExt cx="2844129" cy="1181948"/>
          </a:xfrm>
        </p:grpSpPr>
        <p:sp>
          <p:nvSpPr>
            <p:cNvPr id="45" name="矩形标注 44"/>
            <p:cNvSpPr/>
            <p:nvPr/>
          </p:nvSpPr>
          <p:spPr>
            <a:xfrm flipV="1">
              <a:off x="1792403" y="1331479"/>
              <a:ext cx="2834910" cy="1179365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文本框 483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47" name="文本框 484"/>
            <p:cNvSpPr txBox="1"/>
            <p:nvPr/>
          </p:nvSpPr>
          <p:spPr>
            <a:xfrm>
              <a:off x="1798591" y="1651679"/>
              <a:ext cx="28379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01397" y="2442228"/>
            <a:ext cx="2010320" cy="1052027"/>
            <a:chOff x="1798591" y="1303255"/>
            <a:chExt cx="2837945" cy="1402702"/>
          </a:xfrm>
        </p:grpSpPr>
        <p:sp>
          <p:nvSpPr>
            <p:cNvPr id="56" name="矩形标注 55"/>
            <p:cNvSpPr/>
            <p:nvPr/>
          </p:nvSpPr>
          <p:spPr>
            <a:xfrm rot="5400000" flipV="1">
              <a:off x="2516215" y="585635"/>
              <a:ext cx="1402702" cy="2837941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文本框 491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58" name="文本框 492"/>
            <p:cNvSpPr txBox="1"/>
            <p:nvPr/>
          </p:nvSpPr>
          <p:spPr>
            <a:xfrm>
              <a:off x="1798591" y="1651677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34615" y="1531381"/>
            <a:ext cx="2133097" cy="867970"/>
            <a:chOff x="1792403" y="1328896"/>
            <a:chExt cx="2844129" cy="1157293"/>
          </a:xfrm>
        </p:grpSpPr>
        <p:sp>
          <p:nvSpPr>
            <p:cNvPr id="41" name="矩形标注 40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79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43" name="文本框 480"/>
            <p:cNvSpPr txBox="1"/>
            <p:nvPr/>
          </p:nvSpPr>
          <p:spPr>
            <a:xfrm>
              <a:off x="1798591" y="1651678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7130" y="3262417"/>
            <a:ext cx="1892081" cy="1057931"/>
            <a:chOff x="1792403" y="1328896"/>
            <a:chExt cx="2844129" cy="1410575"/>
          </a:xfrm>
        </p:grpSpPr>
        <p:sp>
          <p:nvSpPr>
            <p:cNvPr id="52" name="矩形标注 51"/>
            <p:cNvSpPr/>
            <p:nvPr/>
          </p:nvSpPr>
          <p:spPr>
            <a:xfrm flipV="1">
              <a:off x="1792403" y="1331479"/>
              <a:ext cx="2834910" cy="14079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文本框 487"/>
            <p:cNvSpPr txBox="1"/>
            <p:nvPr/>
          </p:nvSpPr>
          <p:spPr>
            <a:xfrm>
              <a:off x="1798592" y="1328896"/>
              <a:ext cx="240193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54" name="文本框 488"/>
            <p:cNvSpPr txBox="1"/>
            <p:nvPr/>
          </p:nvSpPr>
          <p:spPr>
            <a:xfrm>
              <a:off x="1798592" y="1651678"/>
              <a:ext cx="2837940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62695" y="1091477"/>
            <a:ext cx="2010320" cy="1117826"/>
            <a:chOff x="1798591" y="1303254"/>
            <a:chExt cx="2837944" cy="1198471"/>
          </a:xfrm>
        </p:grpSpPr>
        <p:sp>
          <p:nvSpPr>
            <p:cNvPr id="60" name="矩形标注 59"/>
            <p:cNvSpPr/>
            <p:nvPr/>
          </p:nvSpPr>
          <p:spPr>
            <a:xfrm rot="5400000" flipV="1">
              <a:off x="2618329" y="483519"/>
              <a:ext cx="1198471" cy="2837941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495"/>
            <p:cNvSpPr txBox="1"/>
            <p:nvPr/>
          </p:nvSpPr>
          <p:spPr>
            <a:xfrm>
              <a:off x="1798592" y="1328896"/>
              <a:ext cx="2401934" cy="32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62" name="文本框 496"/>
            <p:cNvSpPr txBox="1"/>
            <p:nvPr/>
          </p:nvSpPr>
          <p:spPr>
            <a:xfrm>
              <a:off x="1798591" y="1609820"/>
              <a:ext cx="2837941" cy="64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市场调研分析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5" name="等腰三角形 6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70" grpId="0" animBg="1"/>
      <p:bldP spid="64" grpId="0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98766" y="1960734"/>
            <a:ext cx="3133537" cy="52565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2841" y="3616559"/>
            <a:ext cx="3199462" cy="10295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1668" y="2045404"/>
            <a:ext cx="3238573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cs typeface="微软雅黑"/>
            </a:endParaRPr>
          </a:p>
        </p:txBody>
      </p:sp>
      <p:cxnSp>
        <p:nvCxnSpPr>
          <p:cNvPr id="32" name="直接连接符 15"/>
          <p:cNvCxnSpPr/>
          <p:nvPr/>
        </p:nvCxnSpPr>
        <p:spPr>
          <a:xfrm flipH="1">
            <a:off x="4546647" y="1739975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4"/>
          <p:cNvGrpSpPr/>
          <p:nvPr/>
        </p:nvGrpSpPr>
        <p:grpSpPr>
          <a:xfrm>
            <a:off x="798766" y="1016578"/>
            <a:ext cx="7509212" cy="866516"/>
            <a:chOff x="-470146" y="1321180"/>
            <a:chExt cx="10012283" cy="1155354"/>
          </a:xfrm>
        </p:grpSpPr>
        <p:sp>
          <p:nvSpPr>
            <p:cNvPr id="45" name="椭圆 44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微软雅黑"/>
                </a:rPr>
                <a:t>VS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latin typeface="微软雅黑"/>
                  <a:ea typeface="微软雅黑"/>
                  <a:cs typeface="微软雅黑"/>
                </a:rPr>
                <a:t>“</a:t>
              </a:r>
              <a:r>
                <a:rPr lang="zh-CN" altLang="en-US" b="1" dirty="0" smtClean="0">
                  <a:latin typeface="微软雅黑"/>
                  <a:ea typeface="微软雅黑"/>
                  <a:cs typeface="微软雅黑"/>
                </a:rPr>
                <a:t>点击添加</a:t>
              </a:r>
              <a:r>
                <a:rPr lang="zh-CN" altLang="en-US" b="1" dirty="0">
                  <a:latin typeface="微软雅黑"/>
                  <a:cs typeface="微软雅黑"/>
                </a:rPr>
                <a:t>标题</a:t>
              </a:r>
              <a:r>
                <a:rPr lang="zh-CN" altLang="en-US" b="1" dirty="0" smtClean="0">
                  <a:latin typeface="微软雅黑"/>
                  <a:cs typeface="微软雅黑"/>
                </a:rPr>
                <a:t>内容”</a:t>
              </a:r>
              <a:endParaRPr lang="zh-CN" altLang="en-US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latin typeface="微软雅黑"/>
                  <a:cs typeface="微软雅黑"/>
                </a:rPr>
                <a:t>“</a:t>
              </a:r>
              <a:r>
                <a:rPr lang="zh-CN" altLang="en-US" b="1" dirty="0">
                  <a:latin typeface="微软雅黑"/>
                  <a:cs typeface="微软雅黑"/>
                </a:rPr>
                <a:t>点击添加标题</a:t>
              </a:r>
              <a:r>
                <a:rPr lang="zh-CN" altLang="en-US" b="1" dirty="0" smtClean="0">
                  <a:latin typeface="微软雅黑"/>
                  <a:cs typeface="微软雅黑"/>
                </a:rPr>
                <a:t>内容”</a:t>
              </a:r>
              <a:endParaRPr lang="zh-CN" altLang="en-US" b="1" dirty="0">
                <a:latin typeface="微软雅黑"/>
                <a:cs typeface="微软雅黑"/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715755" y="3023046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5754" y="3606212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5754" y="4153247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在此框中选择粘贴，并选择只保留文字。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85509" y="2672988"/>
            <a:ext cx="2160240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点击添加标题内容：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8765" y="2678519"/>
            <a:ext cx="1195573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添加内容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97487" y="3339831"/>
            <a:ext cx="157479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点击添加文字内容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35635" y="2689051"/>
            <a:ext cx="1195572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 smtClean="0">
                <a:solidFill>
                  <a:schemeClr val="lt1"/>
                </a:solidFill>
                <a:latin typeface="微软雅黑"/>
                <a:ea typeface="微软雅黑"/>
                <a:cs typeface="微软雅黑"/>
              </a:rPr>
              <a:t>添加内容</a:t>
            </a:r>
            <a:endParaRPr lang="zh-CN" altLang="en-US" b="1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9878" y="2831605"/>
            <a:ext cx="325188" cy="304787"/>
            <a:chOff x="2933170" y="4148355"/>
            <a:chExt cx="433584" cy="406383"/>
          </a:xfrm>
          <a:solidFill>
            <a:schemeClr val="accent1"/>
          </a:solidFill>
        </p:grpSpPr>
        <p:sp>
          <p:nvSpPr>
            <p:cNvPr id="5" name="L 形 4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2626" y="3010558"/>
            <a:ext cx="408849" cy="553998"/>
            <a:chOff x="6107201" y="4184551"/>
            <a:chExt cx="1566174" cy="2122195"/>
          </a:xfrm>
        </p:grpSpPr>
        <p:sp>
          <p:nvSpPr>
            <p:cNvPr id="53" name="椭圆 52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2626" y="3565910"/>
            <a:ext cx="408849" cy="553998"/>
            <a:chOff x="6107201" y="4184551"/>
            <a:chExt cx="1566174" cy="2122195"/>
          </a:xfrm>
        </p:grpSpPr>
        <p:sp>
          <p:nvSpPr>
            <p:cNvPr id="56" name="椭圆 55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32825" y="4106944"/>
            <a:ext cx="408849" cy="553998"/>
            <a:chOff x="6107201" y="4184551"/>
            <a:chExt cx="1566174" cy="2122195"/>
          </a:xfrm>
        </p:grpSpPr>
        <p:sp>
          <p:nvSpPr>
            <p:cNvPr id="59" name="椭圆 58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案例对比分析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2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成果与应用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4-1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研究目标</a:t>
                </a:r>
                <a:endParaRPr lang="zh-CN" altLang="en-US" dirty="0">
                  <a:solidFill>
                    <a:schemeClr val="bg1"/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成果形式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4-3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应用前景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4-4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3964882"/>
            <a:ext cx="7163355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rot="5400000">
            <a:off x="3283181" y="1632295"/>
            <a:ext cx="0" cy="551918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774629" y="2583759"/>
            <a:ext cx="4388726" cy="63388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rot="16200000" flipH="1">
            <a:off x="4894182" y="172452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 rot="5400000">
            <a:off x="5976949" y="3442848"/>
            <a:ext cx="1744525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62466" y="3429387"/>
            <a:ext cx="0" cy="30229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135165" y="1254726"/>
            <a:ext cx="4028191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rot="5400000">
            <a:off x="4779570" y="37437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 rot="5400000">
            <a:off x="1867398" y="1920716"/>
            <a:ext cx="1962922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2834277" y="2062370"/>
            <a:ext cx="0" cy="34014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48" name="Oval 38"/>
          <p:cNvSpPr>
            <a:spLocks noChangeArrowheads="1"/>
          </p:cNvSpPr>
          <p:nvPr/>
        </p:nvSpPr>
        <p:spPr bwMode="auto">
          <a:xfrm>
            <a:off x="6339169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初步</a:t>
            </a:r>
            <a:endParaRPr lang="en-US" altLang="zh-CN" sz="1600" b="1" kern="0" dirty="0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构想</a:t>
            </a:r>
          </a:p>
        </p:txBody>
      </p:sp>
      <p:sp>
        <p:nvSpPr>
          <p:cNvPr id="52" name="矩形 51"/>
          <p:cNvSpPr/>
          <p:nvPr/>
        </p:nvSpPr>
        <p:spPr>
          <a:xfrm>
            <a:off x="3535591" y="133895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2333433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进步</a:t>
            </a:r>
            <a:endParaRPr lang="en-US" altLang="zh-CN" sz="1600" b="1" kern="0" dirty="0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目标</a:t>
            </a:r>
          </a:p>
        </p:txBody>
      </p:sp>
      <p:sp>
        <p:nvSpPr>
          <p:cNvPr id="54" name="Oval 38"/>
          <p:cNvSpPr>
            <a:spLocks noChangeArrowheads="1"/>
          </p:cNvSpPr>
          <p:nvPr/>
        </p:nvSpPr>
        <p:spPr bwMode="auto">
          <a:xfrm>
            <a:off x="2333433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引证</a:t>
            </a:r>
            <a:endParaRPr lang="en-US" altLang="zh-CN" sz="1600" b="1" kern="0" dirty="0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假设</a:t>
            </a:r>
          </a:p>
        </p:txBody>
      </p:sp>
      <p:sp>
        <p:nvSpPr>
          <p:cNvPr id="55" name="矩形 54"/>
          <p:cNvSpPr/>
          <p:nvPr/>
        </p:nvSpPr>
        <p:spPr>
          <a:xfrm>
            <a:off x="3535591" y="268910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6347042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进一步</a:t>
            </a:r>
            <a:endParaRPr lang="en-US" altLang="zh-CN" sz="1600" b="1" kern="0" dirty="0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目标</a:t>
            </a:r>
          </a:p>
        </p:txBody>
      </p:sp>
      <p:sp>
        <p:nvSpPr>
          <p:cNvPr id="57" name="Oval 38"/>
          <p:cNvSpPr>
            <a:spLocks noChangeArrowheads="1"/>
          </p:cNvSpPr>
          <p:nvPr/>
        </p:nvSpPr>
        <p:spPr bwMode="auto">
          <a:xfrm>
            <a:off x="6347042" y="376773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itchFamily="34" charset="-122"/>
              </a:rPr>
              <a:t>思维发散</a:t>
            </a:r>
          </a:p>
        </p:txBody>
      </p:sp>
      <p:sp>
        <p:nvSpPr>
          <p:cNvPr id="58" name="矩形 57"/>
          <p:cNvSpPr/>
          <p:nvPr/>
        </p:nvSpPr>
        <p:spPr>
          <a:xfrm>
            <a:off x="872800" y="4093263"/>
            <a:ext cx="5169971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8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研究成果形式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2822029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578077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3700055" y="3436608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2700000" flipH="1">
            <a:off x="3079195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8900000">
            <a:off x="4320911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461551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630473" y="4124412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453144" y="3005556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980239" y="3525071"/>
            <a:ext cx="1183522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案例研究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235852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954967" y="1191392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690856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16216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12364" y="235710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32606" y="1643383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67368" y="237508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92728" y="4125236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8900" y="1182027"/>
            <a:ext cx="27242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详写内容</a:t>
            </a:r>
            <a:r>
              <a:rPr lang="en-US" altLang="zh-CN" dirty="0"/>
              <a:t>……</a:t>
            </a:r>
            <a:r>
              <a:rPr lang="zh-CN" altLang="en-US" dirty="0"/>
              <a:t>点击</a:t>
            </a:r>
            <a:r>
              <a:rPr lang="zh-CN" altLang="en-US" dirty="0" smtClean="0"/>
              <a:t>输入</a:t>
            </a:r>
            <a:r>
              <a:rPr lang="zh-CN" altLang="en-US" dirty="0"/>
              <a:t>本</a:t>
            </a:r>
            <a:r>
              <a:rPr lang="zh-CN" altLang="en-US" dirty="0" smtClean="0"/>
              <a:t>页需要详写的文字</a:t>
            </a:r>
            <a:r>
              <a:rPr lang="zh-CN" altLang="en-US" dirty="0"/>
              <a:t>内容，简明扼要</a:t>
            </a:r>
            <a:r>
              <a:rPr lang="zh-CN" altLang="en-US" dirty="0" smtClean="0"/>
              <a:t>，此</a:t>
            </a:r>
            <a:r>
              <a:rPr lang="zh-CN" altLang="en-US" dirty="0"/>
              <a:t>为概念图解，根据您的具体内容酌情修改。</a:t>
            </a:r>
            <a:endParaRPr lang="en-US" altLang="zh-CN" dirty="0"/>
          </a:p>
        </p:txBody>
      </p:sp>
      <p:sp>
        <p:nvSpPr>
          <p:cNvPr id="106" name="矩形 105"/>
          <p:cNvSpPr/>
          <p:nvPr/>
        </p:nvSpPr>
        <p:spPr>
          <a:xfrm>
            <a:off x="539552" y="120348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9" grpId="0" animBg="1"/>
      <p:bldP spid="90" grpId="0"/>
      <p:bldP spid="96" grpId="0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21"/>
          <p:cNvSpPr/>
          <p:nvPr/>
        </p:nvSpPr>
        <p:spPr bwMode="auto">
          <a:xfrm rot="16200000" flipH="1">
            <a:off x="4484108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21"/>
          <p:cNvSpPr/>
          <p:nvPr/>
        </p:nvSpPr>
        <p:spPr bwMode="auto">
          <a:xfrm rot="5400000">
            <a:off x="2385047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66981" y="1438220"/>
            <a:ext cx="2672264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65921" y="1438220"/>
            <a:ext cx="2673427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 flipV="1">
            <a:off x="3170816" y="2041266"/>
            <a:ext cx="411480" cy="23864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>
            <a:off x="2942026" y="2699987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H="1">
            <a:off x="3130769" y="3052196"/>
            <a:ext cx="412817" cy="23306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5475964" y="3068334"/>
            <a:ext cx="388397" cy="23306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5669141" y="2697650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5459826" y="2033198"/>
            <a:ext cx="405781" cy="25151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3733348" y="1930076"/>
            <a:ext cx="1541958" cy="1549171"/>
            <a:chOff x="5014912" y="2584450"/>
            <a:chExt cx="2105025" cy="2105025"/>
          </a:xfrm>
        </p:grpSpPr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itchFamily="34" charset="0"/>
                  <a:ea typeface="微软雅黑" pitchFamily="34" charset="-122"/>
                </a:rPr>
                <a:t>应用前景</a:t>
              </a:r>
            </a:p>
          </p:txBody>
        </p:sp>
      </p:grp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2379772" y="1501309"/>
            <a:ext cx="726791" cy="7301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添加文本</a:t>
            </a: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5936977" y="151299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添加文本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6267230" y="2361180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添加文本</a:t>
            </a: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5973024" y="3200022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添加文本</a:t>
            </a: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2054169" y="2333141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添加文本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2351864" y="3195348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添加文本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3887" y="1523459"/>
            <a:ext cx="1212684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05562" y="1523459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967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47944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24465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3886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文本后。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1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7" name="等腰三角形 16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3948" y="2342171"/>
            <a:ext cx="9361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应用前景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25813" y="1583663"/>
            <a:ext cx="2492375" cy="2501901"/>
            <a:chOff x="3325813" y="1973262"/>
            <a:chExt cx="2492375" cy="2501901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1579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6883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1579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8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建议与总结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404084" cy="1175807"/>
            <a:chOff x="5838755" y="1774521"/>
            <a:chExt cx="1404084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5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问题评估</a:t>
                </a:r>
                <a:endParaRPr lang="zh-CN" altLang="en-US" dirty="0">
                  <a:solidFill>
                    <a:schemeClr val="bg1"/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5-2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相关对策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5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研究总结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3901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5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成绩与思考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问题评估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3965575" y="1507734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2936875" y="2423721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3527425" y="3414321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4483100" y="3414321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5003800" y="2423721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4303713" y="1926834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6" name="矩形 8"/>
          <p:cNvSpPr>
            <a:spLocks noChangeArrowheads="1"/>
          </p:cNvSpPr>
          <p:nvPr/>
        </p:nvSpPr>
        <p:spPr bwMode="auto">
          <a:xfrm>
            <a:off x="5264150" y="2611046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7" name="矩形 9"/>
          <p:cNvSpPr>
            <a:spLocks noChangeArrowheads="1"/>
          </p:cNvSpPr>
          <p:nvPr/>
        </p:nvSpPr>
        <p:spPr bwMode="auto">
          <a:xfrm>
            <a:off x="4905375" y="3750871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8" name="矩形 10"/>
          <p:cNvSpPr>
            <a:spLocks noChangeArrowheads="1"/>
          </p:cNvSpPr>
          <p:nvPr/>
        </p:nvSpPr>
        <p:spPr bwMode="auto">
          <a:xfrm>
            <a:off x="3646488" y="3765159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9" name="矩形 11"/>
          <p:cNvSpPr>
            <a:spLocks noChangeArrowheads="1"/>
          </p:cNvSpPr>
          <p:nvPr/>
        </p:nvSpPr>
        <p:spPr bwMode="auto">
          <a:xfrm>
            <a:off x="3348038" y="2620571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4879975" y="1356921"/>
            <a:ext cx="2571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6138863" y="2580884"/>
            <a:ext cx="21097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4"/>
          <p:cNvSpPr>
            <a:spLocks noChangeArrowheads="1"/>
          </p:cNvSpPr>
          <p:nvPr/>
        </p:nvSpPr>
        <p:spPr bwMode="auto">
          <a:xfrm>
            <a:off x="5622925" y="4027096"/>
            <a:ext cx="21097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136650" y="3725471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lang="en-US" altLang="zh-CN" sz="11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1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136650" y="1977634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4879975" y="1083871"/>
            <a:ext cx="1262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起步太晚</a:t>
            </a: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6138863" y="2285609"/>
            <a:ext cx="1262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政府支持不够</a:t>
            </a:r>
          </a:p>
        </p:txBody>
      </p:sp>
      <p:sp>
        <p:nvSpPr>
          <p:cNvPr id="77" name="TextBox 19"/>
          <p:cNvSpPr>
            <a:spLocks noChangeArrowheads="1"/>
          </p:cNvSpPr>
          <p:nvPr/>
        </p:nvSpPr>
        <p:spPr bwMode="auto">
          <a:xfrm>
            <a:off x="5622925" y="3733409"/>
            <a:ext cx="1262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创新亮点多</a:t>
            </a: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136650" y="3428609"/>
            <a:ext cx="901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人才匮乏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136650" y="1674421"/>
            <a:ext cx="10810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发展潜力大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4092575" y="2776146"/>
            <a:ext cx="8651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国内研究现状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bldLvl="0" animBg="1" autoUpdateAnimBg="0"/>
      <p:bldP spid="65" grpId="0" bldLvl="0" autoUpdateAnimBg="0"/>
      <p:bldP spid="66" grpId="0" bldLvl="0" autoUpdateAnimBg="0"/>
      <p:bldP spid="67" grpId="0" bldLvl="0" autoUpdateAnimBg="0"/>
      <p:bldP spid="68" grpId="0" bldLvl="0" autoUpdateAnimBg="0"/>
      <p:bldP spid="69" grpId="0" bldLvl="0" autoUpdateAnimBg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78" grpId="0" bldLvl="0" autoUpdateAnimBg="0"/>
      <p:bldP spid="79" grpId="0" bldLvl="0" autoUpdateAnimBg="0"/>
      <p:bldP spid="80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838755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选题背景</a:t>
                </a:r>
                <a:endParaRPr lang="zh-CN" altLang="en-US" dirty="0">
                  <a:solidFill>
                    <a:schemeClr val="bg1"/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研究意义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理论基础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1-4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贡献创新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1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210656" y="136925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</a:p>
        </p:txBody>
      </p:sp>
      <p:sp>
        <p:nvSpPr>
          <p:cNvPr id="8" name="文本框 15"/>
          <p:cNvSpPr txBox="1"/>
          <p:nvPr/>
        </p:nvSpPr>
        <p:spPr>
          <a:xfrm>
            <a:off x="1210656" y="2626631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0" name="文本框 24"/>
          <p:cNvSpPr txBox="1"/>
          <p:nvPr/>
        </p:nvSpPr>
        <p:spPr>
          <a:xfrm>
            <a:off x="1210656" y="389153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894812" y="3570037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相关对策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2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4977" y="1127811"/>
            <a:ext cx="7161337" cy="1157733"/>
            <a:chOff x="2954339" y="1292764"/>
            <a:chExt cx="7162269" cy="115746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81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1005534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研究结论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62757" y="2525024"/>
            <a:ext cx="6839870" cy="2063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10158" y="2835506"/>
            <a:ext cx="5557569" cy="145424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111" y="2465591"/>
            <a:ext cx="1417235" cy="1360008"/>
            <a:chOff x="8876147" y="3192042"/>
            <a:chExt cx="1889647" cy="1813344"/>
          </a:xfrm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03430" y="3192042"/>
              <a:ext cx="1862364" cy="1812286"/>
              <a:chOff x="6950444" y="2300288"/>
              <a:chExt cx="1396955" cy="1358900"/>
            </a:xfrm>
            <a:solidFill>
              <a:srgbClr val="92D050"/>
            </a:solidFill>
          </p:grpSpPr>
          <p:sp>
            <p:nvSpPr>
              <p:cNvPr id="17" name="任意多边形 16"/>
              <p:cNvSpPr/>
              <p:nvPr/>
            </p:nvSpPr>
            <p:spPr>
              <a:xfrm>
                <a:off x="6950444" y="2300288"/>
                <a:ext cx="1396955" cy="1358900"/>
              </a:xfrm>
              <a:custGeom>
                <a:avLst/>
                <a:gdLst>
                  <a:gd name="connsiteX0" fmla="*/ 0 w 1319348"/>
                  <a:gd name="connsiteY0" fmla="*/ 0 h 1293223"/>
                  <a:gd name="connsiteX1" fmla="*/ 1319348 w 1319348"/>
                  <a:gd name="connsiteY1" fmla="*/ 1293223 h 1293223"/>
                  <a:gd name="connsiteX2" fmla="*/ 1319348 w 1319348"/>
                  <a:gd name="connsiteY2" fmla="*/ 391886 h 1293223"/>
                  <a:gd name="connsiteX3" fmla="*/ 927463 w 1319348"/>
                  <a:gd name="connsiteY3" fmla="*/ 13063 h 1293223"/>
                  <a:gd name="connsiteX4" fmla="*/ 0 w 1319348"/>
                  <a:gd name="connsiteY4" fmla="*/ 0 h 1293223"/>
                  <a:gd name="connsiteX0" fmla="*/ 0 w 1319348"/>
                  <a:gd name="connsiteY0" fmla="*/ 5987 h 1299210"/>
                  <a:gd name="connsiteX1" fmla="*/ 1319348 w 1319348"/>
                  <a:gd name="connsiteY1" fmla="*/ 1299210 h 1299210"/>
                  <a:gd name="connsiteX2" fmla="*/ 1319348 w 1319348"/>
                  <a:gd name="connsiteY2" fmla="*/ 397873 h 1299210"/>
                  <a:gd name="connsiteX3" fmla="*/ 908413 w 1319348"/>
                  <a:gd name="connsiteY3" fmla="*/ 0 h 1299210"/>
                  <a:gd name="connsiteX4" fmla="*/ 0 w 1319348"/>
                  <a:gd name="connsiteY4" fmla="*/ 5987 h 1299210"/>
                  <a:gd name="connsiteX0" fmla="*/ 0 w 1333635"/>
                  <a:gd name="connsiteY0" fmla="*/ 1225 h 1299210"/>
                  <a:gd name="connsiteX1" fmla="*/ 1333635 w 1333635"/>
                  <a:gd name="connsiteY1" fmla="*/ 1299210 h 1299210"/>
                  <a:gd name="connsiteX2" fmla="*/ 1333635 w 1333635"/>
                  <a:gd name="connsiteY2" fmla="*/ 397873 h 1299210"/>
                  <a:gd name="connsiteX3" fmla="*/ 922700 w 1333635"/>
                  <a:gd name="connsiteY3" fmla="*/ 0 h 1299210"/>
                  <a:gd name="connsiteX4" fmla="*/ 0 w 1333635"/>
                  <a:gd name="connsiteY4" fmla="*/ 1225 h 1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635" h="1299210">
                    <a:moveTo>
                      <a:pt x="0" y="1225"/>
                    </a:moveTo>
                    <a:lnTo>
                      <a:pt x="1333635" y="1299210"/>
                    </a:lnTo>
                    <a:lnTo>
                      <a:pt x="1333635" y="397873"/>
                    </a:lnTo>
                    <a:lnTo>
                      <a:pt x="922700" y="0"/>
                    </a:lnTo>
                    <a:lnTo>
                      <a:pt x="0" y="12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44455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637414">
                <a:off x="7328351" y="2605819"/>
                <a:ext cx="954231" cy="3230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添加标题</a:t>
                </a: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156410" y="203322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1751" y="2359410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800" b="1" dirty="0" smtClean="0"/>
              <a:t>总结观点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3559080" y="1462699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913464" y="166678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559080" y="2197093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9080" y="2931487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59080" y="3665880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77592" y="161076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总结性观点之一，条目根据您的需求请酌情增减。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7592" y="2339579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77592" y="307397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总结性观点之三，条目根据您的需求请酌情增减。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592" y="3808366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3285" y="1325667"/>
            <a:ext cx="1197301" cy="779546"/>
            <a:chOff x="2660401" y="1629745"/>
            <a:chExt cx="1596400" cy="1039397"/>
          </a:xfrm>
        </p:grpSpPr>
        <p:sp>
          <p:nvSpPr>
            <p:cNvPr id="13" name="矩形 12"/>
            <p:cNvSpPr/>
            <p:nvPr/>
          </p:nvSpPr>
          <p:spPr>
            <a:xfrm>
              <a:off x="2702188" y="2258773"/>
              <a:ext cx="155461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60401" y="1629745"/>
              <a:ext cx="1203747" cy="697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7251" y="1096576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" fmla="*/ 433137 w 5688632"/>
                <a:gd name="connsiteY0" fmla="*/ 12032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433137 w 5688632"/>
                <a:gd name="connsiteY4" fmla="*/ 12032 h 20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" fmla="*/ 0 w 1625488"/>
                <a:gd name="connsiteY0" fmla="*/ 1842558 h 1842558"/>
                <a:gd name="connsiteX1" fmla="*/ 0 w 1625488"/>
                <a:gd name="connsiteY1" fmla="*/ 0 h 1842558"/>
                <a:gd name="connsiteX2" fmla="*/ 1625488 w 1625488"/>
                <a:gd name="connsiteY2" fmla="*/ 843012 h 1842558"/>
                <a:gd name="connsiteX3" fmla="*/ 0 w 1625488"/>
                <a:gd name="connsiteY3" fmla="*/ 1842558 h 1842558"/>
                <a:gd name="connsiteX0" fmla="*/ 0 w 1690209"/>
                <a:gd name="connsiteY0" fmla="*/ 1842558 h 1842558"/>
                <a:gd name="connsiteX1" fmla="*/ 0 w 1690209"/>
                <a:gd name="connsiteY1" fmla="*/ 0 h 1842558"/>
                <a:gd name="connsiteX2" fmla="*/ 1690209 w 1690209"/>
                <a:gd name="connsiteY2" fmla="*/ 149753 h 1842558"/>
                <a:gd name="connsiteX3" fmla="*/ 0 w 1690209"/>
                <a:gd name="connsiteY3" fmla="*/ 1842558 h 18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2243" y="1748102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点击此处添加“标题内容”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569956" y="2139523"/>
              <a:ext cx="5742542" cy="1354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687" y="280091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" fmla="*/ 433137 w 5688632"/>
                <a:gd name="connsiteY0" fmla="*/ 12032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433137 w 5688632"/>
                <a:gd name="connsiteY4" fmla="*/ 12032 h 20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" fmla="*/ 0 w 1625488"/>
                <a:gd name="connsiteY0" fmla="*/ 1842558 h 1842558"/>
                <a:gd name="connsiteX1" fmla="*/ 0 w 1625488"/>
                <a:gd name="connsiteY1" fmla="*/ 0 h 1842558"/>
                <a:gd name="connsiteX2" fmla="*/ 1625488 w 1625488"/>
                <a:gd name="connsiteY2" fmla="*/ 843012 h 1842558"/>
                <a:gd name="connsiteX3" fmla="*/ 0 w 1625488"/>
                <a:gd name="connsiteY3" fmla="*/ 1842558 h 1842558"/>
                <a:gd name="connsiteX0" fmla="*/ 0 w 1690209"/>
                <a:gd name="connsiteY0" fmla="*/ 1842558 h 1842558"/>
                <a:gd name="connsiteX1" fmla="*/ 0 w 1690209"/>
                <a:gd name="connsiteY1" fmla="*/ 0 h 1842558"/>
                <a:gd name="connsiteX2" fmla="*/ 1690209 w 1690209"/>
                <a:gd name="connsiteY2" fmla="*/ 149753 h 1842558"/>
                <a:gd name="connsiteX3" fmla="*/ 0 w 1690209"/>
                <a:gd name="connsiteY3" fmla="*/ 1842558 h 18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64171" y="3987849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点击此处添加“标题内容”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135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0343" y="1252754"/>
            <a:ext cx="45429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8299" y="2933794"/>
            <a:ext cx="494366" cy="7617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8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1259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 smtClean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 smtClean="0">
                <a:latin typeface="+mn-ea"/>
              </a:rPr>
              <a:t>点击输入你</a:t>
            </a:r>
            <a:r>
              <a:rPr lang="zh-CN" altLang="en-US" sz="1000" dirty="0">
                <a:latin typeface="+mn-ea"/>
              </a:rPr>
              <a:t>所研究项目的几</a:t>
            </a:r>
            <a:r>
              <a:rPr lang="zh-CN" altLang="en-US" sz="1000" dirty="0" smtClean="0">
                <a:latin typeface="+mn-ea"/>
              </a:rPr>
              <a:t>个具体意义所在，在不改动排版的情况下，尽量控制在四点内说明，标题将每个具体意义概括提出观点。</a:t>
            </a:r>
            <a:endParaRPr lang="en-US" altLang="zh-CN" sz="10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4" y="2698479"/>
            <a:ext cx="1389426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</a:t>
            </a:r>
            <a:r>
              <a:rPr lang="zh-CN" altLang="en-US" sz="1000" dirty="0" smtClean="0">
                <a:latin typeface="+mn-ea"/>
              </a:rPr>
              <a:t>。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43608" y="1921162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2293146"/>
            <a:ext cx="1375572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成绩思考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2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36240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[1][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瑞士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 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亚历山大·奥斯特瓦德（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AlexanderOsterwalder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，（比利时）伊夫·皮尼厄（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YvesPigneur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Business Model Generation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出版社：机械工业出版社，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2011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[2]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C. K. Prahalad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·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·普拉哈拉德），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Venkat Ramaswamy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（文卡特·拉马斯瓦米）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The Future of Competition: Co-Creating Unique Value With Customers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Harvard Business Press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[3]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胡世良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《移动互联网商业模式创新与变革》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[4]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陈洪等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《游戏运营管理》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[5]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许可，张春鹏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《移动运营商手机游戏业务的战略定位和发展策略探讨》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[J]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世界电信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2004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[6]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网络评论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《深入解读国产手机游戏盈利模式和市场前景》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[7]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32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次中国互联网络发展统计报告》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[8]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33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次中国互联网络发展状况统计报告》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[9]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百度移动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《移动互联网发展趋势报告》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2012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[10]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艾媒咨询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《中国手机游戏市场年度报告》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[11]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李振勇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《商业模式创新与战略转型》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[M]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出版社：国家行政学院音像出版社，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[12]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付玉辉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4G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时代的手机游戏裂变》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[J].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广告大观综合版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2014-1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9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4136861" y="3501938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导师：代用名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latin typeface="+mj-ea"/>
                <a:ea typeface="+mj-ea"/>
              </a:rPr>
              <a:t>副标题：</a:t>
            </a:r>
            <a:r>
              <a:rPr lang="en-US" altLang="zh-CN" b="1" dirty="0" smtClean="0">
                <a:latin typeface="+mj-ea"/>
                <a:ea typeface="+mj-ea"/>
              </a:rPr>
              <a:t>XX</a:t>
            </a:r>
            <a:r>
              <a:rPr lang="zh-CN" altLang="en-US" b="1" dirty="0" smtClean="0">
                <a:latin typeface="+mj-ea"/>
                <a:ea typeface="+mj-ea"/>
              </a:rPr>
              <a:t>学位研究生论文</a:t>
            </a:r>
            <a:r>
              <a:rPr lang="zh-CN" altLang="en-US" b="1" dirty="0">
                <a:latin typeface="+mj-ea"/>
                <a:ea typeface="+mj-ea"/>
              </a:rPr>
              <a:t>答辩材料</a:t>
            </a:r>
          </a:p>
        </p:txBody>
      </p:sp>
      <p:sp>
        <p:nvSpPr>
          <p:cNvPr id="26" name="矩形 25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人：代用名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936" y="475379"/>
            <a:ext cx="2248145" cy="6662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环境科学与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/>
      <p:bldP spid="27" grpId="0"/>
      <p:bldP spid="30" grpId="0"/>
      <p:bldP spid="3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0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12778" y="2659146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27476" y="948917"/>
            <a:ext cx="7494437" cy="1733502"/>
            <a:chOff x="2954339" y="1279908"/>
            <a:chExt cx="7162269" cy="1631470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21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911819" cy="304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96261" y="3097775"/>
            <a:ext cx="979519" cy="99465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99300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6304" y="3085599"/>
            <a:ext cx="2078054" cy="1213801"/>
            <a:chOff x="789157" y="3505487"/>
            <a:chExt cx="1985951" cy="1142357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911819" cy="30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847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3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1" y="3095679"/>
            <a:ext cx="2053633" cy="1203721"/>
            <a:chOff x="891718" y="3514973"/>
            <a:chExt cx="1962612" cy="1132869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911819" cy="30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847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3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</a:rPr>
              <a:t>选题背景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4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国内外相关研究综述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86413" y="1339450"/>
            <a:ext cx="5763985" cy="348839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3222" y="1474123"/>
              <a:ext cx="5688632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86413" y="3037767"/>
            <a:ext cx="5763985" cy="354849"/>
            <a:chOff x="3002037" y="3922395"/>
            <a:chExt cx="7067433" cy="375695"/>
          </a:xfrm>
          <a:solidFill>
            <a:schemeClr val="accent2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808" y="3939647"/>
              <a:ext cx="4085844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6414" y="1871205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86414" y="3542293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等腰三角形 2"/>
          <p:cNvSpPr/>
          <p:nvPr/>
        </p:nvSpPr>
        <p:spPr bwMode="auto">
          <a:xfrm rot="2747878">
            <a:off x="1047362" y="1297087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296" y="1738347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 smtClean="0"/>
              <a:t>国内</a:t>
            </a:r>
            <a:endParaRPr lang="en-US" altLang="zh-CN" b="1" dirty="0" smtClean="0"/>
          </a:p>
          <a:p>
            <a:r>
              <a:rPr lang="zh-CN" altLang="en-US" b="1" dirty="0" smtClean="0"/>
              <a:t>现状</a:t>
            </a:r>
            <a:endParaRPr lang="zh-CN" altLang="en-US" b="1" dirty="0"/>
          </a:p>
        </p:txBody>
      </p:sp>
      <p:sp>
        <p:nvSpPr>
          <p:cNvPr id="25" name="等腰三角形 2"/>
          <p:cNvSpPr/>
          <p:nvPr/>
        </p:nvSpPr>
        <p:spPr bwMode="auto">
          <a:xfrm rot="3036074">
            <a:off x="1047361" y="3041980"/>
            <a:ext cx="992273" cy="11481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1249" y="3477041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 smtClean="0"/>
              <a:t>国外</a:t>
            </a:r>
            <a:endParaRPr lang="en-US" altLang="zh-CN" b="1" dirty="0" smtClean="0"/>
          </a:p>
          <a:p>
            <a:r>
              <a:rPr lang="zh-CN" altLang="en-US" b="1" dirty="0" smtClean="0"/>
              <a:t>现状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73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37322" y="1940482"/>
            <a:ext cx="6561653" cy="736045"/>
            <a:chOff x="1898189" y="2451347"/>
            <a:chExt cx="7463076" cy="1052209"/>
          </a:xfrm>
        </p:grpSpPr>
        <p:sp>
          <p:nvSpPr>
            <p:cNvPr id="7" name="圆角矩形 6"/>
            <p:cNvSpPr/>
            <p:nvPr/>
          </p:nvSpPr>
          <p:spPr>
            <a:xfrm>
              <a:off x="1898189" y="2451347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31"/>
            <p:cNvSpPr txBox="1"/>
            <p:nvPr/>
          </p:nvSpPr>
          <p:spPr>
            <a:xfrm>
              <a:off x="2028002" y="2561954"/>
              <a:ext cx="617773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，在此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07743" y="2922145"/>
            <a:ext cx="6561653" cy="736045"/>
            <a:chOff x="2525417" y="3853299"/>
            <a:chExt cx="7463076" cy="1052209"/>
          </a:xfrm>
        </p:grpSpPr>
        <p:sp>
          <p:nvSpPr>
            <p:cNvPr id="36" name="圆角矩形 35"/>
            <p:cNvSpPr/>
            <p:nvPr/>
          </p:nvSpPr>
          <p:spPr>
            <a:xfrm>
              <a:off x="2525417" y="3853299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2682460" y="3976855"/>
              <a:ext cx="61525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，在此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50124" y="3905431"/>
            <a:ext cx="6561653" cy="736045"/>
            <a:chOff x="3115259" y="5248106"/>
            <a:chExt cx="7463076" cy="1052209"/>
          </a:xfrm>
        </p:grpSpPr>
        <p:sp>
          <p:nvSpPr>
            <p:cNvPr id="37" name="圆角矩形 36"/>
            <p:cNvSpPr/>
            <p:nvPr/>
          </p:nvSpPr>
          <p:spPr>
            <a:xfrm>
              <a:off x="3115259" y="5248106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文本框 33"/>
            <p:cNvSpPr txBox="1"/>
            <p:nvPr/>
          </p:nvSpPr>
          <p:spPr>
            <a:xfrm>
              <a:off x="3206879" y="5394066"/>
              <a:ext cx="72432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6989" y="1153357"/>
            <a:ext cx="7540098" cy="554793"/>
            <a:chOff x="790009" y="1062617"/>
            <a:chExt cx="7540098" cy="554793"/>
          </a:xfrm>
        </p:grpSpPr>
        <p:grpSp>
          <p:nvGrpSpPr>
            <p:cNvPr id="2" name="组合 1"/>
            <p:cNvGrpSpPr/>
            <p:nvPr/>
          </p:nvGrpSpPr>
          <p:grpSpPr>
            <a:xfrm>
              <a:off x="790009" y="1062617"/>
              <a:ext cx="7540098" cy="554793"/>
              <a:chOff x="1053345" y="1373137"/>
              <a:chExt cx="10053464" cy="91403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053345" y="1373137"/>
                <a:ext cx="7917056" cy="914033"/>
                <a:chOff x="611187" y="1307273"/>
                <a:chExt cx="7917056" cy="914033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11187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6788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286916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739363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4883" tIns="134883" rIns="134883" bIns="134883" numCol="1" spcCol="1270" anchor="ctr" anchorCtr="0">
                  <a:noAutofit/>
                </a:bodyPr>
                <a:lstStyle/>
                <a:p>
                  <a:pPr algn="ctr" defTabSz="100012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419662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881250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6788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6552407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004854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6788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3" name="文本框 20"/>
                <p:cNvSpPr txBox="1"/>
                <p:nvPr/>
              </p:nvSpPr>
              <p:spPr>
                <a:xfrm>
                  <a:off x="615756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</a:p>
              </p:txBody>
            </p:sp>
            <p:sp>
              <p:nvSpPr>
                <p:cNvPr id="24" name="文本框 21"/>
                <p:cNvSpPr txBox="1"/>
                <p:nvPr/>
              </p:nvSpPr>
              <p:spPr>
                <a:xfrm>
                  <a:off x="2743932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内容</a:t>
                  </a:r>
                </a:p>
              </p:txBody>
            </p:sp>
            <p:sp>
              <p:nvSpPr>
                <p:cNvPr id="25" name="文本框 22"/>
                <p:cNvSpPr txBox="1"/>
                <p:nvPr/>
              </p:nvSpPr>
              <p:spPr>
                <a:xfrm>
                  <a:off x="4885819" y="1532932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内容</a:t>
                  </a:r>
                </a:p>
              </p:txBody>
            </p:sp>
            <p:sp>
              <p:nvSpPr>
                <p:cNvPr id="26" name="文本框 23"/>
                <p:cNvSpPr txBox="1"/>
                <p:nvPr/>
              </p:nvSpPr>
              <p:spPr>
                <a:xfrm>
                  <a:off x="7009423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>
                <a:off x="9130973" y="1641253"/>
                <a:ext cx="322958" cy="377800"/>
              </a:xfrm>
              <a:custGeom>
                <a:avLst/>
                <a:gdLst>
                  <a:gd name="connsiteX0" fmla="*/ 0 w 248310"/>
                  <a:gd name="connsiteY0" fmla="*/ 58095 h 290476"/>
                  <a:gd name="connsiteX1" fmla="*/ 124155 w 248310"/>
                  <a:gd name="connsiteY1" fmla="*/ 58095 h 290476"/>
                  <a:gd name="connsiteX2" fmla="*/ 124155 w 248310"/>
                  <a:gd name="connsiteY2" fmla="*/ 0 h 290476"/>
                  <a:gd name="connsiteX3" fmla="*/ 248310 w 248310"/>
                  <a:gd name="connsiteY3" fmla="*/ 145238 h 290476"/>
                  <a:gd name="connsiteX4" fmla="*/ 124155 w 248310"/>
                  <a:gd name="connsiteY4" fmla="*/ 290476 h 290476"/>
                  <a:gd name="connsiteX5" fmla="*/ 124155 w 248310"/>
                  <a:gd name="connsiteY5" fmla="*/ 232381 h 290476"/>
                  <a:gd name="connsiteX6" fmla="*/ 0 w 248310"/>
                  <a:gd name="connsiteY6" fmla="*/ 232381 h 290476"/>
                  <a:gd name="connsiteX7" fmla="*/ 0 w 248310"/>
                  <a:gd name="connsiteY7" fmla="*/ 58095 h 29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310" h="290476">
                    <a:moveTo>
                      <a:pt x="0" y="58095"/>
                    </a:moveTo>
                    <a:lnTo>
                      <a:pt x="124155" y="58095"/>
                    </a:lnTo>
                    <a:lnTo>
                      <a:pt x="124155" y="0"/>
                    </a:lnTo>
                    <a:lnTo>
                      <a:pt x="248310" y="145238"/>
                    </a:lnTo>
                    <a:lnTo>
                      <a:pt x="124155" y="290476"/>
                    </a:lnTo>
                    <a:lnTo>
                      <a:pt x="124155" y="232381"/>
                    </a:lnTo>
                    <a:lnTo>
                      <a:pt x="0" y="232381"/>
                    </a:lnTo>
                    <a:lnTo>
                      <a:pt x="0" y="5809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8095" rIns="74493" bIns="58095" numCol="1" spcCol="1270" anchor="ctr" anchorCtr="0">
                <a:noAutofit/>
              </a:bodyPr>
              <a:lstStyle/>
              <a:p>
                <a:pPr algn="ctr" defTabSz="400050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800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583420" y="1373137"/>
                <a:ext cx="1523389" cy="914033"/>
              </a:xfrm>
              <a:custGeom>
                <a:avLst/>
                <a:gdLst>
                  <a:gd name="connsiteX0" fmla="*/ 0 w 1171277"/>
                  <a:gd name="connsiteY0" fmla="*/ 70277 h 702766"/>
                  <a:gd name="connsiteX1" fmla="*/ 70277 w 1171277"/>
                  <a:gd name="connsiteY1" fmla="*/ 0 h 702766"/>
                  <a:gd name="connsiteX2" fmla="*/ 1101000 w 1171277"/>
                  <a:gd name="connsiteY2" fmla="*/ 0 h 702766"/>
                  <a:gd name="connsiteX3" fmla="*/ 1171277 w 1171277"/>
                  <a:gd name="connsiteY3" fmla="*/ 70277 h 702766"/>
                  <a:gd name="connsiteX4" fmla="*/ 1171277 w 1171277"/>
                  <a:gd name="connsiteY4" fmla="*/ 632489 h 702766"/>
                  <a:gd name="connsiteX5" fmla="*/ 1101000 w 1171277"/>
                  <a:gd name="connsiteY5" fmla="*/ 702766 h 702766"/>
                  <a:gd name="connsiteX6" fmla="*/ 70277 w 1171277"/>
                  <a:gd name="connsiteY6" fmla="*/ 702766 h 702766"/>
                  <a:gd name="connsiteX7" fmla="*/ 0 w 1171277"/>
                  <a:gd name="connsiteY7" fmla="*/ 632489 h 702766"/>
                  <a:gd name="connsiteX8" fmla="*/ 0 w 1171277"/>
                  <a:gd name="connsiteY8" fmla="*/ 70277 h 7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1277" h="702766">
                    <a:moveTo>
                      <a:pt x="0" y="70277"/>
                    </a:moveTo>
                    <a:cubicBezTo>
                      <a:pt x="0" y="31464"/>
                      <a:pt x="31464" y="0"/>
                      <a:pt x="70277" y="0"/>
                    </a:cubicBezTo>
                    <a:lnTo>
                      <a:pt x="1101000" y="0"/>
                    </a:lnTo>
                    <a:cubicBezTo>
                      <a:pt x="1139813" y="0"/>
                      <a:pt x="1171277" y="31464"/>
                      <a:pt x="1171277" y="70277"/>
                    </a:cubicBezTo>
                    <a:lnTo>
                      <a:pt x="1171277" y="632489"/>
                    </a:lnTo>
                    <a:cubicBezTo>
                      <a:pt x="1171277" y="671302"/>
                      <a:pt x="1139813" y="702766"/>
                      <a:pt x="1101000" y="702766"/>
                    </a:cubicBezTo>
                    <a:lnTo>
                      <a:pt x="70277" y="702766"/>
                    </a:lnTo>
                    <a:cubicBezTo>
                      <a:pt x="31464" y="702766"/>
                      <a:pt x="0" y="671302"/>
                      <a:pt x="0" y="632489"/>
                    </a:cubicBezTo>
                    <a:lnTo>
                      <a:pt x="0" y="70277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algn="ctr" defTabSz="966788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/>
              </a:p>
            </p:txBody>
          </p:sp>
        </p:grpSp>
        <p:sp>
          <p:nvSpPr>
            <p:cNvPr id="47" name="文本框 23"/>
            <p:cNvSpPr txBox="1"/>
            <p:nvPr/>
          </p:nvSpPr>
          <p:spPr>
            <a:xfrm>
              <a:off x="7194419" y="1203871"/>
              <a:ext cx="1135688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输入内容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6479126" y="2354579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任意多边形 31"/>
          <p:cNvSpPr/>
          <p:nvPr/>
        </p:nvSpPr>
        <p:spPr>
          <a:xfrm>
            <a:off x="6902655" y="3338974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理论基础与文献综述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3340" y="3073405"/>
            <a:ext cx="2010684" cy="183841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3246" y="2720405"/>
            <a:ext cx="2010684" cy="183841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1016" y="2367404"/>
            <a:ext cx="2010684" cy="1838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9470" y="2014403"/>
            <a:ext cx="2010684" cy="1838419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692" y="1676385"/>
            <a:ext cx="2037779" cy="186319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595813" y="2409460"/>
            <a:ext cx="2476586" cy="461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595814" y="2089732"/>
            <a:ext cx="1677548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添加标题内容五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616343" y="2389455"/>
            <a:ext cx="32713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29961" y="2829732"/>
            <a:ext cx="29928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/>
          <p:nvPr/>
        </p:nvSpPr>
        <p:spPr>
          <a:xfrm>
            <a:off x="6187576" y="2844026"/>
            <a:ext cx="2499880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6187576" y="2521076"/>
            <a:ext cx="185189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添加标题内容四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406890" y="3663669"/>
            <a:ext cx="3115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9"/>
          <p:cNvSpPr txBox="1"/>
          <p:nvPr/>
        </p:nvSpPr>
        <p:spPr>
          <a:xfrm>
            <a:off x="6187576" y="3706546"/>
            <a:ext cx="2497597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6187576" y="3343165"/>
            <a:ext cx="1715076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添加标题内容二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16341" y="3312428"/>
            <a:ext cx="28433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9"/>
          <p:cNvSpPr txBox="1"/>
          <p:nvPr/>
        </p:nvSpPr>
        <p:spPr>
          <a:xfrm>
            <a:off x="595814" y="3345780"/>
            <a:ext cx="2476586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60"/>
          <p:cNvSpPr txBox="1"/>
          <p:nvPr/>
        </p:nvSpPr>
        <p:spPr>
          <a:xfrm>
            <a:off x="595814" y="2976178"/>
            <a:ext cx="152858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添加标题内容三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342" y="4207267"/>
            <a:ext cx="31968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3"/>
          <p:cNvSpPr txBox="1"/>
          <p:nvPr/>
        </p:nvSpPr>
        <p:spPr>
          <a:xfrm>
            <a:off x="595813" y="4237553"/>
            <a:ext cx="2620584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595814" y="3879577"/>
            <a:ext cx="1681685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添加标题内容一</a:t>
            </a:r>
          </a:p>
        </p:txBody>
      </p:sp>
      <p:sp>
        <p:nvSpPr>
          <p:cNvPr id="49" name="TextBox 30"/>
          <p:cNvSpPr txBox="1"/>
          <p:nvPr/>
        </p:nvSpPr>
        <p:spPr>
          <a:xfrm>
            <a:off x="539482" y="1001749"/>
            <a:ext cx="1338824" cy="3231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添加标题内容</a:t>
            </a:r>
          </a:p>
        </p:txBody>
      </p:sp>
      <p:sp>
        <p:nvSpPr>
          <p:cNvPr id="50" name="TextBox 29"/>
          <p:cNvSpPr txBox="1"/>
          <p:nvPr/>
        </p:nvSpPr>
        <p:spPr>
          <a:xfrm>
            <a:off x="552734" y="1353764"/>
            <a:ext cx="8122594" cy="498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7525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2722470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1042" y="1220880"/>
            <a:ext cx="1578042" cy="2993146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231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/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24917" y="1220880"/>
            <a:ext cx="1578042" cy="2993146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2888" y="1220880"/>
            <a:ext cx="1578042" cy="2993146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71094" y="1220880"/>
            <a:ext cx="1578042" cy="2993146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9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7534</TotalTime>
  <Words>6337</Words>
  <Application>Microsoft Office PowerPoint</Application>
  <PresentationFormat>全屏显示(16:9)</PresentationFormat>
  <Paragraphs>418</Paragraphs>
  <Slides>37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Windows User</cp:lastModifiedBy>
  <cp:revision>458</cp:revision>
  <dcterms:created xsi:type="dcterms:W3CDTF">2014-06-03T07:56:23Z</dcterms:created>
  <dcterms:modified xsi:type="dcterms:W3CDTF">2018-08-20T09:32:29Z</dcterms:modified>
</cp:coreProperties>
</file>