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7"/>
  </p:notesMasterIdLst>
  <p:handoutMasterIdLst>
    <p:handoutMasterId r:id="rId8"/>
  </p:handoutMasterIdLst>
  <p:sldIdLst>
    <p:sldId id="263" r:id="rId2"/>
    <p:sldId id="269" r:id="rId3"/>
    <p:sldId id="267" r:id="rId4"/>
    <p:sldId id="268" r:id="rId5"/>
    <p:sldId id="262" r:id="rId6"/>
  </p:sldIdLst>
  <p:sldSz cx="9144000" cy="5143500" type="screen16x9"/>
  <p:notesSz cx="6858000" cy="9144000"/>
  <p:custDataLst>
    <p:tags r:id="rId9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1">
          <p15:clr>
            <a:srgbClr val="A4A3A4"/>
          </p15:clr>
        </p15:guide>
        <p15:guide id="4" orient="horz" pos="680">
          <p15:clr>
            <a:srgbClr val="A4A3A4"/>
          </p15:clr>
        </p15:guide>
        <p15:guide id="5" orient="horz" pos="2927">
          <p15:clr>
            <a:srgbClr val="A4A3A4"/>
          </p15:clr>
        </p15:guide>
        <p15:guide id="6" pos="2875">
          <p15:clr>
            <a:srgbClr val="A4A3A4"/>
          </p15:clr>
        </p15:guide>
        <p15:guide id="7" pos="373">
          <p15:clr>
            <a:srgbClr val="A4A3A4"/>
          </p15:clr>
        </p15:guide>
        <p15:guide id="8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F65"/>
    <a:srgbClr val="F39700"/>
    <a:srgbClr val="909090"/>
    <a:srgbClr val="454545"/>
    <a:srgbClr val="FF8607"/>
    <a:srgbClr val="282828"/>
    <a:srgbClr val="006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5494" autoAdjust="0"/>
  </p:normalViewPr>
  <p:slideViewPr>
    <p:cSldViewPr snapToGrid="0" snapToObjects="1">
      <p:cViewPr varScale="1">
        <p:scale>
          <a:sx n="149" d="100"/>
          <a:sy n="149" d="100"/>
        </p:scale>
        <p:origin x="522" y="114"/>
      </p:cViewPr>
      <p:guideLst>
        <p:guide orient="horz" pos="2160"/>
        <p:guide pos="3840"/>
        <p:guide orient="horz" pos="1621"/>
        <p:guide orient="horz" pos="680"/>
        <p:guide orient="horz" pos="2927"/>
        <p:guide pos="2875"/>
        <p:guide pos="373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  <a:t>2019/2/25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196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  <a:t>2019/2/25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02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12D9-AEA4-48B5-A8DC-B58D0FFDDB0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83" y="107919"/>
            <a:ext cx="3476625" cy="638175"/>
          </a:xfrm>
          <a:prstGeom prst="rect">
            <a:avLst/>
          </a:prstGeom>
        </p:spPr>
      </p:pic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002060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6"/>
          <p:cNvSpPr>
            <a:spLocks noEditPoints="1"/>
          </p:cNvSpPr>
          <p:nvPr userDrawn="1"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rgbClr val="071F6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 flipH="1">
            <a:off x="2227323" y="2883590"/>
            <a:ext cx="5760000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sp>
        <p:nvSpPr>
          <p:cNvPr id="17" name="标题 1"/>
          <p:cNvSpPr>
            <a:spLocks noGrp="1"/>
          </p:cNvSpPr>
          <p:nvPr>
            <p:ph type="ctrTitle" hasCustomPrompt="1"/>
          </p:nvPr>
        </p:nvSpPr>
        <p:spPr>
          <a:xfrm>
            <a:off x="2227322" y="1540049"/>
            <a:ext cx="5760000" cy="1216629"/>
          </a:xfrm>
        </p:spPr>
        <p:txBody>
          <a:bodyPr>
            <a:noAutofit/>
          </a:bodyPr>
          <a:lstStyle>
            <a:lvl1pPr algn="ctr">
              <a:defRPr sz="48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/>
              <a:t>课题标题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 hasCustomPrompt="1"/>
          </p:nvPr>
        </p:nvSpPr>
        <p:spPr>
          <a:xfrm>
            <a:off x="2227322" y="3050287"/>
            <a:ext cx="5760001" cy="481116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dirty="0" smtClean="0"/>
              <a:t>答辩人：王建坤     导师：胡泓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499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/>
      <p:bldP spid="2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5833-D107-489E-9E43-324E0EFFE0F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1" y="1402862"/>
            <a:ext cx="9144001" cy="2417885"/>
            <a:chOff x="0" y="1943100"/>
            <a:chExt cx="12192000" cy="2971800"/>
          </a:xfrm>
        </p:grpSpPr>
        <p:sp>
          <p:nvSpPr>
            <p:cNvPr id="12" name="矩形 4"/>
            <p:cNvSpPr>
              <a:spLocks noChangeArrowheads="1"/>
            </p:cNvSpPr>
            <p:nvPr/>
          </p:nvSpPr>
          <p:spPr bwMode="auto">
            <a:xfrm flipV="1">
              <a:off x="933449" y="1943100"/>
              <a:ext cx="3829051" cy="2971800"/>
            </a:xfrm>
            <a:custGeom>
              <a:avLst/>
              <a:gdLst>
                <a:gd name="T0" fmla="*/ 0 w 3829050"/>
                <a:gd name="T1" fmla="*/ 0 h 2971800"/>
                <a:gd name="T2" fmla="*/ 3829050 w 3829050"/>
                <a:gd name="T3" fmla="*/ 1409700 h 2971800"/>
                <a:gd name="T4" fmla="*/ 2971800 w 3829050"/>
                <a:gd name="T5" fmla="*/ 2971800 h 2971800"/>
                <a:gd name="T6" fmla="*/ 0 w 3829050"/>
                <a:gd name="T7" fmla="*/ 2971800 h 2971800"/>
                <a:gd name="T8" fmla="*/ 0 w 3829050"/>
                <a:gd name="T9" fmla="*/ 0 h 297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29050"/>
                <a:gd name="T16" fmla="*/ 0 h 2971800"/>
                <a:gd name="T17" fmla="*/ 3829050 w 3829050"/>
                <a:gd name="T18" fmla="*/ 2971800 h 2971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29050" h="2971800">
                  <a:moveTo>
                    <a:pt x="0" y="0"/>
                  </a:moveTo>
                  <a:lnTo>
                    <a:pt x="3829050" y="1409700"/>
                  </a:lnTo>
                  <a:lnTo>
                    <a:pt x="2971800" y="2971800"/>
                  </a:lnTo>
                  <a:lnTo>
                    <a:pt x="0" y="297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8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3900" b="1">
                <a:solidFill>
                  <a:srgbClr val="3D72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" name="矩形 4"/>
            <p:cNvSpPr>
              <a:spLocks noChangeArrowheads="1"/>
            </p:cNvSpPr>
            <p:nvPr/>
          </p:nvSpPr>
          <p:spPr bwMode="auto">
            <a:xfrm>
              <a:off x="933449" y="1943100"/>
              <a:ext cx="3829051" cy="2971800"/>
            </a:xfrm>
            <a:custGeom>
              <a:avLst/>
              <a:gdLst>
                <a:gd name="T0" fmla="*/ 0 w 3829050"/>
                <a:gd name="T1" fmla="*/ 0 h 2971800"/>
                <a:gd name="T2" fmla="*/ 3829050 w 3829050"/>
                <a:gd name="T3" fmla="*/ 1409700 h 2971800"/>
                <a:gd name="T4" fmla="*/ 2971800 w 3829050"/>
                <a:gd name="T5" fmla="*/ 2971800 h 2971800"/>
                <a:gd name="T6" fmla="*/ 0 w 3829050"/>
                <a:gd name="T7" fmla="*/ 2971800 h 2971800"/>
                <a:gd name="T8" fmla="*/ 0 w 3829050"/>
                <a:gd name="T9" fmla="*/ 0 h 297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29050"/>
                <a:gd name="T16" fmla="*/ 0 h 2971800"/>
                <a:gd name="T17" fmla="*/ 3829050 w 3829050"/>
                <a:gd name="T18" fmla="*/ 2971800 h 2971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29050" h="2971800">
                  <a:moveTo>
                    <a:pt x="0" y="0"/>
                  </a:moveTo>
                  <a:lnTo>
                    <a:pt x="3829050" y="1409700"/>
                  </a:lnTo>
                  <a:lnTo>
                    <a:pt x="2971800" y="2971800"/>
                  </a:lnTo>
                  <a:lnTo>
                    <a:pt x="0" y="297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8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3900" b="1">
                <a:solidFill>
                  <a:srgbClr val="3D72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0" y="2451442"/>
              <a:ext cx="12192000" cy="188595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矩形 2"/>
            <p:cNvSpPr>
              <a:spLocks noChangeArrowheads="1"/>
            </p:cNvSpPr>
            <p:nvPr/>
          </p:nvSpPr>
          <p:spPr bwMode="auto">
            <a:xfrm>
              <a:off x="933451" y="1943100"/>
              <a:ext cx="2971800" cy="2971800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6" name="文本占位符 17"/>
          <p:cNvSpPr>
            <a:spLocks noGrp="1"/>
          </p:cNvSpPr>
          <p:nvPr>
            <p:ph type="body" sz="quarter" idx="14" hasCustomPrompt="1"/>
          </p:nvPr>
        </p:nvSpPr>
        <p:spPr>
          <a:xfrm>
            <a:off x="700087" y="1257300"/>
            <a:ext cx="2228850" cy="2563447"/>
          </a:xfrm>
        </p:spPr>
        <p:txBody>
          <a:bodyPr>
            <a:noAutofit/>
          </a:bodyPr>
          <a:lstStyle>
            <a:lvl1pPr marL="0" indent="0" algn="ctr">
              <a:buNone/>
              <a:defRPr sz="18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sz="18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60" y="0"/>
            <a:ext cx="1335140" cy="1133954"/>
          </a:xfrm>
          <a:prstGeom prst="rect">
            <a:avLst/>
          </a:prstGeom>
        </p:spPr>
      </p:pic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2928939" y="1816454"/>
            <a:ext cx="6215062" cy="1534427"/>
          </a:xfrm>
        </p:spPr>
        <p:txBody>
          <a:bodyPr>
            <a:noAutofit/>
          </a:bodyPr>
          <a:lstStyle>
            <a:lvl1pPr algn="ctr">
              <a:defRPr lang="zh-CN" altLang="en-US" sz="4400" kern="1200" dirty="0">
                <a:solidFill>
                  <a:srgbClr val="F2F2F2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19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DD8-6722-4182-892A-E3676524296F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60" y="0"/>
            <a:ext cx="1335140" cy="1133954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586546" y="202974"/>
            <a:ext cx="3553654" cy="540000"/>
          </a:xfrm>
        </p:spPr>
        <p:txBody>
          <a:bodyPr>
            <a:noAutofit/>
          </a:bodyPr>
          <a:lstStyle>
            <a:lvl1pPr algn="l">
              <a:defRPr sz="3600" u="none"/>
            </a:lvl1pPr>
          </a:lstStyle>
          <a:p>
            <a:r>
              <a:rPr lang="zh-CN" altLang="en-US" dirty="0" smtClean="0"/>
              <a:t>小标题</a:t>
            </a:r>
            <a:endParaRPr lang="zh-CN" altLang="en-US" dirty="0"/>
          </a:p>
        </p:txBody>
      </p:sp>
      <p:sp>
        <p:nvSpPr>
          <p:cNvPr id="16" name="矩形 15"/>
          <p:cNvSpPr>
            <a:spLocks noChangeArrowheads="1"/>
          </p:cNvSpPr>
          <p:nvPr userDrawn="1"/>
        </p:nvSpPr>
        <p:spPr bwMode="auto">
          <a:xfrm>
            <a:off x="192742" y="202974"/>
            <a:ext cx="216000" cy="540000"/>
          </a:xfrm>
          <a:prstGeom prst="rect">
            <a:avLst/>
          </a:prstGeom>
          <a:solidFill>
            <a:srgbClr val="2543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矩形 17"/>
          <p:cNvSpPr>
            <a:spLocks noChangeArrowheads="1"/>
          </p:cNvSpPr>
          <p:nvPr userDrawn="1"/>
        </p:nvSpPr>
        <p:spPr bwMode="auto">
          <a:xfrm>
            <a:off x="477848" y="202974"/>
            <a:ext cx="108000" cy="540000"/>
          </a:xfrm>
          <a:prstGeom prst="rect">
            <a:avLst/>
          </a:prstGeom>
          <a:solidFill>
            <a:srgbClr val="9985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66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B548-769A-45AA-AF16-AAE91DAC303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60" y="0"/>
            <a:ext cx="1335140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93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1675-396D-460D-B749-A4657A166B4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3429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3429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83" y="107919"/>
            <a:ext cx="3476625" cy="638175"/>
          </a:xfrm>
          <a:prstGeom prst="rect">
            <a:avLst/>
          </a:prstGeom>
        </p:spPr>
      </p:pic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002060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6"/>
          <p:cNvSpPr>
            <a:spLocks noEditPoints="1"/>
          </p:cNvSpPr>
          <p:nvPr userDrawn="1"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rgbClr val="071F6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 flipH="1">
            <a:off x="2303524" y="2607280"/>
            <a:ext cx="5760000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sp>
        <p:nvSpPr>
          <p:cNvPr id="15" name="文本占位符 22"/>
          <p:cNvSpPr>
            <a:spLocks noGrp="1"/>
          </p:cNvSpPr>
          <p:nvPr>
            <p:ph type="body" sz="quarter" idx="13" hasCustomPrompt="1"/>
          </p:nvPr>
        </p:nvSpPr>
        <p:spPr>
          <a:xfrm>
            <a:off x="2303523" y="2748418"/>
            <a:ext cx="5760001" cy="53396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 smtClean="0"/>
              <a:t>答辩人：王建坤     导师：胡泓</a:t>
            </a:r>
            <a:endParaRPr lang="zh-CN" altLang="en-US" dirty="0"/>
          </a:p>
        </p:txBody>
      </p:sp>
      <p:sp>
        <p:nvSpPr>
          <p:cNvPr id="17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2303524" y="1639583"/>
            <a:ext cx="5760000" cy="967697"/>
          </a:xfrm>
        </p:spPr>
        <p:txBody>
          <a:bodyPr>
            <a:noAutofit/>
          </a:bodyPr>
          <a:lstStyle>
            <a:lvl1pPr marL="0" indent="0" algn="l">
              <a:buNone/>
              <a:defRPr sz="48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dirty="0" smtClean="0"/>
              <a:t>感谢聆听 请多指教！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87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2836BE2-155C-4262-A4DA-0A76FC68CDB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6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36" r:id="rId3"/>
    <p:sldLayoutId id="2147483733" r:id="rId4"/>
    <p:sldLayoutId id="2147483735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27322" y="1540049"/>
            <a:ext cx="5760000" cy="1216629"/>
          </a:xfrm>
        </p:spPr>
        <p:txBody>
          <a:bodyPr/>
          <a:lstStyle/>
          <a:p>
            <a:r>
              <a:rPr lang="zh-CN" altLang="en-US" dirty="0" smtClean="0"/>
              <a:t>课题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答辩人：王建坤   导师：胡泓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2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五边形 2"/>
          <p:cNvSpPr/>
          <p:nvPr/>
        </p:nvSpPr>
        <p:spPr>
          <a:xfrm>
            <a:off x="1216686" y="979174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70714" y="979174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 b="1" dirty="0">
                <a:solidFill>
                  <a:schemeClr val="tx1"/>
                </a:solidFill>
              </a:rPr>
              <a:t>课题主要研究内容及进度情况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1216686" y="1788726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70714" y="1788726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 b="1" dirty="0">
                <a:solidFill>
                  <a:schemeClr val="tx1"/>
                </a:solidFill>
              </a:rPr>
              <a:t>目前已完成的主要研究工作及结果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1216686" y="2598278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270714" y="2598278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后期拟完成的研究工作及进度安排</a:t>
            </a:r>
          </a:p>
        </p:txBody>
      </p:sp>
      <p:sp>
        <p:nvSpPr>
          <p:cNvPr id="9" name="五边形 8"/>
          <p:cNvSpPr/>
          <p:nvPr/>
        </p:nvSpPr>
        <p:spPr>
          <a:xfrm>
            <a:off x="1216686" y="3407830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70714" y="3407830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存在问题、困难及其解决方案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216686" y="4217382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270714" y="4217382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如期完成全部论文工作的可能性</a:t>
            </a:r>
          </a:p>
        </p:txBody>
      </p:sp>
    </p:spTree>
    <p:extLst>
      <p:ext uri="{BB962C8B-B14F-4D97-AF65-F5344CB8AC3E}">
        <p14:creationId xmlns:p14="http://schemas.microsoft.com/office/powerpoint/2010/main" val="58769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2928936" y="1816455"/>
            <a:ext cx="6215063" cy="13394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6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2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答辩人：王建坤   导师：胡泓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感谢聆听 请多指教！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80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7691</TotalTime>
  <Words>76</Words>
  <Application>Microsoft Office PowerPoint</Application>
  <PresentationFormat>全屏显示(16:9)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Office 主题</vt:lpstr>
      <vt:lpstr>课题</vt:lpstr>
      <vt:lpstr>目录</vt:lpstr>
      <vt:lpstr>PowerPoint 演示文稿</vt:lpstr>
      <vt:lpstr>小标题</vt:lpstr>
      <vt:lpstr>PowerPoint 演示文稿</vt:lpstr>
    </vt:vector>
  </TitlesOfParts>
  <Company>第一PPT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蓝色实用开题报告</dc:title>
  <dc:creator>第一PPT</dc:creator>
  <cp:keywords>www.1ppt.com</cp:keywords>
  <dc:description>www.1ppt.com</dc:description>
  <cp:lastModifiedBy>jkwang</cp:lastModifiedBy>
  <cp:revision>481</cp:revision>
  <dcterms:created xsi:type="dcterms:W3CDTF">2014-06-03T07:56:23Z</dcterms:created>
  <dcterms:modified xsi:type="dcterms:W3CDTF">2019-02-25T08:55:05Z</dcterms:modified>
</cp:coreProperties>
</file>