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4" r:id="rId2"/>
    <p:sldId id="285" r:id="rId3"/>
    <p:sldId id="282" r:id="rId4"/>
    <p:sldId id="283" r:id="rId5"/>
    <p:sldId id="28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700" autoAdjust="0"/>
  </p:normalViewPr>
  <p:slideViewPr>
    <p:cSldViewPr snapToGrid="0">
      <p:cViewPr varScale="1">
        <p:scale>
          <a:sx n="106" d="100"/>
          <a:sy n="106" d="100"/>
        </p:scale>
        <p:origin x="165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3278-BEDC-410D-8D8A-17342E535FDF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52D08-8859-4FCA-9FC5-180C34E5F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5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DD8-6722-4182-892A-E3676524296F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83" y="107919"/>
            <a:ext cx="3476625" cy="638175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 flipH="1">
            <a:off x="2527882" y="3579958"/>
            <a:ext cx="5760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0" y="1750723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002060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6"/>
          <p:cNvSpPr>
            <a:spLocks noEditPoints="1"/>
          </p:cNvSpPr>
          <p:nvPr userDrawn="1"/>
        </p:nvSpPr>
        <p:spPr bwMode="auto">
          <a:xfrm>
            <a:off x="1722420" y="2789757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2527882" y="2080755"/>
            <a:ext cx="5760000" cy="1360874"/>
          </a:xfrm>
        </p:spPr>
        <p:txBody>
          <a:bodyPr>
            <a:normAutofit/>
          </a:bodyPr>
          <a:lstStyle>
            <a:lvl1pPr algn="ctr">
              <a:defRPr sz="4800" b="1" i="0"/>
            </a:lvl1pPr>
          </a:lstStyle>
          <a:p>
            <a:r>
              <a:rPr lang="zh-CN" altLang="en-US" dirty="0" smtClean="0"/>
              <a:t>课题</a:t>
            </a:r>
            <a:endParaRPr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27882" y="3801534"/>
            <a:ext cx="5760000" cy="474133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zh-CN" altLang="en-US" dirty="0"/>
              <a:t>答辩人：王建坤     导师：胡泓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18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DD8-6722-4182-892A-E3676524296F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60" y="0"/>
            <a:ext cx="1335140" cy="1133954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0" y="1872762"/>
            <a:ext cx="9144001" cy="2417885"/>
            <a:chOff x="0" y="1943100"/>
            <a:chExt cx="12192000" cy="2971800"/>
          </a:xfrm>
        </p:grpSpPr>
        <p:sp>
          <p:nvSpPr>
            <p:cNvPr id="9" name="矩形 4"/>
            <p:cNvSpPr>
              <a:spLocks noChangeArrowheads="1"/>
            </p:cNvSpPr>
            <p:nvPr/>
          </p:nvSpPr>
          <p:spPr bwMode="auto">
            <a:xfrm flipV="1">
              <a:off x="933449" y="1943100"/>
              <a:ext cx="3829051" cy="2971800"/>
            </a:xfrm>
            <a:custGeom>
              <a:avLst/>
              <a:gdLst>
                <a:gd name="T0" fmla="*/ 0 w 3829050"/>
                <a:gd name="T1" fmla="*/ 0 h 2971800"/>
                <a:gd name="T2" fmla="*/ 3829050 w 3829050"/>
                <a:gd name="T3" fmla="*/ 1409700 h 2971800"/>
                <a:gd name="T4" fmla="*/ 2971800 w 3829050"/>
                <a:gd name="T5" fmla="*/ 2971800 h 2971800"/>
                <a:gd name="T6" fmla="*/ 0 w 3829050"/>
                <a:gd name="T7" fmla="*/ 2971800 h 2971800"/>
                <a:gd name="T8" fmla="*/ 0 w 3829050"/>
                <a:gd name="T9" fmla="*/ 0 h 297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29050"/>
                <a:gd name="T16" fmla="*/ 0 h 2971800"/>
                <a:gd name="T17" fmla="*/ 3829050 w 3829050"/>
                <a:gd name="T18" fmla="*/ 2971800 h 2971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29050" h="2971800">
                  <a:moveTo>
                    <a:pt x="0" y="0"/>
                  </a:moveTo>
                  <a:lnTo>
                    <a:pt x="3829050" y="1409700"/>
                  </a:lnTo>
                  <a:lnTo>
                    <a:pt x="2971800" y="2971800"/>
                  </a:lnTo>
                  <a:lnTo>
                    <a:pt x="0" y="297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8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3900" b="1">
                <a:solidFill>
                  <a:srgbClr val="3D72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933449" y="1943100"/>
              <a:ext cx="3829051" cy="2971800"/>
            </a:xfrm>
            <a:custGeom>
              <a:avLst/>
              <a:gdLst>
                <a:gd name="T0" fmla="*/ 0 w 3829050"/>
                <a:gd name="T1" fmla="*/ 0 h 2971800"/>
                <a:gd name="T2" fmla="*/ 3829050 w 3829050"/>
                <a:gd name="T3" fmla="*/ 1409700 h 2971800"/>
                <a:gd name="T4" fmla="*/ 2971800 w 3829050"/>
                <a:gd name="T5" fmla="*/ 2971800 h 2971800"/>
                <a:gd name="T6" fmla="*/ 0 w 3829050"/>
                <a:gd name="T7" fmla="*/ 2971800 h 2971800"/>
                <a:gd name="T8" fmla="*/ 0 w 3829050"/>
                <a:gd name="T9" fmla="*/ 0 h 297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29050"/>
                <a:gd name="T16" fmla="*/ 0 h 2971800"/>
                <a:gd name="T17" fmla="*/ 3829050 w 3829050"/>
                <a:gd name="T18" fmla="*/ 2971800 h 2971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29050" h="2971800">
                  <a:moveTo>
                    <a:pt x="0" y="0"/>
                  </a:moveTo>
                  <a:lnTo>
                    <a:pt x="3829050" y="1409700"/>
                  </a:lnTo>
                  <a:lnTo>
                    <a:pt x="2971800" y="2971800"/>
                  </a:lnTo>
                  <a:lnTo>
                    <a:pt x="0" y="297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8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3900" b="1">
                <a:solidFill>
                  <a:srgbClr val="3D72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0" y="2451442"/>
              <a:ext cx="12192000" cy="188595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矩形 2"/>
            <p:cNvSpPr>
              <a:spLocks noChangeArrowheads="1"/>
            </p:cNvSpPr>
            <p:nvPr/>
          </p:nvSpPr>
          <p:spPr bwMode="auto">
            <a:xfrm>
              <a:off x="933451" y="1943100"/>
              <a:ext cx="2971800" cy="2971800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928938" y="2286354"/>
            <a:ext cx="6215062" cy="1534427"/>
          </a:xfrm>
        </p:spPr>
        <p:txBody>
          <a:bodyPr>
            <a:noAutofit/>
          </a:bodyPr>
          <a:lstStyle>
            <a:lvl1pPr algn="ctr">
              <a:defRPr lang="zh-CN" altLang="en-US" sz="4800" kern="1200" dirty="0">
                <a:solidFill>
                  <a:srgbClr val="F2F2F2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节标题</a:t>
            </a:r>
            <a:endParaRPr lang="zh-CN" altLang="en-US" dirty="0"/>
          </a:p>
        </p:txBody>
      </p:sp>
      <p:sp>
        <p:nvSpPr>
          <p:cNvPr id="17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700086" y="1872762"/>
            <a:ext cx="2228852" cy="2639647"/>
          </a:xfrm>
        </p:spPr>
        <p:txBody>
          <a:bodyPr>
            <a:noAutofit/>
          </a:bodyPr>
          <a:lstStyle>
            <a:lvl1pPr marL="0" indent="0" algn="ctr">
              <a:buNone/>
              <a:defRPr sz="18000" b="1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DD8-6722-4182-892A-E3676524296F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60" y="0"/>
            <a:ext cx="1335140" cy="1133954"/>
          </a:xfrm>
          <a:prstGeom prst="rect">
            <a:avLst/>
          </a:prstGeom>
        </p:spPr>
      </p:pic>
      <p:sp>
        <p:nvSpPr>
          <p:cNvPr id="8" name="矩形 15"/>
          <p:cNvSpPr>
            <a:spLocks noChangeArrowheads="1"/>
          </p:cNvSpPr>
          <p:nvPr userDrawn="1"/>
        </p:nvSpPr>
        <p:spPr bwMode="auto">
          <a:xfrm>
            <a:off x="246742" y="266474"/>
            <a:ext cx="216000" cy="540000"/>
          </a:xfrm>
          <a:prstGeom prst="rect">
            <a:avLst/>
          </a:prstGeom>
          <a:solidFill>
            <a:srgbClr val="2543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 userDrawn="1"/>
        </p:nvSpPr>
        <p:spPr bwMode="auto">
          <a:xfrm>
            <a:off x="531848" y="266474"/>
            <a:ext cx="108000" cy="540000"/>
          </a:xfrm>
          <a:prstGeom prst="rect">
            <a:avLst/>
          </a:prstGeom>
          <a:solidFill>
            <a:srgbClr val="9985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639848" y="269900"/>
            <a:ext cx="3695085" cy="536574"/>
          </a:xfrm>
        </p:spPr>
        <p:txBody>
          <a:bodyPr>
            <a:noAutofit/>
          </a:bodyPr>
          <a:lstStyle>
            <a:lvl1pPr>
              <a:defRPr sz="36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小标题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71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DD8-6722-4182-892A-E3676524296F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60" y="0"/>
            <a:ext cx="1335140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23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DD8-6722-4182-892A-E3676524296F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2584183" y="3181019"/>
            <a:ext cx="5760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0" y="1750723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002060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6"/>
          <p:cNvSpPr>
            <a:spLocks noEditPoints="1"/>
          </p:cNvSpPr>
          <p:nvPr userDrawn="1"/>
        </p:nvSpPr>
        <p:spPr bwMode="auto">
          <a:xfrm>
            <a:off x="1722420" y="2789757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83" y="107919"/>
            <a:ext cx="3476625" cy="638175"/>
          </a:xfrm>
          <a:prstGeom prst="rect">
            <a:avLst/>
          </a:prstGeom>
        </p:spPr>
      </p:pic>
      <p:sp>
        <p:nvSpPr>
          <p:cNvPr id="11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84183" y="3364524"/>
            <a:ext cx="5760000" cy="44169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zh-CN" altLang="en-US" dirty="0"/>
              <a:t>答辩人：王建坤     导师：胡泓</a:t>
            </a:r>
          </a:p>
          <a:p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2584183" y="2219084"/>
            <a:ext cx="5760000" cy="961935"/>
          </a:xfrm>
        </p:spPr>
        <p:txBody>
          <a:bodyPr>
            <a:normAutofit/>
          </a:bodyPr>
          <a:lstStyle>
            <a:lvl1pPr algn="l">
              <a:defRPr sz="4800" b="1" i="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感谢聆听 请多指教！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40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7DD8-6722-4182-892A-E3676524296F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2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  <p:sldLayoutId id="2147483660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答辩人：王建坤   导师：胡泓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5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五边形 2"/>
          <p:cNvSpPr/>
          <p:nvPr/>
        </p:nvSpPr>
        <p:spPr>
          <a:xfrm>
            <a:off x="1318996" y="1618615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373024" y="1618615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 b="1" dirty="0">
                <a:solidFill>
                  <a:schemeClr val="tx1"/>
                </a:solidFill>
              </a:rPr>
              <a:t>课题主要研究内容及进度情况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1318996" y="2428167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73024" y="2428167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 b="1" dirty="0">
                <a:solidFill>
                  <a:schemeClr val="tx1"/>
                </a:solidFill>
              </a:rPr>
              <a:t>目前已完成的主要研究工作及结果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1318996" y="3237719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73024" y="3237719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后期拟完成的研究工作及进度安排</a:t>
            </a:r>
          </a:p>
        </p:txBody>
      </p:sp>
      <p:sp>
        <p:nvSpPr>
          <p:cNvPr id="9" name="五边形 8"/>
          <p:cNvSpPr/>
          <p:nvPr/>
        </p:nvSpPr>
        <p:spPr>
          <a:xfrm>
            <a:off x="1318996" y="4047271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373024" y="4047271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存在问题、困难及其解决方案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318996" y="4856823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73024" y="4856823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如期完成全部论文工作的可能性</a:t>
            </a:r>
          </a:p>
        </p:txBody>
      </p:sp>
    </p:spTree>
    <p:extLst>
      <p:ext uri="{BB962C8B-B14F-4D97-AF65-F5344CB8AC3E}">
        <p14:creationId xmlns:p14="http://schemas.microsoft.com/office/powerpoint/2010/main" val="56649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7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答辩人：王建坤   导师：胡泓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感谢聆听 请多指教！</a:t>
            </a:r>
          </a:p>
        </p:txBody>
      </p:sp>
    </p:spTree>
    <p:extLst>
      <p:ext uri="{BB962C8B-B14F-4D97-AF65-F5344CB8AC3E}">
        <p14:creationId xmlns:p14="http://schemas.microsoft.com/office/powerpoint/2010/main" val="23236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76</Words>
  <Application>Microsoft Office PowerPoint</Application>
  <PresentationFormat>全屏显示(4:3)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Office 主题</vt:lpstr>
      <vt:lpstr>课题</vt:lpstr>
      <vt:lpstr>目录</vt:lpstr>
      <vt:lpstr>节标题</vt:lpstr>
      <vt:lpstr>小标题</vt:lpstr>
      <vt:lpstr>感谢聆听 请多指教！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jkwang</dc:creator>
  <cp:lastModifiedBy>jkwang</cp:lastModifiedBy>
  <cp:revision>92</cp:revision>
  <dcterms:created xsi:type="dcterms:W3CDTF">2018-09-10T06:21:16Z</dcterms:created>
  <dcterms:modified xsi:type="dcterms:W3CDTF">2019-02-25T08:57:03Z</dcterms:modified>
</cp:coreProperties>
</file>