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39"/>
  </p:notesMasterIdLst>
  <p:sldIdLst>
    <p:sldId id="256" r:id="rId4"/>
    <p:sldId id="258" r:id="rId5"/>
    <p:sldId id="261" r:id="rId6"/>
    <p:sldId id="278" r:id="rId7"/>
    <p:sldId id="262" r:id="rId8"/>
    <p:sldId id="263" r:id="rId9"/>
    <p:sldId id="264" r:id="rId10"/>
    <p:sldId id="321" r:id="rId11"/>
    <p:sldId id="313" r:id="rId12"/>
    <p:sldId id="267" r:id="rId13"/>
    <p:sldId id="268" r:id="rId14"/>
    <p:sldId id="275" r:id="rId15"/>
    <p:sldId id="269" r:id="rId16"/>
    <p:sldId id="277" r:id="rId17"/>
    <p:sldId id="314" r:id="rId18"/>
    <p:sldId id="272" r:id="rId19"/>
    <p:sldId id="276" r:id="rId20"/>
    <p:sldId id="274" r:id="rId21"/>
    <p:sldId id="270" r:id="rId22"/>
    <p:sldId id="273" r:id="rId23"/>
    <p:sldId id="315" r:id="rId24"/>
    <p:sldId id="279" r:id="rId25"/>
    <p:sldId id="280" r:id="rId26"/>
    <p:sldId id="265" r:id="rId27"/>
    <p:sldId id="282" r:id="rId28"/>
    <p:sldId id="271" r:id="rId29"/>
    <p:sldId id="320" r:id="rId30"/>
    <p:sldId id="325" r:id="rId31"/>
    <p:sldId id="319" r:id="rId32"/>
    <p:sldId id="322" r:id="rId33"/>
    <p:sldId id="323" r:id="rId34"/>
    <p:sldId id="324" r:id="rId35"/>
    <p:sldId id="286" r:id="rId36"/>
    <p:sldId id="317" r:id="rId37"/>
    <p:sldId id="326"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AE43"/>
    <a:srgbClr val="7FD13B"/>
    <a:srgbClr val="224982"/>
    <a:srgbClr val="254E8B"/>
    <a:srgbClr val="203E6B"/>
    <a:srgbClr val="1D3353"/>
    <a:srgbClr val="FAF9FA"/>
    <a:srgbClr val="F6F6F7"/>
    <a:srgbClr val="F5F5F6"/>
    <a:srgbClr val="F3F2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6652" autoAdjust="0"/>
  </p:normalViewPr>
  <p:slideViewPr>
    <p:cSldViewPr snapToGrid="0">
      <p:cViewPr varScale="1">
        <p:scale>
          <a:sx n="113" d="100"/>
          <a:sy n="113" d="100"/>
        </p:scale>
        <p:origin x="432" y="10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panose="020B0503020204020204" pitchFamily="34" charset="-122"/>
              </a:defRPr>
            </a:lvl1pPr>
          </a:lstStyle>
          <a:p>
            <a:fld id="{48BC965D-ACCE-4EDB-8EFD-FE9CE0FE7FBB}" type="datetimeFigureOut">
              <a:rPr lang="zh-CN" altLang="en-US" smtClean="0"/>
              <a:pPr/>
              <a:t>2018/10/23</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86056387-FF3D-4EBF-83F2-CC1A4B798D90}" type="slidenum">
              <a:rPr lang="zh-CN" altLang="en-US" smtClean="0"/>
              <a:pPr/>
              <a:t>‹#›</a:t>
            </a:fld>
            <a:endParaRPr lang="zh-CN" altLang="en-US" dirty="0"/>
          </a:p>
        </p:txBody>
      </p:sp>
    </p:spTree>
    <p:extLst>
      <p:ext uri="{BB962C8B-B14F-4D97-AF65-F5344CB8AC3E}">
        <p14:creationId xmlns:p14="http://schemas.microsoft.com/office/powerpoint/2010/main" val="1451118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8FCAC9D-4DB1-4C43-9C3D-2A1F320BC312}" type="datetimeFigureOut">
              <a:rPr lang="zh-CN" altLang="en-US" smtClean="0"/>
              <a:t>2018/10/23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26064539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FCAC9D-4DB1-4C43-9C3D-2A1F320BC312}" type="datetimeFigureOut">
              <a:rPr lang="zh-CN" altLang="en-US" smtClean="0"/>
              <a:t>2018/10/23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27618182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2"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FCAC9D-4DB1-4C43-9C3D-2A1F320BC312}" type="datetimeFigureOut">
              <a:rPr lang="zh-CN" altLang="en-US" smtClean="0"/>
              <a:t>2018/10/23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8415486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A5AF6BC3-444A-46B1-BC4A-83D7E5D4EE11}" type="datetimeFigureOut">
              <a:rPr lang="zh-CN" altLang="en-US">
                <a:solidFill>
                  <a:prstClr val="black">
                    <a:tint val="75000"/>
                  </a:prstClr>
                </a:solidFill>
              </a:rPr>
              <a:pPr>
                <a:defRPr/>
              </a:pPr>
              <a:t>2018/10/23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4ACFA108-3D8E-435D-9B19-4F171ADFD79F}"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41860118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AC7CA85-9E67-4AF2-A581-60C8A2A725A1}" type="datetimeFigureOut">
              <a:rPr lang="zh-CN" altLang="en-US">
                <a:solidFill>
                  <a:prstClr val="black">
                    <a:tint val="75000"/>
                  </a:prstClr>
                </a:solidFill>
              </a:rPr>
              <a:pPr>
                <a:defRPr/>
              </a:pPr>
              <a:t>2018/10/23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AB7D53AA-E735-4D0D-B178-7F80C3AD1E0B}"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435374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2"/>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F1A635B-8178-4168-A3A0-B79023199B21}" type="datetimeFigureOut">
              <a:rPr lang="zh-CN" altLang="en-US">
                <a:solidFill>
                  <a:prstClr val="black">
                    <a:tint val="75000"/>
                  </a:prstClr>
                </a:solidFill>
              </a:rPr>
              <a:pPr>
                <a:defRPr/>
              </a:pPr>
              <a:t>2018/10/23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01DD8A56-A5CE-4B53-A6C1-4F74CFA2BD02}"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9661302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4CBBB753-8A58-451F-80B1-0FABEE20724E}" type="datetimeFigureOut">
              <a:rPr lang="zh-CN" altLang="en-US">
                <a:solidFill>
                  <a:prstClr val="black">
                    <a:tint val="75000"/>
                  </a:prstClr>
                </a:solidFill>
              </a:rPr>
              <a:pPr>
                <a:defRPr/>
              </a:pPr>
              <a:t>2018/10/23</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ACD91566-FE61-4B76-A4F4-83640AF877F4}"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5031237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2"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7CF45E8F-72A6-4AAB-A23B-91233B620581}" type="datetimeFigureOut">
              <a:rPr lang="zh-CN" altLang="en-US">
                <a:solidFill>
                  <a:prstClr val="black">
                    <a:tint val="75000"/>
                  </a:prstClr>
                </a:solidFill>
              </a:rPr>
              <a:pPr>
                <a:defRPr/>
              </a:pPr>
              <a:t>2018/10/23</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1BC8321E-8E2E-4837-AE63-661BA269EE1F}"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42173997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2253C2F0-96A2-4935-A563-C6E586987A40}" type="datetimeFigureOut">
              <a:rPr lang="zh-CN" altLang="en-US">
                <a:solidFill>
                  <a:prstClr val="black">
                    <a:tint val="75000"/>
                  </a:prstClr>
                </a:solidFill>
              </a:rPr>
              <a:pPr>
                <a:defRPr/>
              </a:pPr>
              <a:t>2018/10/23</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E4D5EF4C-B555-4D1F-9250-E56B6CD41E66}"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3600513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AA7AD2C-9879-4A1E-A914-1BC8F7314B36}" type="datetimeFigureOut">
              <a:rPr lang="zh-CN" altLang="en-US">
                <a:solidFill>
                  <a:prstClr val="black">
                    <a:tint val="75000"/>
                  </a:prstClr>
                </a:solidFill>
              </a:rPr>
              <a:pPr>
                <a:defRPr/>
              </a:pPr>
              <a:t>2018/10/23</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26BC2670-A487-4B85-BC0C-8310DC6CE64E}"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3555846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8EDD4D5-23ED-4AF6-A9DF-C926038CDC11}" type="datetimeFigureOut">
              <a:rPr lang="zh-CN" altLang="en-US">
                <a:solidFill>
                  <a:prstClr val="black">
                    <a:tint val="75000"/>
                  </a:prstClr>
                </a:solidFill>
              </a:rPr>
              <a:pPr>
                <a:defRPr/>
              </a:pPr>
              <a:t>2018/10/23</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CDB7BB88-AAEC-41A6-9866-C6D35DF03DE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0262738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FCAC9D-4DB1-4C43-9C3D-2A1F320BC312}" type="datetimeFigureOut">
              <a:rPr lang="zh-CN" altLang="en-US" smtClean="0"/>
              <a:t>2018/10/23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39551725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9"/>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2EA5B5B-7FDA-4333-AC0C-1DEDD3B4B2C7}" type="datetimeFigureOut">
              <a:rPr lang="zh-CN" altLang="en-US">
                <a:solidFill>
                  <a:prstClr val="black">
                    <a:tint val="75000"/>
                  </a:prstClr>
                </a:solidFill>
              </a:rPr>
              <a:pPr>
                <a:defRPr/>
              </a:pPr>
              <a:t>2018/10/23</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D6AC1F06-2BB6-48B6-90FE-51F412A5CE1B}"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7248340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7EC7367-261B-44A4-BA35-02000FF147EB}" type="datetimeFigureOut">
              <a:rPr lang="zh-CN" altLang="en-US">
                <a:solidFill>
                  <a:prstClr val="black">
                    <a:tint val="75000"/>
                  </a:prstClr>
                </a:solidFill>
              </a:rPr>
              <a:pPr>
                <a:defRPr/>
              </a:pPr>
              <a:t>2018/10/23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8D8A8B26-1DFA-47AA-97D1-625A27C541FB}"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213715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2"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DA6606B-5855-4E75-8533-66DA5FE45B10}" type="datetimeFigureOut">
              <a:rPr lang="zh-CN" altLang="en-US">
                <a:solidFill>
                  <a:prstClr val="black">
                    <a:tint val="75000"/>
                  </a:prstClr>
                </a:solidFill>
              </a:rPr>
              <a:pPr>
                <a:defRPr/>
              </a:pPr>
              <a:t>2018/10/23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66E76769-D7E7-4915-97BA-6B532A0A8558}"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2545923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2018/10/23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4129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2018/10/23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149378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2018/10/23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613147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2018/10/23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654088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2018/10/23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297434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2018/10/23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886569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2018/10/23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06128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2"/>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8FCAC9D-4DB1-4C43-9C3D-2A1F320BC312}" type="datetimeFigureOut">
              <a:rPr lang="zh-CN" altLang="en-US" smtClean="0"/>
              <a:t>2018/10/23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10789251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2018/10/23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894728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2018/10/23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429315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2018/10/23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961995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2018/10/23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5914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8FCAC9D-4DB1-4C43-9C3D-2A1F320BC312}" type="datetimeFigureOut">
              <a:rPr lang="zh-CN" altLang="en-US" smtClean="0"/>
              <a:t>2018/10/23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31704651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2"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8FCAC9D-4DB1-4C43-9C3D-2A1F320BC312}" type="datetimeFigureOut">
              <a:rPr lang="zh-CN" altLang="en-US" smtClean="0"/>
              <a:t>2018/10/23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22776576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8FCAC9D-4DB1-4C43-9C3D-2A1F320BC312}" type="datetimeFigureOut">
              <a:rPr lang="zh-CN" altLang="en-US" smtClean="0"/>
              <a:t>2018/10/23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38474416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FCAC9D-4DB1-4C43-9C3D-2A1F320BC312}" type="datetimeFigureOut">
              <a:rPr lang="zh-CN" altLang="en-US" smtClean="0"/>
              <a:t>2018/10/23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22709732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8FCAC9D-4DB1-4C43-9C3D-2A1F320BC312}" type="datetimeFigureOut">
              <a:rPr lang="zh-CN" altLang="en-US" smtClean="0"/>
              <a:t>2018/10/23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36818981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8FCAC9D-4DB1-4C43-9C3D-2A1F320BC312}" type="datetimeFigureOut">
              <a:rPr lang="zh-CN" altLang="en-US" smtClean="0"/>
              <a:t>2018/10/23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5487152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48FCAC9D-4DB1-4C43-9C3D-2A1F320BC312}" type="datetimeFigureOut">
              <a:rPr lang="zh-CN" altLang="en-US" smtClean="0"/>
              <a:pPr/>
              <a:t>2018/10/23</a:t>
            </a:fld>
            <a:endParaRPr lang="zh-CN" altLang="en-US" dirty="0"/>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2A1FA538-5F5D-416D-A366-CC78A227FC50}" type="slidenum">
              <a:rPr lang="zh-CN" altLang="en-US" smtClean="0"/>
              <a:pPr/>
              <a:t>‹#›</a:t>
            </a:fld>
            <a:endParaRPr lang="zh-CN" altLang="en-US" dirty="0"/>
          </a:p>
        </p:txBody>
      </p:sp>
    </p:spTree>
    <p:extLst>
      <p:ext uri="{BB962C8B-B14F-4D97-AF65-F5344CB8AC3E}">
        <p14:creationId xmlns:p14="http://schemas.microsoft.com/office/powerpoint/2010/main" val="1636073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9"/>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微软雅黑" panose="020B0503020204020204" pitchFamily="34" charset="-122"/>
              </a:defRPr>
            </a:lvl1pPr>
          </a:lstStyle>
          <a:p>
            <a:pPr>
              <a:defRPr/>
            </a:pPr>
            <a:fld id="{849308E5-B4A1-46DF-AF63-A34E7E994AB8}" type="datetimeFigureOut">
              <a:rPr lang="zh-CN" altLang="en-US" smtClean="0">
                <a:solidFill>
                  <a:prstClr val="black">
                    <a:tint val="75000"/>
                  </a:prstClr>
                </a:solidFill>
              </a:rPr>
              <a:pPr>
                <a:defRPr/>
              </a:pPr>
              <a:t>2018/10/23</a:t>
            </a:fld>
            <a:endParaRPr lang="zh-CN" altLang="en-US" dirty="0">
              <a:solidFill>
                <a:prstClr val="black">
                  <a:tint val="75000"/>
                </a:prstClr>
              </a:solidFill>
            </a:endParaRPr>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微软雅黑" panose="020B0503020204020204" pitchFamily="34" charset="-122"/>
              </a:defRPr>
            </a:lvl1pPr>
          </a:lstStyle>
          <a:p>
            <a:pPr>
              <a:defRPr/>
            </a:pPr>
            <a:endParaRPr lang="zh-CN" altLang="en-US" dirty="0">
              <a:solidFill>
                <a:prstClr val="black">
                  <a:tint val="75000"/>
                </a:prstClr>
              </a:solidFill>
            </a:endParaRPr>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微软雅黑" panose="020B0503020204020204" pitchFamily="34" charset="-122"/>
              </a:defRPr>
            </a:lvl1pPr>
          </a:lstStyle>
          <a:p>
            <a:pPr>
              <a:defRPr/>
            </a:pPr>
            <a:fld id="{75E18293-32C3-4B2B-B4BD-48978EDFCAFB}" type="slidenum">
              <a:rPr lang="zh-CN" altLang="en-US" smtClean="0">
                <a:solidFill>
                  <a:prstClr val="black">
                    <a:tint val="75000"/>
                  </a:prstClr>
                </a:solidFill>
              </a:rPr>
              <a:pPr>
                <a:def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21013175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l" rtl="0" eaLnBrk="0" fontAlgn="base" hangingPunct="0">
        <a:lnSpc>
          <a:spcPct val="90000"/>
        </a:lnSpc>
        <a:spcBef>
          <a:spcPct val="0"/>
        </a:spcBef>
        <a:spcAft>
          <a:spcPct val="0"/>
        </a:spcAft>
        <a:defRPr sz="4400" kern="1200">
          <a:solidFill>
            <a:schemeClr val="tx1"/>
          </a:solidFill>
          <a:latin typeface="+mj-lt"/>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2018/10/23</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30850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18" Type="http://schemas.openxmlformats.org/officeDocument/2006/relationships/tags" Target="../tags/tag21.xml"/><Relationship Id="rId26" Type="http://schemas.openxmlformats.org/officeDocument/2006/relationships/image" Target="../media/image1.png"/><Relationship Id="rId3" Type="http://schemas.openxmlformats.org/officeDocument/2006/relationships/tags" Target="../tags/tag6.xml"/><Relationship Id="rId21" Type="http://schemas.openxmlformats.org/officeDocument/2006/relationships/tags" Target="../tags/tag24.xml"/><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tags" Target="../tags/tag20.xml"/><Relationship Id="rId25" Type="http://schemas.openxmlformats.org/officeDocument/2006/relationships/slideLayout" Target="../slideLayouts/slideLayout1.xml"/><Relationship Id="rId2" Type="http://schemas.openxmlformats.org/officeDocument/2006/relationships/tags" Target="../tags/tag5.xml"/><Relationship Id="rId16" Type="http://schemas.openxmlformats.org/officeDocument/2006/relationships/tags" Target="../tags/tag19.xml"/><Relationship Id="rId20" Type="http://schemas.openxmlformats.org/officeDocument/2006/relationships/tags" Target="../tags/tag23.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24" Type="http://schemas.openxmlformats.org/officeDocument/2006/relationships/tags" Target="../tags/tag27.xml"/><Relationship Id="rId5" Type="http://schemas.openxmlformats.org/officeDocument/2006/relationships/tags" Target="../tags/tag8.xml"/><Relationship Id="rId15" Type="http://schemas.openxmlformats.org/officeDocument/2006/relationships/tags" Target="../tags/tag18.xml"/><Relationship Id="rId23" Type="http://schemas.openxmlformats.org/officeDocument/2006/relationships/tags" Target="../tags/tag26.xml"/><Relationship Id="rId10" Type="http://schemas.openxmlformats.org/officeDocument/2006/relationships/tags" Target="../tags/tag13.xml"/><Relationship Id="rId19" Type="http://schemas.openxmlformats.org/officeDocument/2006/relationships/tags" Target="../tags/tag22.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 Id="rId22" Type="http://schemas.openxmlformats.org/officeDocument/2006/relationships/tags" Target="../tags/tag2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3.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2.wdp"/></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7.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19.png"/><Relationship Id="rId1" Type="http://schemas.openxmlformats.org/officeDocument/2006/relationships/slideLayout" Target="../slideLayouts/slideLayout24.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18.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矩形 15"/>
          <p:cNvSpPr/>
          <p:nvPr/>
        </p:nvSpPr>
        <p:spPr>
          <a:xfrm>
            <a:off x="1" y="-7938"/>
            <a:ext cx="6227763" cy="346076"/>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18" name="矩形 4"/>
          <p:cNvSpPr/>
          <p:nvPr/>
        </p:nvSpPr>
        <p:spPr>
          <a:xfrm>
            <a:off x="5824539" y="-7938"/>
            <a:ext cx="6367463" cy="6865938"/>
          </a:xfrm>
          <a:custGeom>
            <a:avLst/>
            <a:gdLst>
              <a:gd name="connsiteX0" fmla="*/ 0 w 4835611"/>
              <a:gd name="connsiteY0" fmla="*/ 0 h 6858000"/>
              <a:gd name="connsiteX1" fmla="*/ 4835611 w 4835611"/>
              <a:gd name="connsiteY1" fmla="*/ 0 h 6858000"/>
              <a:gd name="connsiteX2" fmla="*/ 4835611 w 4835611"/>
              <a:gd name="connsiteY2" fmla="*/ 6858000 h 6858000"/>
              <a:gd name="connsiteX3" fmla="*/ 0 w 4835611"/>
              <a:gd name="connsiteY3" fmla="*/ 6858000 h 6858000"/>
              <a:gd name="connsiteX4" fmla="*/ 0 w 4835611"/>
              <a:gd name="connsiteY4" fmla="*/ 0 h 6858000"/>
              <a:gd name="connsiteX0" fmla="*/ 0 w 6367849"/>
              <a:gd name="connsiteY0" fmla="*/ 0 h 6866238"/>
              <a:gd name="connsiteX1" fmla="*/ 6367849 w 6367849"/>
              <a:gd name="connsiteY1" fmla="*/ 8238 h 6866238"/>
              <a:gd name="connsiteX2" fmla="*/ 6367849 w 6367849"/>
              <a:gd name="connsiteY2" fmla="*/ 6866238 h 6866238"/>
              <a:gd name="connsiteX3" fmla="*/ 1532238 w 6367849"/>
              <a:gd name="connsiteY3" fmla="*/ 6866238 h 6866238"/>
              <a:gd name="connsiteX4" fmla="*/ 0 w 6367849"/>
              <a:gd name="connsiteY4" fmla="*/ 0 h 6866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7849" h="6866238">
                <a:moveTo>
                  <a:pt x="0" y="0"/>
                </a:moveTo>
                <a:lnTo>
                  <a:pt x="6367849" y="8238"/>
                </a:lnTo>
                <a:lnTo>
                  <a:pt x="6367849" y="6866238"/>
                </a:lnTo>
                <a:lnTo>
                  <a:pt x="1532238" y="6866238"/>
                </a:lnTo>
                <a:lnTo>
                  <a:pt x="0" y="0"/>
                </a:lnTo>
                <a:close/>
              </a:path>
            </a:pathLst>
          </a:custGeom>
          <a:solidFill>
            <a:srgbClr val="22498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grpSp>
        <p:nvGrpSpPr>
          <p:cNvPr id="19" name="组合 11"/>
          <p:cNvGrpSpPr>
            <a:grpSpLocks/>
          </p:cNvGrpSpPr>
          <p:nvPr/>
        </p:nvGrpSpPr>
        <p:grpSpPr bwMode="auto">
          <a:xfrm>
            <a:off x="6675437" y="5126038"/>
            <a:ext cx="5516563" cy="1293812"/>
            <a:chOff x="6675238" y="5164687"/>
            <a:chExt cx="5516762" cy="1293778"/>
          </a:xfrm>
          <a:solidFill>
            <a:srgbClr val="6CAE43"/>
          </a:solidFill>
        </p:grpSpPr>
        <p:sp>
          <p:nvSpPr>
            <p:cNvPr id="20" name="直角三角形 7"/>
            <p:cNvSpPr/>
            <p:nvPr/>
          </p:nvSpPr>
          <p:spPr>
            <a:xfrm rot="5136230" flipH="1" flipV="1">
              <a:off x="6660962" y="5178963"/>
              <a:ext cx="403214" cy="374664"/>
            </a:xfrm>
            <a:custGeom>
              <a:avLst/>
              <a:gdLst>
                <a:gd name="connsiteX0" fmla="*/ 0 w 222367"/>
                <a:gd name="connsiteY0" fmla="*/ 179604 h 179604"/>
                <a:gd name="connsiteX1" fmla="*/ 0 w 222367"/>
                <a:gd name="connsiteY1" fmla="*/ 0 h 179604"/>
                <a:gd name="connsiteX2" fmla="*/ 222367 w 222367"/>
                <a:gd name="connsiteY2" fmla="*/ 179604 h 179604"/>
                <a:gd name="connsiteX3" fmla="*/ 0 w 222367"/>
                <a:gd name="connsiteY3" fmla="*/ 179604 h 179604"/>
                <a:gd name="connsiteX0" fmla="*/ 15525 w 237892"/>
                <a:gd name="connsiteY0" fmla="*/ 226175 h 226175"/>
                <a:gd name="connsiteX1" fmla="*/ 0 w 237892"/>
                <a:gd name="connsiteY1" fmla="*/ 0 h 226175"/>
                <a:gd name="connsiteX2" fmla="*/ 237892 w 237892"/>
                <a:gd name="connsiteY2" fmla="*/ 226175 h 226175"/>
                <a:gd name="connsiteX3" fmla="*/ 15525 w 237892"/>
                <a:gd name="connsiteY3" fmla="*/ 226175 h 226175"/>
                <a:gd name="connsiteX0" fmla="*/ 0 w 255970"/>
                <a:gd name="connsiteY0" fmla="*/ 259416 h 259416"/>
                <a:gd name="connsiteX1" fmla="*/ 18078 w 255970"/>
                <a:gd name="connsiteY1" fmla="*/ 0 h 259416"/>
                <a:gd name="connsiteX2" fmla="*/ 255970 w 255970"/>
                <a:gd name="connsiteY2" fmla="*/ 226175 h 259416"/>
                <a:gd name="connsiteX3" fmla="*/ 0 w 255970"/>
                <a:gd name="connsiteY3" fmla="*/ 259416 h 259416"/>
                <a:gd name="connsiteX0" fmla="*/ 0 w 255970"/>
                <a:gd name="connsiteY0" fmla="*/ 152133 h 152133"/>
                <a:gd name="connsiteX1" fmla="*/ 15205 w 255970"/>
                <a:gd name="connsiteY1" fmla="*/ 0 h 152133"/>
                <a:gd name="connsiteX2" fmla="*/ 255970 w 255970"/>
                <a:gd name="connsiteY2" fmla="*/ 118892 h 152133"/>
                <a:gd name="connsiteX3" fmla="*/ 0 w 255970"/>
                <a:gd name="connsiteY3" fmla="*/ 152133 h 152133"/>
                <a:gd name="connsiteX0" fmla="*/ 0 w 255970"/>
                <a:gd name="connsiteY0" fmla="*/ 156141 h 156141"/>
                <a:gd name="connsiteX1" fmla="*/ 15513 w 255970"/>
                <a:gd name="connsiteY1" fmla="*/ 0 h 156141"/>
                <a:gd name="connsiteX2" fmla="*/ 255970 w 255970"/>
                <a:gd name="connsiteY2" fmla="*/ 122900 h 156141"/>
                <a:gd name="connsiteX3" fmla="*/ 0 w 255970"/>
                <a:gd name="connsiteY3" fmla="*/ 156141 h 156141"/>
                <a:gd name="connsiteX0" fmla="*/ 0 w 255970"/>
                <a:gd name="connsiteY0" fmla="*/ 156141 h 156141"/>
                <a:gd name="connsiteX1" fmla="*/ 15513 w 255970"/>
                <a:gd name="connsiteY1" fmla="*/ 0 h 156141"/>
                <a:gd name="connsiteX2" fmla="*/ 255970 w 255970"/>
                <a:gd name="connsiteY2" fmla="*/ 122900 h 156141"/>
                <a:gd name="connsiteX3" fmla="*/ 0 w 255970"/>
                <a:gd name="connsiteY3" fmla="*/ 156141 h 156141"/>
                <a:gd name="connsiteX0" fmla="*/ 0 w 170731"/>
                <a:gd name="connsiteY0" fmla="*/ 156141 h 156141"/>
                <a:gd name="connsiteX1" fmla="*/ 15513 w 170731"/>
                <a:gd name="connsiteY1" fmla="*/ 0 h 156141"/>
                <a:gd name="connsiteX2" fmla="*/ 170731 w 170731"/>
                <a:gd name="connsiteY2" fmla="*/ 130457 h 156141"/>
                <a:gd name="connsiteX3" fmla="*/ 0 w 170731"/>
                <a:gd name="connsiteY3" fmla="*/ 156141 h 156141"/>
                <a:gd name="connsiteX0" fmla="*/ 0 w 170269"/>
                <a:gd name="connsiteY0" fmla="*/ 156141 h 156141"/>
                <a:gd name="connsiteX1" fmla="*/ 15513 w 170269"/>
                <a:gd name="connsiteY1" fmla="*/ 0 h 156141"/>
                <a:gd name="connsiteX2" fmla="*/ 170269 w 170269"/>
                <a:gd name="connsiteY2" fmla="*/ 136468 h 156141"/>
                <a:gd name="connsiteX3" fmla="*/ 0 w 170269"/>
                <a:gd name="connsiteY3" fmla="*/ 156141 h 156141"/>
                <a:gd name="connsiteX0" fmla="*/ 0 w 170423"/>
                <a:gd name="connsiteY0" fmla="*/ 158145 h 158145"/>
                <a:gd name="connsiteX1" fmla="*/ 15667 w 170423"/>
                <a:gd name="connsiteY1" fmla="*/ 0 h 158145"/>
                <a:gd name="connsiteX2" fmla="*/ 170423 w 170423"/>
                <a:gd name="connsiteY2" fmla="*/ 136468 h 158145"/>
                <a:gd name="connsiteX3" fmla="*/ 0 w 170423"/>
                <a:gd name="connsiteY3" fmla="*/ 158145 h 158145"/>
              </a:gdLst>
              <a:ahLst/>
              <a:cxnLst>
                <a:cxn ang="0">
                  <a:pos x="connsiteX0" y="connsiteY0"/>
                </a:cxn>
                <a:cxn ang="0">
                  <a:pos x="connsiteX1" y="connsiteY1"/>
                </a:cxn>
                <a:cxn ang="0">
                  <a:pos x="connsiteX2" y="connsiteY2"/>
                </a:cxn>
                <a:cxn ang="0">
                  <a:pos x="connsiteX3" y="connsiteY3"/>
                </a:cxn>
              </a:cxnLst>
              <a:rect l="l" t="t" r="r" b="b"/>
              <a:pathLst>
                <a:path w="170423" h="158145">
                  <a:moveTo>
                    <a:pt x="0" y="158145"/>
                  </a:moveTo>
                  <a:lnTo>
                    <a:pt x="15667" y="0"/>
                  </a:lnTo>
                  <a:lnTo>
                    <a:pt x="170423" y="136468"/>
                  </a:lnTo>
                  <a:lnTo>
                    <a:pt x="0" y="15814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21" name="任意多边形 20"/>
            <p:cNvSpPr/>
            <p:nvPr/>
          </p:nvSpPr>
          <p:spPr>
            <a:xfrm>
              <a:off x="6680000" y="5520278"/>
              <a:ext cx="5512000" cy="938187"/>
            </a:xfrm>
            <a:custGeom>
              <a:avLst/>
              <a:gdLst>
                <a:gd name="connsiteX0" fmla="*/ 5512354 w 5512354"/>
                <a:gd name="connsiteY0" fmla="*/ 0 h 938485"/>
                <a:gd name="connsiteX1" fmla="*/ 5512354 w 5512354"/>
                <a:gd name="connsiteY1" fmla="*/ 938485 h 938485"/>
                <a:gd name="connsiteX2" fmla="*/ 580622 w 5512354"/>
                <a:gd name="connsiteY2" fmla="*/ 938485 h 938485"/>
                <a:gd name="connsiteX3" fmla="*/ 0 w 5512354"/>
                <a:gd name="connsiteY3" fmla="*/ 17066 h 938485"/>
              </a:gdLst>
              <a:ahLst/>
              <a:cxnLst>
                <a:cxn ang="0">
                  <a:pos x="connsiteX0" y="connsiteY0"/>
                </a:cxn>
                <a:cxn ang="0">
                  <a:pos x="connsiteX1" y="connsiteY1"/>
                </a:cxn>
                <a:cxn ang="0">
                  <a:pos x="connsiteX2" y="connsiteY2"/>
                </a:cxn>
                <a:cxn ang="0">
                  <a:pos x="connsiteX3" y="connsiteY3"/>
                </a:cxn>
              </a:cxnLst>
              <a:rect l="l" t="t" r="r" b="b"/>
              <a:pathLst>
                <a:path w="5512354" h="938485">
                  <a:moveTo>
                    <a:pt x="5512354" y="0"/>
                  </a:moveTo>
                  <a:lnTo>
                    <a:pt x="5512354" y="938485"/>
                  </a:lnTo>
                  <a:lnTo>
                    <a:pt x="580622" y="938485"/>
                  </a:lnTo>
                  <a:lnTo>
                    <a:pt x="0" y="1706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grpSp>
      <p:sp>
        <p:nvSpPr>
          <p:cNvPr id="22" name="文本框 13"/>
          <p:cNvSpPr txBox="1">
            <a:spLocks noChangeArrowheads="1"/>
          </p:cNvSpPr>
          <p:nvPr/>
        </p:nvSpPr>
        <p:spPr bwMode="auto">
          <a:xfrm>
            <a:off x="1116898" y="3740154"/>
            <a:ext cx="47580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2400" dirty="0">
                <a:solidFill>
                  <a:srgbClr val="242B33"/>
                </a:solidFill>
                <a:latin typeface="微软雅黑" panose="020B0503020204020204" pitchFamily="34" charset="-122"/>
                <a:ea typeface="微软雅黑" panose="020B0503020204020204" pitchFamily="34" charset="-122"/>
              </a:rPr>
              <a:t>The Graduation Thesis Defense</a:t>
            </a:r>
          </a:p>
        </p:txBody>
      </p:sp>
      <p:sp>
        <p:nvSpPr>
          <p:cNvPr id="23" name="文本框 14"/>
          <p:cNvSpPr txBox="1">
            <a:spLocks noChangeArrowheads="1"/>
          </p:cNvSpPr>
          <p:nvPr/>
        </p:nvSpPr>
        <p:spPr bwMode="auto">
          <a:xfrm>
            <a:off x="2092326" y="4313242"/>
            <a:ext cx="26292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dirty="0">
                <a:solidFill>
                  <a:srgbClr val="242B33"/>
                </a:solidFill>
                <a:latin typeface="Arial" panose="020B0604020202020204" pitchFamily="34" charset="0"/>
                <a:ea typeface="微软雅黑" panose="020B0503020204020204" pitchFamily="34" charset="-122"/>
              </a:rPr>
              <a:t>答</a:t>
            </a:r>
            <a:r>
              <a:rPr lang="zh-CN" altLang="en-US" sz="2400" dirty="0" smtClean="0">
                <a:solidFill>
                  <a:srgbClr val="242B33"/>
                </a:solidFill>
                <a:latin typeface="Arial" panose="020B0604020202020204" pitchFamily="34" charset="0"/>
                <a:ea typeface="微软雅黑" panose="020B0503020204020204" pitchFamily="34" charset="-122"/>
              </a:rPr>
              <a:t>辩人：第一</a:t>
            </a:r>
            <a:r>
              <a:rPr lang="en-US" altLang="zh-CN" sz="2400" dirty="0" smtClean="0">
                <a:solidFill>
                  <a:srgbClr val="242B33"/>
                </a:solidFill>
                <a:latin typeface="Arial" panose="020B0604020202020204" pitchFamily="34" charset="0"/>
                <a:ea typeface="微软雅黑" panose="020B0503020204020204" pitchFamily="34" charset="-122"/>
              </a:rPr>
              <a:t>PPT</a:t>
            </a:r>
            <a:endParaRPr lang="zh-CN" altLang="en-US" sz="2400" dirty="0">
              <a:solidFill>
                <a:srgbClr val="242B33"/>
              </a:solidFill>
              <a:latin typeface="Arial" panose="020B0604020202020204" pitchFamily="34" charset="0"/>
              <a:ea typeface="微软雅黑" panose="020B0503020204020204" pitchFamily="34" charset="-122"/>
            </a:endParaRPr>
          </a:p>
        </p:txBody>
      </p:sp>
      <p:sp>
        <p:nvSpPr>
          <p:cNvPr id="24" name="文本框 15"/>
          <p:cNvSpPr txBox="1">
            <a:spLocks noChangeArrowheads="1"/>
          </p:cNvSpPr>
          <p:nvPr/>
        </p:nvSpPr>
        <p:spPr bwMode="auto">
          <a:xfrm>
            <a:off x="442855" y="2484441"/>
            <a:ext cx="572464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7200" b="1" dirty="0">
                <a:solidFill>
                  <a:srgbClr val="242B33"/>
                </a:solidFill>
                <a:latin typeface="Arial" panose="020B0604020202020204" pitchFamily="34" charset="0"/>
                <a:ea typeface="微软雅黑" panose="020B0503020204020204" pitchFamily="34" charset="-122"/>
              </a:rPr>
              <a:t>毕业论文答辩</a:t>
            </a:r>
          </a:p>
        </p:txBody>
      </p:sp>
      <p:grpSp>
        <p:nvGrpSpPr>
          <p:cNvPr id="25" name="组合 16"/>
          <p:cNvGrpSpPr>
            <a:grpSpLocks/>
          </p:cNvGrpSpPr>
          <p:nvPr/>
        </p:nvGrpSpPr>
        <p:grpSpPr bwMode="auto">
          <a:xfrm>
            <a:off x="7988300" y="5745167"/>
            <a:ext cx="3419475" cy="447675"/>
            <a:chOff x="6984865" y="1693137"/>
            <a:chExt cx="3419568" cy="448249"/>
          </a:xfrm>
        </p:grpSpPr>
        <p:grpSp>
          <p:nvGrpSpPr>
            <p:cNvPr id="26" name="组合 25"/>
            <p:cNvGrpSpPr/>
            <p:nvPr/>
          </p:nvGrpSpPr>
          <p:grpSpPr>
            <a:xfrm>
              <a:off x="10030466" y="1723874"/>
              <a:ext cx="373967" cy="417512"/>
              <a:chOff x="6016626" y="5110164"/>
              <a:chExt cx="231775" cy="258763"/>
            </a:xfrm>
            <a:solidFill>
              <a:schemeClr val="bg1"/>
            </a:solidFill>
          </p:grpSpPr>
          <p:sp>
            <p:nvSpPr>
              <p:cNvPr id="30" name="Rectangle 74"/>
              <p:cNvSpPr>
                <a:spLocks noChangeArrowheads="1"/>
              </p:cNvSpPr>
              <p:nvPr/>
            </p:nvSpPr>
            <p:spPr bwMode="auto">
              <a:xfrm>
                <a:off x="6119813" y="5281614"/>
                <a:ext cx="23813"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dirty="0">
                  <a:latin typeface="+mn-lt"/>
                  <a:ea typeface="微软雅黑" panose="020B0503020204020204" pitchFamily="34" charset="-122"/>
                </a:endParaRPr>
              </a:p>
            </p:txBody>
          </p:sp>
          <p:sp>
            <p:nvSpPr>
              <p:cNvPr id="31" name="Freeform 75"/>
              <p:cNvSpPr>
                <a:spLocks/>
              </p:cNvSpPr>
              <p:nvPr/>
            </p:nvSpPr>
            <p:spPr bwMode="auto">
              <a:xfrm>
                <a:off x="6016626" y="5110164"/>
                <a:ext cx="207963" cy="73025"/>
              </a:xfrm>
              <a:custGeom>
                <a:avLst/>
                <a:gdLst>
                  <a:gd name="T0" fmla="*/ 115 w 231"/>
                  <a:gd name="T1" fmla="*/ 28 h 81"/>
                  <a:gd name="T2" fmla="*/ 30 w 231"/>
                  <a:gd name="T3" fmla="*/ 28 h 81"/>
                  <a:gd name="T4" fmla="*/ 25 w 231"/>
                  <a:gd name="T5" fmla="*/ 30 h 81"/>
                  <a:gd name="T6" fmla="*/ 2 w 231"/>
                  <a:gd name="T7" fmla="*/ 50 h 81"/>
                  <a:gd name="T8" fmla="*/ 0 w 231"/>
                  <a:gd name="T9" fmla="*/ 54 h 81"/>
                  <a:gd name="T10" fmla="*/ 0 w 231"/>
                  <a:gd name="T11" fmla="*/ 55 h 81"/>
                  <a:gd name="T12" fmla="*/ 2 w 231"/>
                  <a:gd name="T13" fmla="*/ 60 h 81"/>
                  <a:gd name="T14" fmla="*/ 25 w 231"/>
                  <a:gd name="T15" fmla="*/ 79 h 81"/>
                  <a:gd name="T16" fmla="*/ 30 w 231"/>
                  <a:gd name="T17" fmla="*/ 81 h 81"/>
                  <a:gd name="T18" fmla="*/ 229 w 231"/>
                  <a:gd name="T19" fmla="*/ 81 h 81"/>
                  <a:gd name="T20" fmla="*/ 231 w 231"/>
                  <a:gd name="T21" fmla="*/ 78 h 81"/>
                  <a:gd name="T22" fmla="*/ 231 w 231"/>
                  <a:gd name="T23" fmla="*/ 31 h 81"/>
                  <a:gd name="T24" fmla="*/ 229 w 231"/>
                  <a:gd name="T25" fmla="*/ 28 h 81"/>
                  <a:gd name="T26" fmla="*/ 142 w 231"/>
                  <a:gd name="T27" fmla="*/ 28 h 81"/>
                  <a:gd name="T28" fmla="*/ 142 w 231"/>
                  <a:gd name="T29" fmla="*/ 13 h 81"/>
                  <a:gd name="T30" fmla="*/ 142 w 231"/>
                  <a:gd name="T31" fmla="*/ 0 h 81"/>
                  <a:gd name="T32" fmla="*/ 115 w 231"/>
                  <a:gd name="T33" fmla="*/ 0 h 81"/>
                  <a:gd name="T34" fmla="*/ 115 w 231"/>
                  <a:gd name="T35" fmla="*/ 13 h 81"/>
                  <a:gd name="T36" fmla="*/ 115 w 231"/>
                  <a:gd name="T37" fmla="*/ 2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81">
                    <a:moveTo>
                      <a:pt x="115" y="28"/>
                    </a:moveTo>
                    <a:cubicBezTo>
                      <a:pt x="30" y="28"/>
                      <a:pt x="30" y="28"/>
                      <a:pt x="30" y="28"/>
                    </a:cubicBezTo>
                    <a:cubicBezTo>
                      <a:pt x="28" y="28"/>
                      <a:pt x="26" y="29"/>
                      <a:pt x="25" y="30"/>
                    </a:cubicBezTo>
                    <a:cubicBezTo>
                      <a:pt x="2" y="50"/>
                      <a:pt x="2" y="50"/>
                      <a:pt x="2" y="50"/>
                    </a:cubicBezTo>
                    <a:cubicBezTo>
                      <a:pt x="1" y="51"/>
                      <a:pt x="0" y="53"/>
                      <a:pt x="0" y="54"/>
                    </a:cubicBezTo>
                    <a:cubicBezTo>
                      <a:pt x="0" y="55"/>
                      <a:pt x="0" y="55"/>
                      <a:pt x="0" y="55"/>
                    </a:cubicBezTo>
                    <a:cubicBezTo>
                      <a:pt x="0" y="56"/>
                      <a:pt x="1" y="59"/>
                      <a:pt x="2" y="60"/>
                    </a:cubicBezTo>
                    <a:cubicBezTo>
                      <a:pt x="25" y="79"/>
                      <a:pt x="25" y="79"/>
                      <a:pt x="25" y="79"/>
                    </a:cubicBezTo>
                    <a:cubicBezTo>
                      <a:pt x="26" y="80"/>
                      <a:pt x="28" y="81"/>
                      <a:pt x="30" y="81"/>
                    </a:cubicBezTo>
                    <a:cubicBezTo>
                      <a:pt x="229" y="81"/>
                      <a:pt x="229" y="81"/>
                      <a:pt x="229" y="81"/>
                    </a:cubicBezTo>
                    <a:cubicBezTo>
                      <a:pt x="230" y="81"/>
                      <a:pt x="231" y="80"/>
                      <a:pt x="231" y="78"/>
                    </a:cubicBezTo>
                    <a:cubicBezTo>
                      <a:pt x="231" y="31"/>
                      <a:pt x="231" y="31"/>
                      <a:pt x="231" y="31"/>
                    </a:cubicBezTo>
                    <a:cubicBezTo>
                      <a:pt x="231" y="30"/>
                      <a:pt x="230" y="28"/>
                      <a:pt x="229" y="28"/>
                    </a:cubicBezTo>
                    <a:cubicBezTo>
                      <a:pt x="142" y="28"/>
                      <a:pt x="142" y="28"/>
                      <a:pt x="142" y="28"/>
                    </a:cubicBezTo>
                    <a:cubicBezTo>
                      <a:pt x="142" y="13"/>
                      <a:pt x="142" y="13"/>
                      <a:pt x="142" y="13"/>
                    </a:cubicBezTo>
                    <a:cubicBezTo>
                      <a:pt x="142" y="0"/>
                      <a:pt x="142" y="0"/>
                      <a:pt x="142" y="0"/>
                    </a:cubicBezTo>
                    <a:cubicBezTo>
                      <a:pt x="115" y="0"/>
                      <a:pt x="115" y="0"/>
                      <a:pt x="115" y="0"/>
                    </a:cubicBezTo>
                    <a:cubicBezTo>
                      <a:pt x="115" y="13"/>
                      <a:pt x="115" y="13"/>
                      <a:pt x="115" y="13"/>
                    </a:cubicBezTo>
                    <a:lnTo>
                      <a:pt x="115"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dirty="0">
                  <a:latin typeface="+mn-lt"/>
                  <a:ea typeface="微软雅黑" panose="020B0503020204020204" pitchFamily="34" charset="-122"/>
                </a:endParaRPr>
              </a:p>
            </p:txBody>
          </p:sp>
          <p:sp>
            <p:nvSpPr>
              <p:cNvPr id="32" name="Freeform 76"/>
              <p:cNvSpPr>
                <a:spLocks/>
              </p:cNvSpPr>
              <p:nvPr/>
            </p:nvSpPr>
            <p:spPr bwMode="auto">
              <a:xfrm>
                <a:off x="6040438" y="5197476"/>
                <a:ext cx="207963" cy="71438"/>
              </a:xfrm>
              <a:custGeom>
                <a:avLst/>
                <a:gdLst>
                  <a:gd name="T0" fmla="*/ 89 w 231"/>
                  <a:gd name="T1" fmla="*/ 27 h 80"/>
                  <a:gd name="T2" fmla="*/ 3 w 231"/>
                  <a:gd name="T3" fmla="*/ 27 h 80"/>
                  <a:gd name="T4" fmla="*/ 0 w 231"/>
                  <a:gd name="T5" fmla="*/ 30 h 80"/>
                  <a:gd name="T6" fmla="*/ 0 w 231"/>
                  <a:gd name="T7" fmla="*/ 77 h 80"/>
                  <a:gd name="T8" fmla="*/ 3 w 231"/>
                  <a:gd name="T9" fmla="*/ 80 h 80"/>
                  <a:gd name="T10" fmla="*/ 202 w 231"/>
                  <a:gd name="T11" fmla="*/ 80 h 80"/>
                  <a:gd name="T12" fmla="*/ 206 w 231"/>
                  <a:gd name="T13" fmla="*/ 78 h 80"/>
                  <a:gd name="T14" fmla="*/ 229 w 231"/>
                  <a:gd name="T15" fmla="*/ 59 h 80"/>
                  <a:gd name="T16" fmla="*/ 231 w 231"/>
                  <a:gd name="T17" fmla="*/ 54 h 80"/>
                  <a:gd name="T18" fmla="*/ 231 w 231"/>
                  <a:gd name="T19" fmla="*/ 53 h 80"/>
                  <a:gd name="T20" fmla="*/ 229 w 231"/>
                  <a:gd name="T21" fmla="*/ 49 h 80"/>
                  <a:gd name="T22" fmla="*/ 206 w 231"/>
                  <a:gd name="T23" fmla="*/ 29 h 80"/>
                  <a:gd name="T24" fmla="*/ 202 w 231"/>
                  <a:gd name="T25" fmla="*/ 27 h 80"/>
                  <a:gd name="T26" fmla="*/ 116 w 231"/>
                  <a:gd name="T27" fmla="*/ 27 h 80"/>
                  <a:gd name="T28" fmla="*/ 116 w 231"/>
                  <a:gd name="T29" fmla="*/ 12 h 80"/>
                  <a:gd name="T30" fmla="*/ 116 w 231"/>
                  <a:gd name="T31" fmla="*/ 1 h 80"/>
                  <a:gd name="T32" fmla="*/ 116 w 231"/>
                  <a:gd name="T33" fmla="*/ 0 h 80"/>
                  <a:gd name="T34" fmla="*/ 89 w 231"/>
                  <a:gd name="T35" fmla="*/ 0 h 80"/>
                  <a:gd name="T36" fmla="*/ 89 w 231"/>
                  <a:gd name="T37" fmla="*/ 1 h 80"/>
                  <a:gd name="T38" fmla="*/ 89 w 231"/>
                  <a:gd name="T39" fmla="*/ 12 h 80"/>
                  <a:gd name="T40" fmla="*/ 89 w 231"/>
                  <a:gd name="T41" fmla="*/ 2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1" h="80">
                    <a:moveTo>
                      <a:pt x="89" y="27"/>
                    </a:moveTo>
                    <a:cubicBezTo>
                      <a:pt x="3" y="27"/>
                      <a:pt x="3" y="27"/>
                      <a:pt x="3" y="27"/>
                    </a:cubicBezTo>
                    <a:cubicBezTo>
                      <a:pt x="1" y="27"/>
                      <a:pt x="0" y="29"/>
                      <a:pt x="0" y="30"/>
                    </a:cubicBezTo>
                    <a:cubicBezTo>
                      <a:pt x="0" y="77"/>
                      <a:pt x="0" y="77"/>
                      <a:pt x="0" y="77"/>
                    </a:cubicBezTo>
                    <a:cubicBezTo>
                      <a:pt x="0" y="79"/>
                      <a:pt x="1" y="80"/>
                      <a:pt x="3" y="80"/>
                    </a:cubicBezTo>
                    <a:cubicBezTo>
                      <a:pt x="202" y="80"/>
                      <a:pt x="202" y="80"/>
                      <a:pt x="202" y="80"/>
                    </a:cubicBezTo>
                    <a:cubicBezTo>
                      <a:pt x="203" y="80"/>
                      <a:pt x="205" y="79"/>
                      <a:pt x="206" y="78"/>
                    </a:cubicBezTo>
                    <a:cubicBezTo>
                      <a:pt x="229" y="59"/>
                      <a:pt x="229" y="59"/>
                      <a:pt x="229" y="59"/>
                    </a:cubicBezTo>
                    <a:cubicBezTo>
                      <a:pt x="230" y="58"/>
                      <a:pt x="231" y="55"/>
                      <a:pt x="231" y="54"/>
                    </a:cubicBezTo>
                    <a:cubicBezTo>
                      <a:pt x="231" y="53"/>
                      <a:pt x="231" y="53"/>
                      <a:pt x="231" y="53"/>
                    </a:cubicBezTo>
                    <a:cubicBezTo>
                      <a:pt x="231" y="52"/>
                      <a:pt x="230" y="50"/>
                      <a:pt x="229" y="49"/>
                    </a:cubicBezTo>
                    <a:cubicBezTo>
                      <a:pt x="206" y="29"/>
                      <a:pt x="206" y="29"/>
                      <a:pt x="206" y="29"/>
                    </a:cubicBezTo>
                    <a:cubicBezTo>
                      <a:pt x="205" y="28"/>
                      <a:pt x="203" y="27"/>
                      <a:pt x="202" y="27"/>
                    </a:cubicBezTo>
                    <a:cubicBezTo>
                      <a:pt x="116" y="27"/>
                      <a:pt x="116" y="27"/>
                      <a:pt x="116" y="27"/>
                    </a:cubicBezTo>
                    <a:cubicBezTo>
                      <a:pt x="116" y="12"/>
                      <a:pt x="116" y="12"/>
                      <a:pt x="116" y="12"/>
                    </a:cubicBezTo>
                    <a:cubicBezTo>
                      <a:pt x="116" y="1"/>
                      <a:pt x="116" y="1"/>
                      <a:pt x="116" y="1"/>
                    </a:cubicBezTo>
                    <a:cubicBezTo>
                      <a:pt x="116" y="0"/>
                      <a:pt x="116" y="0"/>
                      <a:pt x="116" y="0"/>
                    </a:cubicBezTo>
                    <a:cubicBezTo>
                      <a:pt x="89" y="0"/>
                      <a:pt x="89" y="0"/>
                      <a:pt x="89" y="0"/>
                    </a:cubicBezTo>
                    <a:cubicBezTo>
                      <a:pt x="89" y="1"/>
                      <a:pt x="89" y="1"/>
                      <a:pt x="89" y="1"/>
                    </a:cubicBezTo>
                    <a:cubicBezTo>
                      <a:pt x="89" y="12"/>
                      <a:pt x="89" y="12"/>
                      <a:pt x="89" y="12"/>
                    </a:cubicBezTo>
                    <a:lnTo>
                      <a:pt x="89"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dirty="0">
                  <a:latin typeface="+mn-lt"/>
                  <a:ea typeface="微软雅黑" panose="020B0503020204020204" pitchFamily="34" charset="-122"/>
                </a:endParaRPr>
              </a:p>
            </p:txBody>
          </p:sp>
        </p:grpSp>
        <p:sp>
          <p:nvSpPr>
            <p:cNvPr id="27" name="Freeform 93"/>
            <p:cNvSpPr>
              <a:spLocks noEditPoints="1"/>
            </p:cNvSpPr>
            <p:nvPr/>
          </p:nvSpPr>
          <p:spPr bwMode="auto">
            <a:xfrm>
              <a:off x="6984865" y="1693137"/>
              <a:ext cx="312493" cy="420073"/>
            </a:xfrm>
            <a:custGeom>
              <a:avLst/>
              <a:gdLst>
                <a:gd name="T0" fmla="*/ 393488003 w 216"/>
                <a:gd name="T1" fmla="*/ 268062000 h 288"/>
                <a:gd name="T2" fmla="*/ 393488003 w 216"/>
                <a:gd name="T3" fmla="*/ 168070040 h 288"/>
                <a:gd name="T4" fmla="*/ 228138697 w 216"/>
                <a:gd name="T5" fmla="*/ 0 h 288"/>
                <a:gd name="T6" fmla="*/ 226046730 w 216"/>
                <a:gd name="T7" fmla="*/ 0 h 288"/>
                <a:gd name="T8" fmla="*/ 221859903 w 216"/>
                <a:gd name="T9" fmla="*/ 0 h 288"/>
                <a:gd name="T10" fmla="*/ 58604011 w 216"/>
                <a:gd name="T11" fmla="*/ 168070040 h 288"/>
                <a:gd name="T12" fmla="*/ 58604011 w 216"/>
                <a:gd name="T13" fmla="*/ 268062000 h 288"/>
                <a:gd name="T14" fmla="*/ 0 w 216"/>
                <a:gd name="T15" fmla="*/ 268062000 h 288"/>
                <a:gd name="T16" fmla="*/ 0 w 216"/>
                <a:gd name="T17" fmla="*/ 612712935 h 288"/>
                <a:gd name="T18" fmla="*/ 452092014 w 216"/>
                <a:gd name="T19" fmla="*/ 612712935 h 288"/>
                <a:gd name="T20" fmla="*/ 452092014 w 216"/>
                <a:gd name="T21" fmla="*/ 268062000 h 288"/>
                <a:gd name="T22" fmla="*/ 393488003 w 216"/>
                <a:gd name="T23" fmla="*/ 268062000 h 288"/>
                <a:gd name="T24" fmla="*/ 278371947 w 216"/>
                <a:gd name="T25" fmla="*/ 551016172 h 288"/>
                <a:gd name="T26" fmla="*/ 175813481 w 216"/>
                <a:gd name="T27" fmla="*/ 551016172 h 288"/>
                <a:gd name="T28" fmla="*/ 200930106 w 216"/>
                <a:gd name="T29" fmla="*/ 438260119 h 288"/>
                <a:gd name="T30" fmla="*/ 175813481 w 216"/>
                <a:gd name="T31" fmla="*/ 393583605 h 288"/>
                <a:gd name="T32" fmla="*/ 226046730 w 216"/>
                <a:gd name="T33" fmla="*/ 342522857 h 288"/>
                <a:gd name="T34" fmla="*/ 278371947 w 216"/>
                <a:gd name="T35" fmla="*/ 393583605 h 288"/>
                <a:gd name="T36" fmla="*/ 251161909 w 216"/>
                <a:gd name="T37" fmla="*/ 438260119 h 288"/>
                <a:gd name="T38" fmla="*/ 278371947 w 216"/>
                <a:gd name="T39" fmla="*/ 551016172 h 288"/>
                <a:gd name="T40" fmla="*/ 309767367 w 216"/>
                <a:gd name="T41" fmla="*/ 268062000 h 288"/>
                <a:gd name="T42" fmla="*/ 140232680 w 216"/>
                <a:gd name="T43" fmla="*/ 268062000 h 288"/>
                <a:gd name="T44" fmla="*/ 140232680 w 216"/>
                <a:gd name="T45" fmla="*/ 168070040 h 288"/>
                <a:gd name="T46" fmla="*/ 221859903 w 216"/>
                <a:gd name="T47" fmla="*/ 85098330 h 288"/>
                <a:gd name="T48" fmla="*/ 226046730 w 216"/>
                <a:gd name="T49" fmla="*/ 85098330 h 288"/>
                <a:gd name="T50" fmla="*/ 228138697 w 216"/>
                <a:gd name="T51" fmla="*/ 85098330 h 288"/>
                <a:gd name="T52" fmla="*/ 309767367 w 216"/>
                <a:gd name="T53" fmla="*/ 168070040 h 288"/>
                <a:gd name="T54" fmla="*/ 309767367 w 216"/>
                <a:gd name="T55" fmla="*/ 268062000 h 28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16" h="288">
                  <a:moveTo>
                    <a:pt x="188" y="126"/>
                  </a:moveTo>
                  <a:cubicBezTo>
                    <a:pt x="188" y="79"/>
                    <a:pt x="188" y="79"/>
                    <a:pt x="188" y="79"/>
                  </a:cubicBezTo>
                  <a:cubicBezTo>
                    <a:pt x="188" y="36"/>
                    <a:pt x="152" y="0"/>
                    <a:pt x="109" y="0"/>
                  </a:cubicBezTo>
                  <a:cubicBezTo>
                    <a:pt x="109" y="0"/>
                    <a:pt x="108" y="0"/>
                    <a:pt x="108" y="0"/>
                  </a:cubicBezTo>
                  <a:cubicBezTo>
                    <a:pt x="107" y="0"/>
                    <a:pt x="107" y="0"/>
                    <a:pt x="106" y="0"/>
                  </a:cubicBezTo>
                  <a:cubicBezTo>
                    <a:pt x="63" y="0"/>
                    <a:pt x="28" y="36"/>
                    <a:pt x="28" y="79"/>
                  </a:cubicBezTo>
                  <a:cubicBezTo>
                    <a:pt x="28" y="126"/>
                    <a:pt x="28" y="126"/>
                    <a:pt x="28" y="126"/>
                  </a:cubicBezTo>
                  <a:cubicBezTo>
                    <a:pt x="0" y="126"/>
                    <a:pt x="0" y="126"/>
                    <a:pt x="0" y="126"/>
                  </a:cubicBezTo>
                  <a:cubicBezTo>
                    <a:pt x="0" y="288"/>
                    <a:pt x="0" y="288"/>
                    <a:pt x="0" y="288"/>
                  </a:cubicBezTo>
                  <a:cubicBezTo>
                    <a:pt x="216" y="288"/>
                    <a:pt x="216" y="288"/>
                    <a:pt x="216" y="288"/>
                  </a:cubicBezTo>
                  <a:cubicBezTo>
                    <a:pt x="216" y="126"/>
                    <a:pt x="216" y="126"/>
                    <a:pt x="216" y="126"/>
                  </a:cubicBezTo>
                  <a:lnTo>
                    <a:pt x="188" y="126"/>
                  </a:lnTo>
                  <a:close/>
                  <a:moveTo>
                    <a:pt x="133" y="259"/>
                  </a:moveTo>
                  <a:cubicBezTo>
                    <a:pt x="84" y="259"/>
                    <a:pt x="84" y="259"/>
                    <a:pt x="84" y="259"/>
                  </a:cubicBezTo>
                  <a:cubicBezTo>
                    <a:pt x="96" y="206"/>
                    <a:pt x="96" y="206"/>
                    <a:pt x="96" y="206"/>
                  </a:cubicBezTo>
                  <a:cubicBezTo>
                    <a:pt x="88" y="202"/>
                    <a:pt x="84" y="194"/>
                    <a:pt x="84" y="185"/>
                  </a:cubicBezTo>
                  <a:cubicBezTo>
                    <a:pt x="84" y="172"/>
                    <a:pt x="95" y="161"/>
                    <a:pt x="108" y="161"/>
                  </a:cubicBezTo>
                  <a:cubicBezTo>
                    <a:pt x="122" y="161"/>
                    <a:pt x="133" y="172"/>
                    <a:pt x="133" y="185"/>
                  </a:cubicBezTo>
                  <a:cubicBezTo>
                    <a:pt x="133" y="194"/>
                    <a:pt x="128" y="202"/>
                    <a:pt x="120" y="206"/>
                  </a:cubicBezTo>
                  <a:lnTo>
                    <a:pt x="133" y="259"/>
                  </a:lnTo>
                  <a:close/>
                  <a:moveTo>
                    <a:pt x="148" y="126"/>
                  </a:moveTo>
                  <a:cubicBezTo>
                    <a:pt x="67" y="126"/>
                    <a:pt x="67" y="126"/>
                    <a:pt x="67" y="126"/>
                  </a:cubicBezTo>
                  <a:cubicBezTo>
                    <a:pt x="67" y="79"/>
                    <a:pt x="67" y="79"/>
                    <a:pt x="67" y="79"/>
                  </a:cubicBezTo>
                  <a:cubicBezTo>
                    <a:pt x="67" y="57"/>
                    <a:pt x="85" y="40"/>
                    <a:pt x="106" y="40"/>
                  </a:cubicBezTo>
                  <a:cubicBezTo>
                    <a:pt x="107" y="40"/>
                    <a:pt x="108" y="40"/>
                    <a:pt x="108" y="40"/>
                  </a:cubicBezTo>
                  <a:cubicBezTo>
                    <a:pt x="108" y="40"/>
                    <a:pt x="109" y="40"/>
                    <a:pt x="109" y="40"/>
                  </a:cubicBezTo>
                  <a:cubicBezTo>
                    <a:pt x="131" y="40"/>
                    <a:pt x="148" y="57"/>
                    <a:pt x="148" y="79"/>
                  </a:cubicBezTo>
                  <a:lnTo>
                    <a:pt x="148" y="1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微软雅黑" panose="020B0503020204020204" pitchFamily="34" charset="-122"/>
              </a:endParaRPr>
            </a:p>
          </p:txBody>
        </p:sp>
        <p:sp>
          <p:nvSpPr>
            <p:cNvPr id="28" name="Freeform 94"/>
            <p:cNvSpPr>
              <a:spLocks noEditPoints="1"/>
            </p:cNvSpPr>
            <p:nvPr/>
          </p:nvSpPr>
          <p:spPr bwMode="auto">
            <a:xfrm>
              <a:off x="8980260" y="1723874"/>
              <a:ext cx="417512" cy="389336"/>
            </a:xfrm>
            <a:custGeom>
              <a:avLst/>
              <a:gdLst>
                <a:gd name="T0" fmla="*/ 451846563 w 288"/>
                <a:gd name="T1" fmla="*/ 0 h 269"/>
                <a:gd name="T2" fmla="*/ 447643899 w 288"/>
                <a:gd name="T3" fmla="*/ 0 h 269"/>
                <a:gd name="T4" fmla="*/ 445541842 w 288"/>
                <a:gd name="T5" fmla="*/ 0 h 269"/>
                <a:gd name="T6" fmla="*/ 292125028 w 288"/>
                <a:gd name="T7" fmla="*/ 152920760 h 269"/>
                <a:gd name="T8" fmla="*/ 292125028 w 288"/>
                <a:gd name="T9" fmla="*/ 245092078 h 269"/>
                <a:gd name="T10" fmla="*/ 0 w 288"/>
                <a:gd name="T11" fmla="*/ 245092078 h 269"/>
                <a:gd name="T12" fmla="*/ 0 w 288"/>
                <a:gd name="T13" fmla="*/ 563503795 h 269"/>
                <a:gd name="T14" fmla="*/ 424525622 w 288"/>
                <a:gd name="T15" fmla="*/ 563503795 h 269"/>
                <a:gd name="T16" fmla="*/ 424525622 w 288"/>
                <a:gd name="T17" fmla="*/ 245092078 h 269"/>
                <a:gd name="T18" fmla="*/ 367783131 w 288"/>
                <a:gd name="T19" fmla="*/ 245092078 h 269"/>
                <a:gd name="T20" fmla="*/ 367783131 w 288"/>
                <a:gd name="T21" fmla="*/ 152920760 h 269"/>
                <a:gd name="T22" fmla="*/ 445541842 w 288"/>
                <a:gd name="T23" fmla="*/ 75412502 h 269"/>
                <a:gd name="T24" fmla="*/ 449745956 w 288"/>
                <a:gd name="T25" fmla="*/ 75412502 h 269"/>
                <a:gd name="T26" fmla="*/ 451846563 w 288"/>
                <a:gd name="T27" fmla="*/ 75412502 h 269"/>
                <a:gd name="T28" fmla="*/ 527504667 w 288"/>
                <a:gd name="T29" fmla="*/ 152920760 h 269"/>
                <a:gd name="T30" fmla="*/ 527504667 w 288"/>
                <a:gd name="T31" fmla="*/ 190627011 h 269"/>
                <a:gd name="T32" fmla="*/ 554825608 w 288"/>
                <a:gd name="T33" fmla="*/ 190627011 h 269"/>
                <a:gd name="T34" fmla="*/ 554825608 w 288"/>
                <a:gd name="T35" fmla="*/ 199007142 h 269"/>
                <a:gd name="T36" fmla="*/ 527504667 w 288"/>
                <a:gd name="T37" fmla="*/ 224144643 h 269"/>
                <a:gd name="T38" fmla="*/ 527504667 w 288"/>
                <a:gd name="T39" fmla="*/ 245092078 h 269"/>
                <a:gd name="T40" fmla="*/ 605264827 w 288"/>
                <a:gd name="T41" fmla="*/ 245092078 h 269"/>
                <a:gd name="T42" fmla="*/ 605264827 w 288"/>
                <a:gd name="T43" fmla="*/ 152920760 h 269"/>
                <a:gd name="T44" fmla="*/ 451846563 w 288"/>
                <a:gd name="T45" fmla="*/ 0 h 269"/>
                <a:gd name="T46" fmla="*/ 260599973 w 288"/>
                <a:gd name="T47" fmla="*/ 504848662 h 269"/>
                <a:gd name="T48" fmla="*/ 163925649 w 288"/>
                <a:gd name="T49" fmla="*/ 504848662 h 269"/>
                <a:gd name="T50" fmla="*/ 187043926 w 288"/>
                <a:gd name="T51" fmla="*/ 402202903 h 269"/>
                <a:gd name="T52" fmla="*/ 163925649 w 288"/>
                <a:gd name="T53" fmla="*/ 360306587 h 269"/>
                <a:gd name="T54" fmla="*/ 212262811 w 288"/>
                <a:gd name="T55" fmla="*/ 312127342 h 269"/>
                <a:gd name="T56" fmla="*/ 260599973 w 288"/>
                <a:gd name="T57" fmla="*/ 360306587 h 269"/>
                <a:gd name="T58" fmla="*/ 235381088 w 288"/>
                <a:gd name="T59" fmla="*/ 402202903 h 269"/>
                <a:gd name="T60" fmla="*/ 260599973 w 288"/>
                <a:gd name="T61" fmla="*/ 504848662 h 26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88" h="269">
                  <a:moveTo>
                    <a:pt x="215" y="0"/>
                  </a:moveTo>
                  <a:cubicBezTo>
                    <a:pt x="214" y="0"/>
                    <a:pt x="214" y="0"/>
                    <a:pt x="213" y="0"/>
                  </a:cubicBezTo>
                  <a:cubicBezTo>
                    <a:pt x="213" y="0"/>
                    <a:pt x="212" y="0"/>
                    <a:pt x="212" y="0"/>
                  </a:cubicBezTo>
                  <a:cubicBezTo>
                    <a:pt x="172" y="0"/>
                    <a:pt x="139" y="33"/>
                    <a:pt x="139" y="73"/>
                  </a:cubicBezTo>
                  <a:cubicBezTo>
                    <a:pt x="139" y="73"/>
                    <a:pt x="139" y="99"/>
                    <a:pt x="139" y="117"/>
                  </a:cubicBezTo>
                  <a:cubicBezTo>
                    <a:pt x="0" y="117"/>
                    <a:pt x="0" y="117"/>
                    <a:pt x="0" y="117"/>
                  </a:cubicBezTo>
                  <a:cubicBezTo>
                    <a:pt x="0" y="269"/>
                    <a:pt x="0" y="269"/>
                    <a:pt x="0" y="269"/>
                  </a:cubicBezTo>
                  <a:cubicBezTo>
                    <a:pt x="202" y="269"/>
                    <a:pt x="202" y="269"/>
                    <a:pt x="202" y="269"/>
                  </a:cubicBezTo>
                  <a:cubicBezTo>
                    <a:pt x="202" y="117"/>
                    <a:pt x="202" y="117"/>
                    <a:pt x="202" y="117"/>
                  </a:cubicBezTo>
                  <a:cubicBezTo>
                    <a:pt x="175" y="117"/>
                    <a:pt x="175" y="117"/>
                    <a:pt x="175" y="117"/>
                  </a:cubicBezTo>
                  <a:cubicBezTo>
                    <a:pt x="175" y="99"/>
                    <a:pt x="175" y="73"/>
                    <a:pt x="175" y="73"/>
                  </a:cubicBezTo>
                  <a:cubicBezTo>
                    <a:pt x="175" y="53"/>
                    <a:pt x="192" y="36"/>
                    <a:pt x="212" y="36"/>
                  </a:cubicBezTo>
                  <a:cubicBezTo>
                    <a:pt x="213" y="36"/>
                    <a:pt x="214" y="36"/>
                    <a:pt x="214" y="36"/>
                  </a:cubicBezTo>
                  <a:cubicBezTo>
                    <a:pt x="214" y="36"/>
                    <a:pt x="214" y="36"/>
                    <a:pt x="215" y="36"/>
                  </a:cubicBezTo>
                  <a:cubicBezTo>
                    <a:pt x="235" y="36"/>
                    <a:pt x="251" y="53"/>
                    <a:pt x="251" y="73"/>
                  </a:cubicBezTo>
                  <a:cubicBezTo>
                    <a:pt x="251" y="73"/>
                    <a:pt x="251" y="81"/>
                    <a:pt x="251" y="91"/>
                  </a:cubicBezTo>
                  <a:cubicBezTo>
                    <a:pt x="264" y="91"/>
                    <a:pt x="264" y="91"/>
                    <a:pt x="264" y="91"/>
                  </a:cubicBezTo>
                  <a:cubicBezTo>
                    <a:pt x="264" y="95"/>
                    <a:pt x="264" y="95"/>
                    <a:pt x="264" y="95"/>
                  </a:cubicBezTo>
                  <a:cubicBezTo>
                    <a:pt x="251" y="107"/>
                    <a:pt x="251" y="107"/>
                    <a:pt x="251" y="107"/>
                  </a:cubicBezTo>
                  <a:cubicBezTo>
                    <a:pt x="251" y="111"/>
                    <a:pt x="251" y="114"/>
                    <a:pt x="251" y="117"/>
                  </a:cubicBezTo>
                  <a:cubicBezTo>
                    <a:pt x="288" y="117"/>
                    <a:pt x="288" y="117"/>
                    <a:pt x="288" y="117"/>
                  </a:cubicBezTo>
                  <a:cubicBezTo>
                    <a:pt x="288" y="99"/>
                    <a:pt x="288" y="73"/>
                    <a:pt x="288" y="73"/>
                  </a:cubicBezTo>
                  <a:cubicBezTo>
                    <a:pt x="288" y="33"/>
                    <a:pt x="255" y="0"/>
                    <a:pt x="215" y="0"/>
                  </a:cubicBezTo>
                  <a:close/>
                  <a:moveTo>
                    <a:pt x="124" y="241"/>
                  </a:moveTo>
                  <a:cubicBezTo>
                    <a:pt x="78" y="241"/>
                    <a:pt x="78" y="241"/>
                    <a:pt x="78" y="241"/>
                  </a:cubicBezTo>
                  <a:cubicBezTo>
                    <a:pt x="89" y="192"/>
                    <a:pt x="89" y="192"/>
                    <a:pt x="89" y="192"/>
                  </a:cubicBezTo>
                  <a:cubicBezTo>
                    <a:pt x="82" y="188"/>
                    <a:pt x="78" y="181"/>
                    <a:pt x="78" y="172"/>
                  </a:cubicBezTo>
                  <a:cubicBezTo>
                    <a:pt x="78" y="160"/>
                    <a:pt x="88" y="149"/>
                    <a:pt x="101" y="149"/>
                  </a:cubicBezTo>
                  <a:cubicBezTo>
                    <a:pt x="113" y="149"/>
                    <a:pt x="124" y="160"/>
                    <a:pt x="124" y="172"/>
                  </a:cubicBezTo>
                  <a:cubicBezTo>
                    <a:pt x="124" y="181"/>
                    <a:pt x="119" y="188"/>
                    <a:pt x="112" y="192"/>
                  </a:cubicBezTo>
                  <a:lnTo>
                    <a:pt x="124" y="2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微软雅黑" panose="020B0503020204020204" pitchFamily="34" charset="-122"/>
              </a:endParaRPr>
            </a:p>
          </p:txBody>
        </p:sp>
        <p:sp>
          <p:nvSpPr>
            <p:cNvPr id="29" name="Freeform 112"/>
            <p:cNvSpPr>
              <a:spLocks noEditPoints="1"/>
            </p:cNvSpPr>
            <p:nvPr/>
          </p:nvSpPr>
          <p:spPr bwMode="auto">
            <a:xfrm>
              <a:off x="7930053" y="1693137"/>
              <a:ext cx="417512" cy="420073"/>
            </a:xfrm>
            <a:custGeom>
              <a:avLst/>
              <a:gdLst>
                <a:gd name="T0" fmla="*/ 376188460 w 288"/>
                <a:gd name="T1" fmla="*/ 255296449 h 288"/>
                <a:gd name="T2" fmla="*/ 384595238 w 288"/>
                <a:gd name="T3" fmla="*/ 195727763 h 288"/>
                <a:gd name="T4" fmla="*/ 193348647 w 288"/>
                <a:gd name="T5" fmla="*/ 0 h 288"/>
                <a:gd name="T6" fmla="*/ 0 w 288"/>
                <a:gd name="T7" fmla="*/ 195727763 h 288"/>
                <a:gd name="T8" fmla="*/ 193348647 w 288"/>
                <a:gd name="T9" fmla="*/ 389327449 h 288"/>
                <a:gd name="T10" fmla="*/ 254295252 w 288"/>
                <a:gd name="T11" fmla="*/ 378689975 h 288"/>
                <a:gd name="T12" fmla="*/ 298429749 w 288"/>
                <a:gd name="T13" fmla="*/ 423367948 h 288"/>
                <a:gd name="T14" fmla="*/ 390899959 w 288"/>
                <a:gd name="T15" fmla="*/ 423367948 h 288"/>
                <a:gd name="T16" fmla="*/ 390899959 w 288"/>
                <a:gd name="T17" fmla="*/ 519103751 h 288"/>
                <a:gd name="T18" fmla="*/ 390899959 w 288"/>
                <a:gd name="T19" fmla="*/ 519103751 h 288"/>
                <a:gd name="T20" fmla="*/ 483371619 w 288"/>
                <a:gd name="T21" fmla="*/ 519103751 h 288"/>
                <a:gd name="T22" fmla="*/ 483371619 w 288"/>
                <a:gd name="T23" fmla="*/ 612712935 h 288"/>
                <a:gd name="T24" fmla="*/ 483371619 w 288"/>
                <a:gd name="T25" fmla="*/ 612712935 h 288"/>
                <a:gd name="T26" fmla="*/ 605264827 w 288"/>
                <a:gd name="T27" fmla="*/ 612712935 h 288"/>
                <a:gd name="T28" fmla="*/ 605264827 w 288"/>
                <a:gd name="T29" fmla="*/ 612712935 h 288"/>
                <a:gd name="T30" fmla="*/ 605264827 w 288"/>
                <a:gd name="T31" fmla="*/ 612712935 h 288"/>
                <a:gd name="T32" fmla="*/ 605264827 w 288"/>
                <a:gd name="T33" fmla="*/ 489319409 h 288"/>
                <a:gd name="T34" fmla="*/ 376188460 w 288"/>
                <a:gd name="T35" fmla="*/ 255296449 h 288"/>
                <a:gd name="T36" fmla="*/ 153418264 w 288"/>
                <a:gd name="T37" fmla="*/ 219129330 h 288"/>
                <a:gd name="T38" fmla="*/ 88267546 w 288"/>
                <a:gd name="T39" fmla="*/ 153177869 h 288"/>
                <a:gd name="T40" fmla="*/ 153418264 w 288"/>
                <a:gd name="T41" fmla="*/ 87226408 h 288"/>
                <a:gd name="T42" fmla="*/ 218567532 w 288"/>
                <a:gd name="T43" fmla="*/ 153177869 h 288"/>
                <a:gd name="T44" fmla="*/ 153418264 w 288"/>
                <a:gd name="T45" fmla="*/ 219129330 h 28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88" h="288">
                  <a:moveTo>
                    <a:pt x="179" y="120"/>
                  </a:moveTo>
                  <a:cubicBezTo>
                    <a:pt x="182" y="111"/>
                    <a:pt x="183" y="102"/>
                    <a:pt x="183" y="92"/>
                  </a:cubicBezTo>
                  <a:cubicBezTo>
                    <a:pt x="183" y="41"/>
                    <a:pt x="142" y="0"/>
                    <a:pt x="92" y="0"/>
                  </a:cubicBezTo>
                  <a:cubicBezTo>
                    <a:pt x="41" y="0"/>
                    <a:pt x="0" y="41"/>
                    <a:pt x="0" y="92"/>
                  </a:cubicBezTo>
                  <a:cubicBezTo>
                    <a:pt x="0" y="142"/>
                    <a:pt x="41" y="183"/>
                    <a:pt x="92" y="183"/>
                  </a:cubicBezTo>
                  <a:cubicBezTo>
                    <a:pt x="102" y="183"/>
                    <a:pt x="112" y="181"/>
                    <a:pt x="121" y="178"/>
                  </a:cubicBezTo>
                  <a:cubicBezTo>
                    <a:pt x="142" y="199"/>
                    <a:pt x="142" y="199"/>
                    <a:pt x="142" y="199"/>
                  </a:cubicBezTo>
                  <a:cubicBezTo>
                    <a:pt x="186" y="199"/>
                    <a:pt x="186" y="199"/>
                    <a:pt x="186" y="199"/>
                  </a:cubicBezTo>
                  <a:cubicBezTo>
                    <a:pt x="186" y="244"/>
                    <a:pt x="186" y="244"/>
                    <a:pt x="186" y="244"/>
                  </a:cubicBezTo>
                  <a:cubicBezTo>
                    <a:pt x="186" y="244"/>
                    <a:pt x="186" y="244"/>
                    <a:pt x="186" y="244"/>
                  </a:cubicBezTo>
                  <a:cubicBezTo>
                    <a:pt x="230" y="244"/>
                    <a:pt x="230" y="244"/>
                    <a:pt x="230" y="244"/>
                  </a:cubicBezTo>
                  <a:cubicBezTo>
                    <a:pt x="230" y="288"/>
                    <a:pt x="230" y="288"/>
                    <a:pt x="230" y="288"/>
                  </a:cubicBezTo>
                  <a:cubicBezTo>
                    <a:pt x="230" y="288"/>
                    <a:pt x="230" y="288"/>
                    <a:pt x="230" y="288"/>
                  </a:cubicBezTo>
                  <a:cubicBezTo>
                    <a:pt x="288" y="288"/>
                    <a:pt x="288" y="288"/>
                    <a:pt x="288" y="288"/>
                  </a:cubicBezTo>
                  <a:cubicBezTo>
                    <a:pt x="288" y="288"/>
                    <a:pt x="288" y="288"/>
                    <a:pt x="288" y="288"/>
                  </a:cubicBezTo>
                  <a:cubicBezTo>
                    <a:pt x="288" y="288"/>
                    <a:pt x="288" y="288"/>
                    <a:pt x="288" y="288"/>
                  </a:cubicBezTo>
                  <a:cubicBezTo>
                    <a:pt x="288" y="230"/>
                    <a:pt x="288" y="230"/>
                    <a:pt x="288" y="230"/>
                  </a:cubicBezTo>
                  <a:lnTo>
                    <a:pt x="179" y="120"/>
                  </a:lnTo>
                  <a:close/>
                  <a:moveTo>
                    <a:pt x="73" y="103"/>
                  </a:moveTo>
                  <a:cubicBezTo>
                    <a:pt x="56" y="103"/>
                    <a:pt x="42" y="89"/>
                    <a:pt x="42" y="72"/>
                  </a:cubicBezTo>
                  <a:cubicBezTo>
                    <a:pt x="42" y="55"/>
                    <a:pt x="56" y="41"/>
                    <a:pt x="73" y="41"/>
                  </a:cubicBezTo>
                  <a:cubicBezTo>
                    <a:pt x="90" y="41"/>
                    <a:pt x="104" y="55"/>
                    <a:pt x="104" y="72"/>
                  </a:cubicBezTo>
                  <a:cubicBezTo>
                    <a:pt x="104" y="89"/>
                    <a:pt x="90" y="103"/>
                    <a:pt x="73" y="10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微软雅黑" panose="020B0503020204020204" pitchFamily="34" charset="-122"/>
              </a:endParaRPr>
            </a:p>
          </p:txBody>
        </p:sp>
      </p:grpSp>
      <p:pic>
        <p:nvPicPr>
          <p:cNvPr id="33" name="图片 24"/>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570915" y="1982792"/>
            <a:ext cx="2016125" cy="198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10643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Scale>
                                      <p:cBhvr>
                                        <p:cTn id="7"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
                                        </p:tgtEl>
                                        <p:attrNameLst>
                                          <p:attrName>ppt_x</p:attrName>
                                          <p:attrName>ppt_y</p:attrName>
                                        </p:attrNameLst>
                                      </p:cBhvr>
                                    </p:animMotion>
                                    <p:animEffect transition="in" filter="fade">
                                      <p:cBhvr>
                                        <p:cTn id="9" dur="1000"/>
                                        <p:tgtEl>
                                          <p:spTgt spid="6"/>
                                        </p:tgtEl>
                                      </p:cBhvr>
                                    </p:animEffect>
                                  </p:childTnLst>
                                </p:cTn>
                              </p:par>
                              <p:par>
                                <p:cTn id="10" presetID="5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Scale>
                                      <p:cBhvr>
                                        <p:cTn id="12"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16"/>
                                        </p:tgtEl>
                                        <p:attrNameLst>
                                          <p:attrName>ppt_x</p:attrName>
                                          <p:attrName>ppt_y</p:attrName>
                                        </p:attrNameLst>
                                      </p:cBhvr>
                                    </p:animMotion>
                                    <p:animEffect transition="in" filter="fade">
                                      <p:cBhvr>
                                        <p:cTn id="14" dur="1000"/>
                                        <p:tgtEl>
                                          <p:spTgt spid="16"/>
                                        </p:tgtEl>
                                      </p:cBhvr>
                                    </p:animEffect>
                                  </p:childTnLst>
                                </p:cTn>
                              </p:par>
                              <p:par>
                                <p:cTn id="15" presetID="52"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Scale>
                                      <p:cBhvr>
                                        <p:cTn id="17" dur="10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18"/>
                                        </p:tgtEl>
                                        <p:attrNameLst>
                                          <p:attrName>ppt_x</p:attrName>
                                          <p:attrName>ppt_y</p:attrName>
                                        </p:attrNameLst>
                                      </p:cBhvr>
                                    </p:animMotion>
                                    <p:animEffect transition="in" filter="fade">
                                      <p:cBhvr>
                                        <p:cTn id="19" dur="1000"/>
                                        <p:tgtEl>
                                          <p:spTgt spid="18"/>
                                        </p:tgtEl>
                                      </p:cBhvr>
                                    </p:animEffect>
                                  </p:childTnLst>
                                </p:cTn>
                              </p:par>
                              <p:par>
                                <p:cTn id="20" presetID="52"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Scale>
                                      <p:cBhvr>
                                        <p:cTn id="22"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19"/>
                                        </p:tgtEl>
                                        <p:attrNameLst>
                                          <p:attrName>ppt_x</p:attrName>
                                          <p:attrName>ppt_y</p:attrName>
                                        </p:attrNameLst>
                                      </p:cBhvr>
                                    </p:animMotion>
                                    <p:animEffect transition="in" filter="fade">
                                      <p:cBhvr>
                                        <p:cTn id="24" dur="1000"/>
                                        <p:tgtEl>
                                          <p:spTgt spid="19"/>
                                        </p:tgtEl>
                                      </p:cBhvr>
                                    </p:animEffect>
                                  </p:childTnLst>
                                </p:cTn>
                              </p:par>
                              <p:par>
                                <p:cTn id="25" presetID="52"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Scale>
                                      <p:cBhvr>
                                        <p:cTn id="27" dur="10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22"/>
                                        </p:tgtEl>
                                        <p:attrNameLst>
                                          <p:attrName>ppt_x</p:attrName>
                                          <p:attrName>ppt_y</p:attrName>
                                        </p:attrNameLst>
                                      </p:cBhvr>
                                    </p:animMotion>
                                    <p:animEffect transition="in" filter="fade">
                                      <p:cBhvr>
                                        <p:cTn id="29" dur="1000"/>
                                        <p:tgtEl>
                                          <p:spTgt spid="22"/>
                                        </p:tgtEl>
                                      </p:cBhvr>
                                    </p:animEffect>
                                  </p:childTnLst>
                                </p:cTn>
                              </p:par>
                              <p:par>
                                <p:cTn id="30" presetID="52"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Scale>
                                      <p:cBhvr>
                                        <p:cTn id="32" dur="100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1000" decel="50000" fill="hold">
                                          <p:stCondLst>
                                            <p:cond delay="0"/>
                                          </p:stCondLst>
                                        </p:cTn>
                                        <p:tgtEl>
                                          <p:spTgt spid="23"/>
                                        </p:tgtEl>
                                        <p:attrNameLst>
                                          <p:attrName>ppt_x</p:attrName>
                                          <p:attrName>ppt_y</p:attrName>
                                        </p:attrNameLst>
                                      </p:cBhvr>
                                    </p:animMotion>
                                    <p:animEffect transition="in" filter="fade">
                                      <p:cBhvr>
                                        <p:cTn id="34" dur="1000"/>
                                        <p:tgtEl>
                                          <p:spTgt spid="23"/>
                                        </p:tgtEl>
                                      </p:cBhvr>
                                    </p:animEffect>
                                  </p:childTnLst>
                                </p:cTn>
                              </p:par>
                              <p:par>
                                <p:cTn id="35" presetID="52"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Scale>
                                      <p:cBhvr>
                                        <p:cTn id="37"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24"/>
                                        </p:tgtEl>
                                        <p:attrNameLst>
                                          <p:attrName>ppt_x</p:attrName>
                                          <p:attrName>ppt_y</p:attrName>
                                        </p:attrNameLst>
                                      </p:cBhvr>
                                    </p:animMotion>
                                    <p:animEffect transition="in" filter="fade">
                                      <p:cBhvr>
                                        <p:cTn id="39" dur="1000"/>
                                        <p:tgtEl>
                                          <p:spTgt spid="24"/>
                                        </p:tgtEl>
                                      </p:cBhvr>
                                    </p:animEffect>
                                  </p:childTnLst>
                                </p:cTn>
                              </p:par>
                              <p:par>
                                <p:cTn id="40" presetID="52" presetClass="entr" presetSubtype="0"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Scale>
                                      <p:cBhvr>
                                        <p:cTn id="42" dur="10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3" dur="1000" decel="50000" fill="hold">
                                          <p:stCondLst>
                                            <p:cond delay="0"/>
                                          </p:stCondLst>
                                        </p:cTn>
                                        <p:tgtEl>
                                          <p:spTgt spid="25"/>
                                        </p:tgtEl>
                                        <p:attrNameLst>
                                          <p:attrName>ppt_x</p:attrName>
                                          <p:attrName>ppt_y</p:attrName>
                                        </p:attrNameLst>
                                      </p:cBhvr>
                                    </p:animMotion>
                                    <p:animEffect transition="in" filter="fade">
                                      <p:cBhvr>
                                        <p:cTn id="44" dur="1000"/>
                                        <p:tgtEl>
                                          <p:spTgt spid="25"/>
                                        </p:tgtEl>
                                      </p:cBhvr>
                                    </p:animEffect>
                                  </p:childTnLst>
                                </p:cTn>
                              </p:par>
                              <p:par>
                                <p:cTn id="45" presetID="52" presetClass="entr" presetSubtype="0"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animScale>
                                      <p:cBhvr>
                                        <p:cTn id="47"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8" dur="1000" decel="50000" fill="hold">
                                          <p:stCondLst>
                                            <p:cond delay="0"/>
                                          </p:stCondLst>
                                        </p:cTn>
                                        <p:tgtEl>
                                          <p:spTgt spid="33"/>
                                        </p:tgtEl>
                                        <p:attrNameLst>
                                          <p:attrName>ppt_x</p:attrName>
                                          <p:attrName>ppt_y</p:attrName>
                                        </p:attrNameLst>
                                      </p:cBhvr>
                                    </p:animMotion>
                                    <p:animEffect transition="in" filter="fade">
                                      <p:cBhvr>
                                        <p:cTn id="49"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6" grpId="0" animBg="1"/>
      <p:bldP spid="18" grpId="0" animBg="1"/>
      <p:bldP spid="22" grpId="0"/>
      <p:bldP spid="23" grpId="0"/>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1364567"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43" name="Group 42"/>
          <p:cNvGrpSpPr/>
          <p:nvPr/>
        </p:nvGrpSpPr>
        <p:grpSpPr>
          <a:xfrm>
            <a:off x="9134469" y="2269293"/>
            <a:ext cx="1329624" cy="1016000"/>
            <a:chOff x="5026025" y="3435350"/>
            <a:chExt cx="1770063" cy="1352551"/>
          </a:xfrm>
          <a:solidFill>
            <a:srgbClr val="6CAE43"/>
          </a:solidFill>
        </p:grpSpPr>
        <p:sp>
          <p:nvSpPr>
            <p:cNvPr id="45" name="Freeform 5"/>
            <p:cNvSpPr>
              <a:spLocks/>
            </p:cNvSpPr>
            <p:nvPr/>
          </p:nvSpPr>
          <p:spPr bwMode="auto">
            <a:xfrm>
              <a:off x="5397500" y="3484563"/>
              <a:ext cx="1030288" cy="1303338"/>
            </a:xfrm>
            <a:custGeom>
              <a:avLst/>
              <a:gdLst>
                <a:gd name="T0" fmla="*/ 89 w 274"/>
                <a:gd name="T1" fmla="*/ 160 h 345"/>
                <a:gd name="T2" fmla="*/ 8 w 274"/>
                <a:gd name="T3" fmla="*/ 345 h 345"/>
                <a:gd name="T4" fmla="*/ 265 w 274"/>
                <a:gd name="T5" fmla="*/ 345 h 345"/>
                <a:gd name="T6" fmla="*/ 184 w 274"/>
                <a:gd name="T7" fmla="*/ 160 h 345"/>
                <a:gd name="T8" fmla="*/ 226 w 274"/>
                <a:gd name="T9" fmla="*/ 88 h 345"/>
                <a:gd name="T10" fmla="*/ 137 w 274"/>
                <a:gd name="T11" fmla="*/ 0 h 345"/>
                <a:gd name="T12" fmla="*/ 47 w 274"/>
                <a:gd name="T13" fmla="*/ 86 h 345"/>
                <a:gd name="T14" fmla="*/ 89 w 274"/>
                <a:gd name="T15" fmla="*/ 160 h 3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345">
                  <a:moveTo>
                    <a:pt x="89" y="160"/>
                  </a:moveTo>
                  <a:cubicBezTo>
                    <a:pt x="13" y="191"/>
                    <a:pt x="0" y="272"/>
                    <a:pt x="8" y="345"/>
                  </a:cubicBezTo>
                  <a:cubicBezTo>
                    <a:pt x="265" y="345"/>
                    <a:pt x="265" y="345"/>
                    <a:pt x="265" y="345"/>
                  </a:cubicBezTo>
                  <a:cubicBezTo>
                    <a:pt x="274" y="272"/>
                    <a:pt x="261" y="191"/>
                    <a:pt x="184" y="160"/>
                  </a:cubicBezTo>
                  <a:cubicBezTo>
                    <a:pt x="209" y="145"/>
                    <a:pt x="225" y="118"/>
                    <a:pt x="226" y="88"/>
                  </a:cubicBezTo>
                  <a:cubicBezTo>
                    <a:pt x="226" y="40"/>
                    <a:pt x="187" y="1"/>
                    <a:pt x="137" y="0"/>
                  </a:cubicBezTo>
                  <a:cubicBezTo>
                    <a:pt x="88" y="0"/>
                    <a:pt x="48" y="38"/>
                    <a:pt x="47" y="86"/>
                  </a:cubicBezTo>
                  <a:cubicBezTo>
                    <a:pt x="47" y="117"/>
                    <a:pt x="64" y="145"/>
                    <a:pt x="89" y="1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46" name="Freeform 6"/>
            <p:cNvSpPr>
              <a:spLocks/>
            </p:cNvSpPr>
            <p:nvPr/>
          </p:nvSpPr>
          <p:spPr bwMode="auto">
            <a:xfrm>
              <a:off x="6210300" y="3435350"/>
              <a:ext cx="585788" cy="1027113"/>
            </a:xfrm>
            <a:custGeom>
              <a:avLst/>
              <a:gdLst>
                <a:gd name="T0" fmla="*/ 0 w 156"/>
                <a:gd name="T1" fmla="*/ 173 h 272"/>
                <a:gd name="T2" fmla="*/ 70 w 156"/>
                <a:gd name="T3" fmla="*/ 272 h 272"/>
                <a:gd name="T4" fmla="*/ 151 w 156"/>
                <a:gd name="T5" fmla="*/ 271 h 272"/>
                <a:gd name="T6" fmla="*/ 91 w 156"/>
                <a:gd name="T7" fmla="*/ 136 h 272"/>
                <a:gd name="T8" fmla="*/ 122 w 156"/>
                <a:gd name="T9" fmla="*/ 82 h 272"/>
                <a:gd name="T10" fmla="*/ 8 w 156"/>
                <a:gd name="T11" fmla="*/ 40 h 272"/>
                <a:gd name="T12" fmla="*/ 0 w 156"/>
                <a:gd name="T13" fmla="*/ 173 h 272"/>
              </a:gdLst>
              <a:ahLst/>
              <a:cxnLst>
                <a:cxn ang="0">
                  <a:pos x="T0" y="T1"/>
                </a:cxn>
                <a:cxn ang="0">
                  <a:pos x="T2" y="T3"/>
                </a:cxn>
                <a:cxn ang="0">
                  <a:pos x="T4" y="T5"/>
                </a:cxn>
                <a:cxn ang="0">
                  <a:pos x="T6" y="T7"/>
                </a:cxn>
                <a:cxn ang="0">
                  <a:pos x="T8" y="T9"/>
                </a:cxn>
                <a:cxn ang="0">
                  <a:pos x="T10" y="T11"/>
                </a:cxn>
                <a:cxn ang="0">
                  <a:pos x="T12" y="T13"/>
                </a:cxn>
              </a:cxnLst>
              <a:rect l="0" t="0" r="r" b="b"/>
              <a:pathLst>
                <a:path w="156" h="272">
                  <a:moveTo>
                    <a:pt x="0" y="173"/>
                  </a:moveTo>
                  <a:cubicBezTo>
                    <a:pt x="39" y="188"/>
                    <a:pt x="64" y="230"/>
                    <a:pt x="70" y="272"/>
                  </a:cubicBezTo>
                  <a:cubicBezTo>
                    <a:pt x="151" y="271"/>
                    <a:pt x="151" y="271"/>
                    <a:pt x="151" y="271"/>
                  </a:cubicBezTo>
                  <a:cubicBezTo>
                    <a:pt x="156" y="218"/>
                    <a:pt x="147" y="158"/>
                    <a:pt x="91" y="136"/>
                  </a:cubicBezTo>
                  <a:cubicBezTo>
                    <a:pt x="110" y="125"/>
                    <a:pt x="122" y="105"/>
                    <a:pt x="122" y="82"/>
                  </a:cubicBezTo>
                  <a:cubicBezTo>
                    <a:pt x="121" y="25"/>
                    <a:pt x="47" y="0"/>
                    <a:pt x="8" y="40"/>
                  </a:cubicBezTo>
                  <a:cubicBezTo>
                    <a:pt x="47" y="75"/>
                    <a:pt x="35" y="147"/>
                    <a:pt x="0" y="1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47" name="Freeform 7"/>
            <p:cNvSpPr>
              <a:spLocks/>
            </p:cNvSpPr>
            <p:nvPr/>
          </p:nvSpPr>
          <p:spPr bwMode="auto">
            <a:xfrm>
              <a:off x="5026025" y="3435350"/>
              <a:ext cx="590550" cy="1027113"/>
            </a:xfrm>
            <a:custGeom>
              <a:avLst/>
              <a:gdLst>
                <a:gd name="T0" fmla="*/ 5 w 157"/>
                <a:gd name="T1" fmla="*/ 271 h 272"/>
                <a:gd name="T2" fmla="*/ 86 w 157"/>
                <a:gd name="T3" fmla="*/ 272 h 272"/>
                <a:gd name="T4" fmla="*/ 157 w 157"/>
                <a:gd name="T5" fmla="*/ 173 h 272"/>
                <a:gd name="T6" fmla="*/ 148 w 157"/>
                <a:gd name="T7" fmla="*/ 40 h 272"/>
                <a:gd name="T8" fmla="*/ 34 w 157"/>
                <a:gd name="T9" fmla="*/ 82 h 272"/>
                <a:gd name="T10" fmla="*/ 65 w 157"/>
                <a:gd name="T11" fmla="*/ 136 h 272"/>
                <a:gd name="T12" fmla="*/ 5 w 157"/>
                <a:gd name="T13" fmla="*/ 271 h 272"/>
              </a:gdLst>
              <a:ahLst/>
              <a:cxnLst>
                <a:cxn ang="0">
                  <a:pos x="T0" y="T1"/>
                </a:cxn>
                <a:cxn ang="0">
                  <a:pos x="T2" y="T3"/>
                </a:cxn>
                <a:cxn ang="0">
                  <a:pos x="T4" y="T5"/>
                </a:cxn>
                <a:cxn ang="0">
                  <a:pos x="T6" y="T7"/>
                </a:cxn>
                <a:cxn ang="0">
                  <a:pos x="T8" y="T9"/>
                </a:cxn>
                <a:cxn ang="0">
                  <a:pos x="T10" y="T11"/>
                </a:cxn>
                <a:cxn ang="0">
                  <a:pos x="T12" y="T13"/>
                </a:cxn>
              </a:cxnLst>
              <a:rect l="0" t="0" r="r" b="b"/>
              <a:pathLst>
                <a:path w="157" h="272">
                  <a:moveTo>
                    <a:pt x="5" y="271"/>
                  </a:moveTo>
                  <a:cubicBezTo>
                    <a:pt x="86" y="272"/>
                    <a:pt x="86" y="272"/>
                    <a:pt x="86" y="272"/>
                  </a:cubicBezTo>
                  <a:cubicBezTo>
                    <a:pt x="91" y="233"/>
                    <a:pt x="120" y="186"/>
                    <a:pt x="157" y="173"/>
                  </a:cubicBezTo>
                  <a:cubicBezTo>
                    <a:pt x="118" y="147"/>
                    <a:pt x="108" y="77"/>
                    <a:pt x="148" y="40"/>
                  </a:cubicBezTo>
                  <a:cubicBezTo>
                    <a:pt x="109" y="0"/>
                    <a:pt x="35" y="25"/>
                    <a:pt x="34" y="82"/>
                  </a:cubicBezTo>
                  <a:cubicBezTo>
                    <a:pt x="34" y="105"/>
                    <a:pt x="46" y="125"/>
                    <a:pt x="65" y="136"/>
                  </a:cubicBezTo>
                  <a:cubicBezTo>
                    <a:pt x="9" y="158"/>
                    <a:pt x="0" y="218"/>
                    <a:pt x="5" y="2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grpSp>
        <p:nvGrpSpPr>
          <p:cNvPr id="48" name="Group 43"/>
          <p:cNvGrpSpPr/>
          <p:nvPr/>
        </p:nvGrpSpPr>
        <p:grpSpPr>
          <a:xfrm>
            <a:off x="1652945" y="2195968"/>
            <a:ext cx="1085851" cy="1017588"/>
            <a:chOff x="2206625" y="3460750"/>
            <a:chExt cx="1085850" cy="1017588"/>
          </a:xfrm>
          <a:solidFill>
            <a:srgbClr val="6CAE43"/>
          </a:solidFill>
        </p:grpSpPr>
        <p:sp>
          <p:nvSpPr>
            <p:cNvPr id="49" name="Freeform 8"/>
            <p:cNvSpPr>
              <a:spLocks noEditPoints="1"/>
            </p:cNvSpPr>
            <p:nvPr/>
          </p:nvSpPr>
          <p:spPr bwMode="auto">
            <a:xfrm>
              <a:off x="2819400" y="3514725"/>
              <a:ext cx="209550" cy="211138"/>
            </a:xfrm>
            <a:custGeom>
              <a:avLst/>
              <a:gdLst>
                <a:gd name="T0" fmla="*/ 30 w 56"/>
                <a:gd name="T1" fmla="*/ 1 h 56"/>
                <a:gd name="T2" fmla="*/ 14 w 56"/>
                <a:gd name="T3" fmla="*/ 4 h 56"/>
                <a:gd name="T4" fmla="*/ 2 w 56"/>
                <a:gd name="T5" fmla="*/ 21 h 56"/>
                <a:gd name="T6" fmla="*/ 1 w 56"/>
                <a:gd name="T7" fmla="*/ 26 h 56"/>
                <a:gd name="T8" fmla="*/ 26 w 56"/>
                <a:gd name="T9" fmla="*/ 55 h 56"/>
                <a:gd name="T10" fmla="*/ 55 w 56"/>
                <a:gd name="T11" fmla="*/ 30 h 56"/>
                <a:gd name="T12" fmla="*/ 30 w 56"/>
                <a:gd name="T13" fmla="*/ 1 h 56"/>
                <a:gd name="T14" fmla="*/ 38 w 56"/>
                <a:gd name="T15" fmla="*/ 44 h 56"/>
                <a:gd name="T16" fmla="*/ 15 w 56"/>
                <a:gd name="T17" fmla="*/ 44 h 56"/>
                <a:gd name="T18" fmla="*/ 15 w 56"/>
                <a:gd name="T19" fmla="*/ 40 h 56"/>
                <a:gd name="T20" fmla="*/ 19 w 56"/>
                <a:gd name="T21" fmla="*/ 36 h 56"/>
                <a:gd name="T22" fmla="*/ 29 w 56"/>
                <a:gd name="T23" fmla="*/ 22 h 56"/>
                <a:gd name="T24" fmla="*/ 24 w 56"/>
                <a:gd name="T25" fmla="*/ 18 h 56"/>
                <a:gd name="T26" fmla="*/ 18 w 56"/>
                <a:gd name="T27" fmla="*/ 20 h 56"/>
                <a:gd name="T28" fmla="*/ 15 w 56"/>
                <a:gd name="T29" fmla="*/ 15 h 56"/>
                <a:gd name="T30" fmla="*/ 26 w 56"/>
                <a:gd name="T31" fmla="*/ 12 h 56"/>
                <a:gd name="T32" fmla="*/ 37 w 56"/>
                <a:gd name="T33" fmla="*/ 22 h 56"/>
                <a:gd name="T34" fmla="*/ 28 w 56"/>
                <a:gd name="T35" fmla="*/ 35 h 56"/>
                <a:gd name="T36" fmla="*/ 25 w 56"/>
                <a:gd name="T37" fmla="*/ 38 h 56"/>
                <a:gd name="T38" fmla="*/ 25 w 56"/>
                <a:gd name="T39" fmla="*/ 38 h 56"/>
                <a:gd name="T40" fmla="*/ 38 w 56"/>
                <a:gd name="T41" fmla="*/ 38 h 56"/>
                <a:gd name="T42" fmla="*/ 38 w 56"/>
                <a:gd name="T43" fmla="*/ 4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6">
                  <a:moveTo>
                    <a:pt x="30" y="1"/>
                  </a:moveTo>
                  <a:cubicBezTo>
                    <a:pt x="24" y="0"/>
                    <a:pt x="19" y="2"/>
                    <a:pt x="14" y="4"/>
                  </a:cubicBezTo>
                  <a:cubicBezTo>
                    <a:pt x="13" y="12"/>
                    <a:pt x="8" y="19"/>
                    <a:pt x="2" y="21"/>
                  </a:cubicBezTo>
                  <a:cubicBezTo>
                    <a:pt x="1" y="23"/>
                    <a:pt x="1" y="25"/>
                    <a:pt x="1" y="26"/>
                  </a:cubicBezTo>
                  <a:cubicBezTo>
                    <a:pt x="0" y="41"/>
                    <a:pt x="11" y="54"/>
                    <a:pt x="26" y="55"/>
                  </a:cubicBezTo>
                  <a:cubicBezTo>
                    <a:pt x="41" y="56"/>
                    <a:pt x="54" y="45"/>
                    <a:pt x="55" y="30"/>
                  </a:cubicBezTo>
                  <a:cubicBezTo>
                    <a:pt x="56" y="15"/>
                    <a:pt x="45" y="2"/>
                    <a:pt x="30" y="1"/>
                  </a:cubicBezTo>
                  <a:close/>
                  <a:moveTo>
                    <a:pt x="38" y="44"/>
                  </a:moveTo>
                  <a:cubicBezTo>
                    <a:pt x="15" y="44"/>
                    <a:pt x="15" y="44"/>
                    <a:pt x="15" y="44"/>
                  </a:cubicBezTo>
                  <a:cubicBezTo>
                    <a:pt x="15" y="40"/>
                    <a:pt x="15" y="40"/>
                    <a:pt x="15" y="40"/>
                  </a:cubicBezTo>
                  <a:cubicBezTo>
                    <a:pt x="19" y="36"/>
                    <a:pt x="19" y="36"/>
                    <a:pt x="19" y="36"/>
                  </a:cubicBezTo>
                  <a:cubicBezTo>
                    <a:pt x="26" y="30"/>
                    <a:pt x="29" y="26"/>
                    <a:pt x="29" y="22"/>
                  </a:cubicBezTo>
                  <a:cubicBezTo>
                    <a:pt x="29" y="20"/>
                    <a:pt x="28" y="18"/>
                    <a:pt x="24" y="18"/>
                  </a:cubicBezTo>
                  <a:cubicBezTo>
                    <a:pt x="22" y="18"/>
                    <a:pt x="19" y="19"/>
                    <a:pt x="18" y="20"/>
                  </a:cubicBezTo>
                  <a:cubicBezTo>
                    <a:pt x="15" y="15"/>
                    <a:pt x="15" y="15"/>
                    <a:pt x="15" y="15"/>
                  </a:cubicBezTo>
                  <a:cubicBezTo>
                    <a:pt x="18" y="13"/>
                    <a:pt x="22" y="12"/>
                    <a:pt x="26" y="12"/>
                  </a:cubicBezTo>
                  <a:cubicBezTo>
                    <a:pt x="33" y="12"/>
                    <a:pt x="37" y="16"/>
                    <a:pt x="37" y="22"/>
                  </a:cubicBezTo>
                  <a:cubicBezTo>
                    <a:pt x="37" y="27"/>
                    <a:pt x="33" y="31"/>
                    <a:pt x="28" y="35"/>
                  </a:cubicBezTo>
                  <a:cubicBezTo>
                    <a:pt x="25" y="38"/>
                    <a:pt x="25" y="38"/>
                    <a:pt x="25" y="38"/>
                  </a:cubicBezTo>
                  <a:cubicBezTo>
                    <a:pt x="25" y="38"/>
                    <a:pt x="25" y="38"/>
                    <a:pt x="25" y="38"/>
                  </a:cubicBezTo>
                  <a:cubicBezTo>
                    <a:pt x="38" y="38"/>
                    <a:pt x="38" y="38"/>
                    <a:pt x="38" y="38"/>
                  </a:cubicBezTo>
                  <a:lnTo>
                    <a:pt x="38"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50" name="Freeform 9"/>
            <p:cNvSpPr>
              <a:spLocks noEditPoints="1"/>
            </p:cNvSpPr>
            <p:nvPr/>
          </p:nvSpPr>
          <p:spPr bwMode="auto">
            <a:xfrm>
              <a:off x="2206625" y="3725863"/>
              <a:ext cx="1085850" cy="752475"/>
            </a:xfrm>
            <a:custGeom>
              <a:avLst/>
              <a:gdLst>
                <a:gd name="T0" fmla="*/ 268 w 289"/>
                <a:gd name="T1" fmla="*/ 33 h 199"/>
                <a:gd name="T2" fmla="*/ 268 w 289"/>
                <a:gd name="T3" fmla="*/ 39 h 199"/>
                <a:gd name="T4" fmla="*/ 277 w 289"/>
                <a:gd name="T5" fmla="*/ 46 h 199"/>
                <a:gd name="T6" fmla="*/ 260 w 289"/>
                <a:gd name="T7" fmla="*/ 43 h 199"/>
                <a:gd name="T8" fmla="*/ 258 w 289"/>
                <a:gd name="T9" fmla="*/ 56 h 199"/>
                <a:gd name="T10" fmla="*/ 275 w 289"/>
                <a:gd name="T11" fmla="*/ 61 h 199"/>
                <a:gd name="T12" fmla="*/ 276 w 289"/>
                <a:gd name="T13" fmla="*/ 60 h 199"/>
                <a:gd name="T14" fmla="*/ 273 w 289"/>
                <a:gd name="T15" fmla="*/ 66 h 199"/>
                <a:gd name="T16" fmla="*/ 254 w 289"/>
                <a:gd name="T17" fmla="*/ 64 h 199"/>
                <a:gd name="T18" fmla="*/ 157 w 289"/>
                <a:gd name="T19" fmla="*/ 10 h 199"/>
                <a:gd name="T20" fmla="*/ 151 w 289"/>
                <a:gd name="T21" fmla="*/ 20 h 199"/>
                <a:gd name="T22" fmla="*/ 186 w 289"/>
                <a:gd name="T23" fmla="*/ 32 h 199"/>
                <a:gd name="T24" fmla="*/ 186 w 289"/>
                <a:gd name="T25" fmla="*/ 40 h 199"/>
                <a:gd name="T26" fmla="*/ 108 w 289"/>
                <a:gd name="T27" fmla="*/ 40 h 199"/>
                <a:gd name="T28" fmla="*/ 105 w 289"/>
                <a:gd name="T29" fmla="*/ 32 h 199"/>
                <a:gd name="T30" fmla="*/ 119 w 289"/>
                <a:gd name="T31" fmla="*/ 26 h 199"/>
                <a:gd name="T32" fmla="*/ 108 w 289"/>
                <a:gd name="T33" fmla="*/ 15 h 199"/>
                <a:gd name="T34" fmla="*/ 88 w 289"/>
                <a:gd name="T35" fmla="*/ 23 h 199"/>
                <a:gd name="T36" fmla="*/ 64 w 289"/>
                <a:gd name="T37" fmla="*/ 19 h 199"/>
                <a:gd name="T38" fmla="*/ 70 w 289"/>
                <a:gd name="T39" fmla="*/ 33 h 199"/>
                <a:gd name="T40" fmla="*/ 42 w 289"/>
                <a:gd name="T41" fmla="*/ 66 h 199"/>
                <a:gd name="T42" fmla="*/ 32 w 289"/>
                <a:gd name="T43" fmla="*/ 65 h 199"/>
                <a:gd name="T44" fmla="*/ 0 w 289"/>
                <a:gd name="T45" fmla="*/ 104 h 199"/>
                <a:gd name="T46" fmla="*/ 32 w 289"/>
                <a:gd name="T47" fmla="*/ 144 h 199"/>
                <a:gd name="T48" fmla="*/ 54 w 289"/>
                <a:gd name="T49" fmla="*/ 140 h 199"/>
                <a:gd name="T50" fmla="*/ 78 w 289"/>
                <a:gd name="T51" fmla="*/ 161 h 199"/>
                <a:gd name="T52" fmla="*/ 83 w 289"/>
                <a:gd name="T53" fmla="*/ 180 h 199"/>
                <a:gd name="T54" fmla="*/ 116 w 289"/>
                <a:gd name="T55" fmla="*/ 196 h 199"/>
                <a:gd name="T56" fmla="*/ 149 w 289"/>
                <a:gd name="T57" fmla="*/ 180 h 199"/>
                <a:gd name="T58" fmla="*/ 162 w 289"/>
                <a:gd name="T59" fmla="*/ 179 h 199"/>
                <a:gd name="T60" fmla="*/ 161 w 289"/>
                <a:gd name="T61" fmla="*/ 182 h 199"/>
                <a:gd name="T62" fmla="*/ 194 w 289"/>
                <a:gd name="T63" fmla="*/ 199 h 199"/>
                <a:gd name="T64" fmla="*/ 226 w 289"/>
                <a:gd name="T65" fmla="*/ 182 h 199"/>
                <a:gd name="T66" fmla="*/ 227 w 289"/>
                <a:gd name="T67" fmla="*/ 155 h 199"/>
                <a:gd name="T68" fmla="*/ 261 w 289"/>
                <a:gd name="T69" fmla="*/ 94 h 199"/>
                <a:gd name="T70" fmla="*/ 258 w 289"/>
                <a:gd name="T71" fmla="*/ 74 h 199"/>
                <a:gd name="T72" fmla="*/ 282 w 289"/>
                <a:gd name="T73" fmla="*/ 64 h 199"/>
                <a:gd name="T74" fmla="*/ 283 w 289"/>
                <a:gd name="T75" fmla="*/ 55 h 199"/>
                <a:gd name="T76" fmla="*/ 268 w 289"/>
                <a:gd name="T77" fmla="*/ 33 h 199"/>
                <a:gd name="T78" fmla="*/ 272 w 289"/>
                <a:gd name="T79" fmla="*/ 55 h 199"/>
                <a:gd name="T80" fmla="*/ 264 w 289"/>
                <a:gd name="T81" fmla="*/ 50 h 199"/>
                <a:gd name="T82" fmla="*/ 268 w 289"/>
                <a:gd name="T83" fmla="*/ 49 h 199"/>
                <a:gd name="T84" fmla="*/ 274 w 289"/>
                <a:gd name="T85" fmla="*/ 55 h 199"/>
                <a:gd name="T86" fmla="*/ 272 w 289"/>
                <a:gd name="T87" fmla="*/ 55 h 199"/>
                <a:gd name="T88" fmla="*/ 12 w 289"/>
                <a:gd name="T89" fmla="*/ 111 h 199"/>
                <a:gd name="T90" fmla="*/ 6 w 289"/>
                <a:gd name="T91" fmla="*/ 102 h 199"/>
                <a:gd name="T92" fmla="*/ 12 w 289"/>
                <a:gd name="T93" fmla="*/ 92 h 199"/>
                <a:gd name="T94" fmla="*/ 18 w 289"/>
                <a:gd name="T95" fmla="*/ 102 h 199"/>
                <a:gd name="T96" fmla="*/ 12 w 289"/>
                <a:gd name="T97" fmla="*/ 111 h 199"/>
                <a:gd name="T98" fmla="*/ 33 w 289"/>
                <a:gd name="T99" fmla="*/ 115 h 199"/>
                <a:gd name="T100" fmla="*/ 26 w 289"/>
                <a:gd name="T101" fmla="*/ 105 h 199"/>
                <a:gd name="T102" fmla="*/ 33 w 289"/>
                <a:gd name="T103" fmla="*/ 95 h 199"/>
                <a:gd name="T104" fmla="*/ 39 w 289"/>
                <a:gd name="T105" fmla="*/ 105 h 199"/>
                <a:gd name="T106" fmla="*/ 33 w 289"/>
                <a:gd name="T107" fmla="*/ 115 h 199"/>
                <a:gd name="T108" fmla="*/ 68 w 289"/>
                <a:gd name="T109" fmla="*/ 69 h 199"/>
                <a:gd name="T110" fmla="*/ 59 w 289"/>
                <a:gd name="T111" fmla="*/ 74 h 199"/>
                <a:gd name="T112" fmla="*/ 60 w 289"/>
                <a:gd name="T113" fmla="*/ 73 h 199"/>
                <a:gd name="T114" fmla="*/ 60 w 289"/>
                <a:gd name="T115" fmla="*/ 67 h 199"/>
                <a:gd name="T116" fmla="*/ 54 w 289"/>
                <a:gd name="T117" fmla="*/ 69 h 199"/>
                <a:gd name="T118" fmla="*/ 53 w 289"/>
                <a:gd name="T119" fmla="*/ 71 h 199"/>
                <a:gd name="T120" fmla="*/ 54 w 289"/>
                <a:gd name="T121" fmla="*/ 60 h 199"/>
                <a:gd name="T122" fmla="*/ 67 w 289"/>
                <a:gd name="T123" fmla="*/ 55 h 199"/>
                <a:gd name="T124" fmla="*/ 68 w 289"/>
                <a:gd name="T125" fmla="*/ 6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9" h="199">
                  <a:moveTo>
                    <a:pt x="268" y="33"/>
                  </a:moveTo>
                  <a:cubicBezTo>
                    <a:pt x="265" y="34"/>
                    <a:pt x="262" y="40"/>
                    <a:pt x="268" y="39"/>
                  </a:cubicBezTo>
                  <a:cubicBezTo>
                    <a:pt x="273" y="38"/>
                    <a:pt x="276" y="42"/>
                    <a:pt x="277" y="46"/>
                  </a:cubicBezTo>
                  <a:cubicBezTo>
                    <a:pt x="273" y="42"/>
                    <a:pt x="266" y="40"/>
                    <a:pt x="260" y="43"/>
                  </a:cubicBezTo>
                  <a:cubicBezTo>
                    <a:pt x="255" y="46"/>
                    <a:pt x="254" y="51"/>
                    <a:pt x="258" y="56"/>
                  </a:cubicBezTo>
                  <a:cubicBezTo>
                    <a:pt x="262" y="60"/>
                    <a:pt x="269" y="62"/>
                    <a:pt x="275" y="61"/>
                  </a:cubicBezTo>
                  <a:cubicBezTo>
                    <a:pt x="276" y="60"/>
                    <a:pt x="276" y="60"/>
                    <a:pt x="276" y="60"/>
                  </a:cubicBezTo>
                  <a:cubicBezTo>
                    <a:pt x="276" y="63"/>
                    <a:pt x="276" y="65"/>
                    <a:pt x="273" y="66"/>
                  </a:cubicBezTo>
                  <a:cubicBezTo>
                    <a:pt x="268" y="71"/>
                    <a:pt x="259" y="68"/>
                    <a:pt x="254" y="64"/>
                  </a:cubicBezTo>
                  <a:cubicBezTo>
                    <a:pt x="239" y="34"/>
                    <a:pt x="202" y="12"/>
                    <a:pt x="157" y="10"/>
                  </a:cubicBezTo>
                  <a:cubicBezTo>
                    <a:pt x="156" y="14"/>
                    <a:pt x="154" y="17"/>
                    <a:pt x="151" y="20"/>
                  </a:cubicBezTo>
                  <a:cubicBezTo>
                    <a:pt x="163" y="20"/>
                    <a:pt x="175" y="23"/>
                    <a:pt x="186" y="32"/>
                  </a:cubicBezTo>
                  <a:cubicBezTo>
                    <a:pt x="186" y="40"/>
                    <a:pt x="186" y="40"/>
                    <a:pt x="186" y="40"/>
                  </a:cubicBezTo>
                  <a:cubicBezTo>
                    <a:pt x="186" y="40"/>
                    <a:pt x="154" y="16"/>
                    <a:pt x="108" y="40"/>
                  </a:cubicBezTo>
                  <a:cubicBezTo>
                    <a:pt x="105" y="32"/>
                    <a:pt x="105" y="32"/>
                    <a:pt x="105" y="32"/>
                  </a:cubicBezTo>
                  <a:cubicBezTo>
                    <a:pt x="105" y="32"/>
                    <a:pt x="111" y="29"/>
                    <a:pt x="119" y="26"/>
                  </a:cubicBezTo>
                  <a:cubicBezTo>
                    <a:pt x="115" y="23"/>
                    <a:pt x="111" y="20"/>
                    <a:pt x="108" y="15"/>
                  </a:cubicBezTo>
                  <a:cubicBezTo>
                    <a:pt x="101" y="17"/>
                    <a:pt x="94" y="20"/>
                    <a:pt x="88" y="23"/>
                  </a:cubicBezTo>
                  <a:cubicBezTo>
                    <a:pt x="93" y="0"/>
                    <a:pt x="54" y="15"/>
                    <a:pt x="64" y="19"/>
                  </a:cubicBezTo>
                  <a:cubicBezTo>
                    <a:pt x="74" y="23"/>
                    <a:pt x="70" y="33"/>
                    <a:pt x="70" y="33"/>
                  </a:cubicBezTo>
                  <a:cubicBezTo>
                    <a:pt x="58" y="42"/>
                    <a:pt x="48" y="54"/>
                    <a:pt x="42" y="66"/>
                  </a:cubicBezTo>
                  <a:cubicBezTo>
                    <a:pt x="41" y="66"/>
                    <a:pt x="33" y="65"/>
                    <a:pt x="32" y="65"/>
                  </a:cubicBezTo>
                  <a:cubicBezTo>
                    <a:pt x="14" y="65"/>
                    <a:pt x="0" y="83"/>
                    <a:pt x="0" y="104"/>
                  </a:cubicBezTo>
                  <a:cubicBezTo>
                    <a:pt x="0" y="126"/>
                    <a:pt x="14" y="144"/>
                    <a:pt x="32" y="144"/>
                  </a:cubicBezTo>
                  <a:cubicBezTo>
                    <a:pt x="37" y="144"/>
                    <a:pt x="49" y="142"/>
                    <a:pt x="54" y="140"/>
                  </a:cubicBezTo>
                  <a:cubicBezTo>
                    <a:pt x="60" y="148"/>
                    <a:pt x="69" y="155"/>
                    <a:pt x="78" y="161"/>
                  </a:cubicBezTo>
                  <a:cubicBezTo>
                    <a:pt x="89" y="168"/>
                    <a:pt x="83" y="180"/>
                    <a:pt x="83" y="180"/>
                  </a:cubicBezTo>
                  <a:cubicBezTo>
                    <a:pt x="83" y="189"/>
                    <a:pt x="98" y="196"/>
                    <a:pt x="116" y="196"/>
                  </a:cubicBezTo>
                  <a:cubicBezTo>
                    <a:pt x="134" y="196"/>
                    <a:pt x="149" y="189"/>
                    <a:pt x="149" y="180"/>
                  </a:cubicBezTo>
                  <a:cubicBezTo>
                    <a:pt x="153" y="180"/>
                    <a:pt x="157" y="179"/>
                    <a:pt x="162" y="179"/>
                  </a:cubicBezTo>
                  <a:cubicBezTo>
                    <a:pt x="161" y="180"/>
                    <a:pt x="161" y="181"/>
                    <a:pt x="161" y="182"/>
                  </a:cubicBezTo>
                  <a:cubicBezTo>
                    <a:pt x="161" y="192"/>
                    <a:pt x="176" y="199"/>
                    <a:pt x="194" y="199"/>
                  </a:cubicBezTo>
                  <a:cubicBezTo>
                    <a:pt x="212" y="199"/>
                    <a:pt x="226" y="192"/>
                    <a:pt x="226" y="182"/>
                  </a:cubicBezTo>
                  <a:cubicBezTo>
                    <a:pt x="226" y="182"/>
                    <a:pt x="214" y="167"/>
                    <a:pt x="227" y="155"/>
                  </a:cubicBezTo>
                  <a:cubicBezTo>
                    <a:pt x="247" y="138"/>
                    <a:pt x="261" y="118"/>
                    <a:pt x="261" y="94"/>
                  </a:cubicBezTo>
                  <a:cubicBezTo>
                    <a:pt x="261" y="88"/>
                    <a:pt x="260" y="81"/>
                    <a:pt x="258" y="74"/>
                  </a:cubicBezTo>
                  <a:cubicBezTo>
                    <a:pt x="267" y="76"/>
                    <a:pt x="278" y="73"/>
                    <a:pt x="282" y="64"/>
                  </a:cubicBezTo>
                  <a:cubicBezTo>
                    <a:pt x="284" y="61"/>
                    <a:pt x="284" y="58"/>
                    <a:pt x="283" y="55"/>
                  </a:cubicBezTo>
                  <a:cubicBezTo>
                    <a:pt x="289" y="45"/>
                    <a:pt x="282" y="29"/>
                    <a:pt x="268" y="33"/>
                  </a:cubicBezTo>
                  <a:close/>
                  <a:moveTo>
                    <a:pt x="272" y="55"/>
                  </a:moveTo>
                  <a:cubicBezTo>
                    <a:pt x="269" y="54"/>
                    <a:pt x="266" y="52"/>
                    <a:pt x="264" y="50"/>
                  </a:cubicBezTo>
                  <a:cubicBezTo>
                    <a:pt x="260" y="46"/>
                    <a:pt x="266" y="47"/>
                    <a:pt x="268" y="49"/>
                  </a:cubicBezTo>
                  <a:cubicBezTo>
                    <a:pt x="270" y="50"/>
                    <a:pt x="273" y="52"/>
                    <a:pt x="274" y="55"/>
                  </a:cubicBezTo>
                  <a:cubicBezTo>
                    <a:pt x="273" y="55"/>
                    <a:pt x="273" y="55"/>
                    <a:pt x="272" y="55"/>
                  </a:cubicBezTo>
                  <a:close/>
                  <a:moveTo>
                    <a:pt x="12" y="111"/>
                  </a:moveTo>
                  <a:cubicBezTo>
                    <a:pt x="9" y="111"/>
                    <a:pt x="6" y="107"/>
                    <a:pt x="6" y="102"/>
                  </a:cubicBezTo>
                  <a:cubicBezTo>
                    <a:pt x="6" y="96"/>
                    <a:pt x="9" y="92"/>
                    <a:pt x="12" y="92"/>
                  </a:cubicBezTo>
                  <a:cubicBezTo>
                    <a:pt x="15" y="92"/>
                    <a:pt x="18" y="96"/>
                    <a:pt x="18" y="102"/>
                  </a:cubicBezTo>
                  <a:cubicBezTo>
                    <a:pt x="18" y="107"/>
                    <a:pt x="15" y="111"/>
                    <a:pt x="12" y="111"/>
                  </a:cubicBezTo>
                  <a:close/>
                  <a:moveTo>
                    <a:pt x="33" y="115"/>
                  </a:moveTo>
                  <a:cubicBezTo>
                    <a:pt x="29" y="115"/>
                    <a:pt x="26" y="110"/>
                    <a:pt x="26" y="105"/>
                  </a:cubicBezTo>
                  <a:cubicBezTo>
                    <a:pt x="26" y="99"/>
                    <a:pt x="29" y="95"/>
                    <a:pt x="33" y="95"/>
                  </a:cubicBezTo>
                  <a:cubicBezTo>
                    <a:pt x="36" y="95"/>
                    <a:pt x="39" y="99"/>
                    <a:pt x="39" y="105"/>
                  </a:cubicBezTo>
                  <a:cubicBezTo>
                    <a:pt x="39" y="110"/>
                    <a:pt x="36" y="115"/>
                    <a:pt x="33" y="115"/>
                  </a:cubicBezTo>
                  <a:close/>
                  <a:moveTo>
                    <a:pt x="68" y="69"/>
                  </a:moveTo>
                  <a:cubicBezTo>
                    <a:pt x="65" y="72"/>
                    <a:pt x="62" y="74"/>
                    <a:pt x="59" y="74"/>
                  </a:cubicBezTo>
                  <a:cubicBezTo>
                    <a:pt x="60" y="74"/>
                    <a:pt x="60" y="74"/>
                    <a:pt x="60" y="73"/>
                  </a:cubicBezTo>
                  <a:cubicBezTo>
                    <a:pt x="62" y="71"/>
                    <a:pt x="62" y="68"/>
                    <a:pt x="60" y="67"/>
                  </a:cubicBezTo>
                  <a:cubicBezTo>
                    <a:pt x="58" y="65"/>
                    <a:pt x="56" y="66"/>
                    <a:pt x="54" y="69"/>
                  </a:cubicBezTo>
                  <a:cubicBezTo>
                    <a:pt x="53" y="70"/>
                    <a:pt x="53" y="70"/>
                    <a:pt x="53" y="71"/>
                  </a:cubicBezTo>
                  <a:cubicBezTo>
                    <a:pt x="51" y="68"/>
                    <a:pt x="51" y="64"/>
                    <a:pt x="54" y="60"/>
                  </a:cubicBezTo>
                  <a:cubicBezTo>
                    <a:pt x="57" y="55"/>
                    <a:pt x="63" y="53"/>
                    <a:pt x="67" y="55"/>
                  </a:cubicBezTo>
                  <a:cubicBezTo>
                    <a:pt x="71" y="58"/>
                    <a:pt x="71" y="64"/>
                    <a:pt x="68"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51" name="Freeform 10"/>
            <p:cNvSpPr>
              <a:spLocks noEditPoints="1"/>
            </p:cNvSpPr>
            <p:nvPr/>
          </p:nvSpPr>
          <p:spPr bwMode="auto">
            <a:xfrm>
              <a:off x="2608263" y="3638550"/>
              <a:ext cx="184150" cy="185738"/>
            </a:xfrm>
            <a:custGeom>
              <a:avLst/>
              <a:gdLst>
                <a:gd name="T0" fmla="*/ 45 w 49"/>
                <a:gd name="T1" fmla="*/ 18 h 49"/>
                <a:gd name="T2" fmla="*/ 18 w 49"/>
                <a:gd name="T3" fmla="*/ 4 h 49"/>
                <a:gd name="T4" fmla="*/ 4 w 49"/>
                <a:gd name="T5" fmla="*/ 31 h 49"/>
                <a:gd name="T6" fmla="*/ 31 w 49"/>
                <a:gd name="T7" fmla="*/ 45 h 49"/>
                <a:gd name="T8" fmla="*/ 45 w 49"/>
                <a:gd name="T9" fmla="*/ 18 h 49"/>
                <a:gd name="T10" fmla="*/ 19 w 49"/>
                <a:gd name="T11" fmla="*/ 39 h 49"/>
                <a:gd name="T12" fmla="*/ 13 w 49"/>
                <a:gd name="T13" fmla="*/ 40 h 49"/>
                <a:gd name="T14" fmla="*/ 12 w 49"/>
                <a:gd name="T15" fmla="*/ 36 h 49"/>
                <a:gd name="T16" fmla="*/ 17 w 49"/>
                <a:gd name="T17" fmla="*/ 35 h 49"/>
                <a:gd name="T18" fmla="*/ 20 w 49"/>
                <a:gd name="T19" fmla="*/ 31 h 49"/>
                <a:gd name="T20" fmla="*/ 13 w 49"/>
                <a:gd name="T21" fmla="*/ 30 h 49"/>
                <a:gd name="T22" fmla="*/ 10 w 49"/>
                <a:gd name="T23" fmla="*/ 31 h 49"/>
                <a:gd name="T24" fmla="*/ 7 w 49"/>
                <a:gd name="T25" fmla="*/ 20 h 49"/>
                <a:gd name="T26" fmla="*/ 18 w 49"/>
                <a:gd name="T27" fmla="*/ 16 h 49"/>
                <a:gd name="T28" fmla="*/ 20 w 49"/>
                <a:gd name="T29" fmla="*/ 19 h 49"/>
                <a:gd name="T30" fmla="*/ 12 w 49"/>
                <a:gd name="T31" fmla="*/ 22 h 49"/>
                <a:gd name="T32" fmla="*/ 13 w 49"/>
                <a:gd name="T33" fmla="*/ 26 h 49"/>
                <a:gd name="T34" fmla="*/ 14 w 49"/>
                <a:gd name="T35" fmla="*/ 25 h 49"/>
                <a:gd name="T36" fmla="*/ 20 w 49"/>
                <a:gd name="T37" fmla="*/ 24 h 49"/>
                <a:gd name="T38" fmla="*/ 24 w 49"/>
                <a:gd name="T39" fmla="*/ 28 h 49"/>
                <a:gd name="T40" fmla="*/ 19 w 49"/>
                <a:gd name="T41" fmla="*/ 39 h 49"/>
                <a:gd name="T42" fmla="*/ 37 w 49"/>
                <a:gd name="T43" fmla="*/ 31 h 49"/>
                <a:gd name="T44" fmla="*/ 25 w 49"/>
                <a:gd name="T45" fmla="*/ 24 h 49"/>
                <a:gd name="T46" fmla="*/ 29 w 49"/>
                <a:gd name="T47" fmla="*/ 11 h 49"/>
                <a:gd name="T48" fmla="*/ 40 w 49"/>
                <a:gd name="T49" fmla="*/ 18 h 49"/>
                <a:gd name="T50" fmla="*/ 37 w 49"/>
                <a:gd name="T51" fmla="*/ 3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49">
                  <a:moveTo>
                    <a:pt x="45" y="18"/>
                  </a:moveTo>
                  <a:cubicBezTo>
                    <a:pt x="41" y="6"/>
                    <a:pt x="29" y="0"/>
                    <a:pt x="18" y="4"/>
                  </a:cubicBezTo>
                  <a:cubicBezTo>
                    <a:pt x="6" y="8"/>
                    <a:pt x="0" y="20"/>
                    <a:pt x="4" y="31"/>
                  </a:cubicBezTo>
                  <a:cubicBezTo>
                    <a:pt x="8" y="43"/>
                    <a:pt x="20" y="49"/>
                    <a:pt x="31" y="45"/>
                  </a:cubicBezTo>
                  <a:cubicBezTo>
                    <a:pt x="43" y="41"/>
                    <a:pt x="49" y="29"/>
                    <a:pt x="45" y="18"/>
                  </a:cubicBezTo>
                  <a:close/>
                  <a:moveTo>
                    <a:pt x="19" y="39"/>
                  </a:moveTo>
                  <a:cubicBezTo>
                    <a:pt x="16" y="40"/>
                    <a:pt x="14" y="40"/>
                    <a:pt x="13" y="40"/>
                  </a:cubicBezTo>
                  <a:cubicBezTo>
                    <a:pt x="12" y="36"/>
                    <a:pt x="12" y="36"/>
                    <a:pt x="12" y="36"/>
                  </a:cubicBezTo>
                  <a:cubicBezTo>
                    <a:pt x="13" y="36"/>
                    <a:pt x="15" y="36"/>
                    <a:pt x="17" y="35"/>
                  </a:cubicBezTo>
                  <a:cubicBezTo>
                    <a:pt x="19" y="34"/>
                    <a:pt x="20" y="33"/>
                    <a:pt x="20" y="31"/>
                  </a:cubicBezTo>
                  <a:cubicBezTo>
                    <a:pt x="19" y="29"/>
                    <a:pt x="17" y="28"/>
                    <a:pt x="13" y="30"/>
                  </a:cubicBezTo>
                  <a:cubicBezTo>
                    <a:pt x="12" y="30"/>
                    <a:pt x="11" y="30"/>
                    <a:pt x="10" y="31"/>
                  </a:cubicBezTo>
                  <a:cubicBezTo>
                    <a:pt x="7" y="20"/>
                    <a:pt x="7" y="20"/>
                    <a:pt x="7" y="20"/>
                  </a:cubicBezTo>
                  <a:cubicBezTo>
                    <a:pt x="18" y="16"/>
                    <a:pt x="18" y="16"/>
                    <a:pt x="18" y="16"/>
                  </a:cubicBezTo>
                  <a:cubicBezTo>
                    <a:pt x="20" y="19"/>
                    <a:pt x="20" y="19"/>
                    <a:pt x="20" y="19"/>
                  </a:cubicBezTo>
                  <a:cubicBezTo>
                    <a:pt x="12" y="22"/>
                    <a:pt x="12" y="22"/>
                    <a:pt x="12" y="22"/>
                  </a:cubicBezTo>
                  <a:cubicBezTo>
                    <a:pt x="13" y="26"/>
                    <a:pt x="13" y="26"/>
                    <a:pt x="13" y="26"/>
                  </a:cubicBezTo>
                  <a:cubicBezTo>
                    <a:pt x="13" y="25"/>
                    <a:pt x="14" y="25"/>
                    <a:pt x="14" y="25"/>
                  </a:cubicBezTo>
                  <a:cubicBezTo>
                    <a:pt x="16" y="24"/>
                    <a:pt x="18" y="24"/>
                    <a:pt x="20" y="24"/>
                  </a:cubicBezTo>
                  <a:cubicBezTo>
                    <a:pt x="22" y="25"/>
                    <a:pt x="23" y="26"/>
                    <a:pt x="24" y="28"/>
                  </a:cubicBezTo>
                  <a:cubicBezTo>
                    <a:pt x="26" y="32"/>
                    <a:pt x="24" y="37"/>
                    <a:pt x="19" y="39"/>
                  </a:cubicBezTo>
                  <a:close/>
                  <a:moveTo>
                    <a:pt x="37" y="31"/>
                  </a:moveTo>
                  <a:cubicBezTo>
                    <a:pt x="32" y="33"/>
                    <a:pt x="28" y="30"/>
                    <a:pt x="25" y="24"/>
                  </a:cubicBezTo>
                  <a:cubicBezTo>
                    <a:pt x="23" y="18"/>
                    <a:pt x="24" y="13"/>
                    <a:pt x="29" y="11"/>
                  </a:cubicBezTo>
                  <a:cubicBezTo>
                    <a:pt x="34" y="9"/>
                    <a:pt x="38" y="13"/>
                    <a:pt x="40" y="18"/>
                  </a:cubicBezTo>
                  <a:cubicBezTo>
                    <a:pt x="43" y="24"/>
                    <a:pt x="42" y="29"/>
                    <a:pt x="37"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52" name="Freeform 11"/>
            <p:cNvSpPr>
              <a:spLocks/>
            </p:cNvSpPr>
            <p:nvPr/>
          </p:nvSpPr>
          <p:spPr bwMode="auto">
            <a:xfrm>
              <a:off x="2714625" y="3692525"/>
              <a:ext cx="33338" cy="52388"/>
            </a:xfrm>
            <a:custGeom>
              <a:avLst/>
              <a:gdLst>
                <a:gd name="T0" fmla="*/ 2 w 9"/>
                <a:gd name="T1" fmla="*/ 0 h 14"/>
                <a:gd name="T2" fmla="*/ 2 w 9"/>
                <a:gd name="T3" fmla="*/ 8 h 14"/>
                <a:gd name="T4" fmla="*/ 8 w 9"/>
                <a:gd name="T5" fmla="*/ 14 h 14"/>
                <a:gd name="T6" fmla="*/ 8 w 9"/>
                <a:gd name="T7" fmla="*/ 6 h 14"/>
                <a:gd name="T8" fmla="*/ 2 w 9"/>
                <a:gd name="T9" fmla="*/ 0 h 14"/>
              </a:gdLst>
              <a:ahLst/>
              <a:cxnLst>
                <a:cxn ang="0">
                  <a:pos x="T0" y="T1"/>
                </a:cxn>
                <a:cxn ang="0">
                  <a:pos x="T2" y="T3"/>
                </a:cxn>
                <a:cxn ang="0">
                  <a:pos x="T4" y="T5"/>
                </a:cxn>
                <a:cxn ang="0">
                  <a:pos x="T6" y="T7"/>
                </a:cxn>
                <a:cxn ang="0">
                  <a:pos x="T8" y="T9"/>
                </a:cxn>
              </a:cxnLst>
              <a:rect l="0" t="0" r="r" b="b"/>
              <a:pathLst>
                <a:path w="9" h="14">
                  <a:moveTo>
                    <a:pt x="2" y="0"/>
                  </a:moveTo>
                  <a:cubicBezTo>
                    <a:pt x="1" y="1"/>
                    <a:pt x="0" y="4"/>
                    <a:pt x="2" y="8"/>
                  </a:cubicBezTo>
                  <a:cubicBezTo>
                    <a:pt x="4" y="13"/>
                    <a:pt x="6" y="14"/>
                    <a:pt x="8" y="14"/>
                  </a:cubicBezTo>
                  <a:cubicBezTo>
                    <a:pt x="9" y="13"/>
                    <a:pt x="9" y="10"/>
                    <a:pt x="8" y="6"/>
                  </a:cubicBezTo>
                  <a:cubicBezTo>
                    <a:pt x="6" y="2"/>
                    <a:pt x="4"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53" name="Freeform 12"/>
            <p:cNvSpPr>
              <a:spLocks noEditPoints="1"/>
            </p:cNvSpPr>
            <p:nvPr/>
          </p:nvSpPr>
          <p:spPr bwMode="auto">
            <a:xfrm>
              <a:off x="2732088" y="3460750"/>
              <a:ext cx="128588" cy="125413"/>
            </a:xfrm>
            <a:custGeom>
              <a:avLst/>
              <a:gdLst>
                <a:gd name="T0" fmla="*/ 18 w 34"/>
                <a:gd name="T1" fmla="*/ 0 h 33"/>
                <a:gd name="T2" fmla="*/ 1 w 34"/>
                <a:gd name="T3" fmla="*/ 15 h 33"/>
                <a:gd name="T4" fmla="*/ 16 w 34"/>
                <a:gd name="T5" fmla="*/ 33 h 33"/>
                <a:gd name="T6" fmla="*/ 33 w 34"/>
                <a:gd name="T7" fmla="*/ 18 h 33"/>
                <a:gd name="T8" fmla="*/ 18 w 34"/>
                <a:gd name="T9" fmla="*/ 0 h 33"/>
                <a:gd name="T10" fmla="*/ 12 w 34"/>
                <a:gd name="T11" fmla="*/ 24 h 33"/>
                <a:gd name="T12" fmla="*/ 8 w 34"/>
                <a:gd name="T13" fmla="*/ 24 h 33"/>
                <a:gd name="T14" fmla="*/ 8 w 34"/>
                <a:gd name="T15" fmla="*/ 12 h 33"/>
                <a:gd name="T16" fmla="*/ 8 w 34"/>
                <a:gd name="T17" fmla="*/ 12 h 33"/>
                <a:gd name="T18" fmla="*/ 5 w 34"/>
                <a:gd name="T19" fmla="*/ 13 h 33"/>
                <a:gd name="T20" fmla="*/ 5 w 34"/>
                <a:gd name="T21" fmla="*/ 11 h 33"/>
                <a:gd name="T22" fmla="*/ 9 w 34"/>
                <a:gd name="T23" fmla="*/ 9 h 33"/>
                <a:gd name="T24" fmla="*/ 12 w 34"/>
                <a:gd name="T25" fmla="*/ 9 h 33"/>
                <a:gd name="T26" fmla="*/ 12 w 34"/>
                <a:gd name="T27" fmla="*/ 24 h 33"/>
                <a:gd name="T28" fmla="*/ 23 w 34"/>
                <a:gd name="T29" fmla="*/ 25 h 33"/>
                <a:gd name="T30" fmla="*/ 17 w 34"/>
                <a:gd name="T31" fmla="*/ 17 h 33"/>
                <a:gd name="T32" fmla="*/ 23 w 34"/>
                <a:gd name="T33" fmla="*/ 8 h 33"/>
                <a:gd name="T34" fmla="*/ 29 w 34"/>
                <a:gd name="T35" fmla="*/ 16 h 33"/>
                <a:gd name="T36" fmla="*/ 23 w 34"/>
                <a:gd name="T37" fmla="*/ 2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33">
                  <a:moveTo>
                    <a:pt x="18" y="0"/>
                  </a:moveTo>
                  <a:cubicBezTo>
                    <a:pt x="9" y="0"/>
                    <a:pt x="1" y="6"/>
                    <a:pt x="1" y="15"/>
                  </a:cubicBezTo>
                  <a:cubicBezTo>
                    <a:pt x="0" y="24"/>
                    <a:pt x="7" y="32"/>
                    <a:pt x="16" y="33"/>
                  </a:cubicBezTo>
                  <a:cubicBezTo>
                    <a:pt x="25" y="33"/>
                    <a:pt x="33" y="27"/>
                    <a:pt x="33" y="18"/>
                  </a:cubicBezTo>
                  <a:cubicBezTo>
                    <a:pt x="34" y="9"/>
                    <a:pt x="27" y="1"/>
                    <a:pt x="18" y="0"/>
                  </a:cubicBezTo>
                  <a:close/>
                  <a:moveTo>
                    <a:pt x="12" y="24"/>
                  </a:moveTo>
                  <a:cubicBezTo>
                    <a:pt x="8" y="24"/>
                    <a:pt x="8" y="24"/>
                    <a:pt x="8" y="24"/>
                  </a:cubicBezTo>
                  <a:cubicBezTo>
                    <a:pt x="8" y="12"/>
                    <a:pt x="8" y="12"/>
                    <a:pt x="8" y="12"/>
                  </a:cubicBezTo>
                  <a:cubicBezTo>
                    <a:pt x="8" y="12"/>
                    <a:pt x="8" y="12"/>
                    <a:pt x="8" y="12"/>
                  </a:cubicBezTo>
                  <a:cubicBezTo>
                    <a:pt x="5" y="13"/>
                    <a:pt x="5" y="13"/>
                    <a:pt x="5" y="13"/>
                  </a:cubicBezTo>
                  <a:cubicBezTo>
                    <a:pt x="5" y="11"/>
                    <a:pt x="5" y="11"/>
                    <a:pt x="5" y="11"/>
                  </a:cubicBezTo>
                  <a:cubicBezTo>
                    <a:pt x="9" y="9"/>
                    <a:pt x="9" y="9"/>
                    <a:pt x="9" y="9"/>
                  </a:cubicBezTo>
                  <a:cubicBezTo>
                    <a:pt x="12" y="9"/>
                    <a:pt x="12" y="9"/>
                    <a:pt x="12" y="9"/>
                  </a:cubicBezTo>
                  <a:lnTo>
                    <a:pt x="12" y="24"/>
                  </a:lnTo>
                  <a:close/>
                  <a:moveTo>
                    <a:pt x="23" y="25"/>
                  </a:moveTo>
                  <a:cubicBezTo>
                    <a:pt x="19" y="25"/>
                    <a:pt x="17" y="21"/>
                    <a:pt x="17" y="17"/>
                  </a:cubicBezTo>
                  <a:cubicBezTo>
                    <a:pt x="17" y="12"/>
                    <a:pt x="19" y="8"/>
                    <a:pt x="23" y="8"/>
                  </a:cubicBezTo>
                  <a:cubicBezTo>
                    <a:pt x="27" y="8"/>
                    <a:pt x="29" y="12"/>
                    <a:pt x="29" y="16"/>
                  </a:cubicBezTo>
                  <a:cubicBezTo>
                    <a:pt x="29" y="21"/>
                    <a:pt x="27" y="25"/>
                    <a:pt x="2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54" name="Freeform 13"/>
            <p:cNvSpPr>
              <a:spLocks/>
            </p:cNvSpPr>
            <p:nvPr/>
          </p:nvSpPr>
          <p:spPr bwMode="auto">
            <a:xfrm>
              <a:off x="2811463" y="3503613"/>
              <a:ext cx="15875" cy="41275"/>
            </a:xfrm>
            <a:custGeom>
              <a:avLst/>
              <a:gdLst>
                <a:gd name="T0" fmla="*/ 2 w 4"/>
                <a:gd name="T1" fmla="*/ 0 h 11"/>
                <a:gd name="T2" fmla="*/ 0 w 4"/>
                <a:gd name="T3" fmla="*/ 6 h 11"/>
                <a:gd name="T4" fmla="*/ 2 w 4"/>
                <a:gd name="T5" fmla="*/ 11 h 11"/>
                <a:gd name="T6" fmla="*/ 4 w 4"/>
                <a:gd name="T7" fmla="*/ 5 h 11"/>
                <a:gd name="T8" fmla="*/ 2 w 4"/>
                <a:gd name="T9" fmla="*/ 0 h 11"/>
              </a:gdLst>
              <a:ahLst/>
              <a:cxnLst>
                <a:cxn ang="0">
                  <a:pos x="T0" y="T1"/>
                </a:cxn>
                <a:cxn ang="0">
                  <a:pos x="T2" y="T3"/>
                </a:cxn>
                <a:cxn ang="0">
                  <a:pos x="T4" y="T5"/>
                </a:cxn>
                <a:cxn ang="0">
                  <a:pos x="T6" y="T7"/>
                </a:cxn>
                <a:cxn ang="0">
                  <a:pos x="T8" y="T9"/>
                </a:cxn>
              </a:cxnLst>
              <a:rect l="0" t="0" r="r" b="b"/>
              <a:pathLst>
                <a:path w="4" h="11">
                  <a:moveTo>
                    <a:pt x="2" y="0"/>
                  </a:moveTo>
                  <a:cubicBezTo>
                    <a:pt x="1" y="0"/>
                    <a:pt x="0" y="2"/>
                    <a:pt x="0" y="6"/>
                  </a:cubicBezTo>
                  <a:cubicBezTo>
                    <a:pt x="0" y="9"/>
                    <a:pt x="1" y="11"/>
                    <a:pt x="2" y="11"/>
                  </a:cubicBezTo>
                  <a:cubicBezTo>
                    <a:pt x="3" y="11"/>
                    <a:pt x="4" y="9"/>
                    <a:pt x="4" y="5"/>
                  </a:cubicBezTo>
                  <a:cubicBezTo>
                    <a:pt x="4" y="2"/>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grpSp>
        <p:nvGrpSpPr>
          <p:cNvPr id="55" name="Group 56"/>
          <p:cNvGrpSpPr/>
          <p:nvPr/>
        </p:nvGrpSpPr>
        <p:grpSpPr>
          <a:xfrm>
            <a:off x="5391151" y="2324407"/>
            <a:ext cx="1409700" cy="909638"/>
            <a:chOff x="3630613" y="3930650"/>
            <a:chExt cx="1409700" cy="909638"/>
          </a:xfrm>
          <a:solidFill>
            <a:srgbClr val="6CAE43"/>
          </a:solidFill>
        </p:grpSpPr>
        <p:sp>
          <p:nvSpPr>
            <p:cNvPr id="56" name="Freeform 14"/>
            <p:cNvSpPr>
              <a:spLocks noEditPoints="1"/>
            </p:cNvSpPr>
            <p:nvPr/>
          </p:nvSpPr>
          <p:spPr bwMode="auto">
            <a:xfrm>
              <a:off x="3630613" y="4730750"/>
              <a:ext cx="1409700" cy="109538"/>
            </a:xfrm>
            <a:custGeom>
              <a:avLst/>
              <a:gdLst>
                <a:gd name="T0" fmla="*/ 360 w 375"/>
                <a:gd name="T1" fmla="*/ 0 h 29"/>
                <a:gd name="T2" fmla="*/ 15 w 375"/>
                <a:gd name="T3" fmla="*/ 0 h 29"/>
                <a:gd name="T4" fmla="*/ 0 w 375"/>
                <a:gd name="T5" fmla="*/ 14 h 29"/>
                <a:gd name="T6" fmla="*/ 15 w 375"/>
                <a:gd name="T7" fmla="*/ 29 h 29"/>
                <a:gd name="T8" fmla="*/ 360 w 375"/>
                <a:gd name="T9" fmla="*/ 29 h 29"/>
                <a:gd name="T10" fmla="*/ 375 w 375"/>
                <a:gd name="T11" fmla="*/ 14 h 29"/>
                <a:gd name="T12" fmla="*/ 360 w 375"/>
                <a:gd name="T13" fmla="*/ 0 h 29"/>
                <a:gd name="T14" fmla="*/ 210 w 375"/>
                <a:gd name="T15" fmla="*/ 14 h 29"/>
                <a:gd name="T16" fmla="*/ 165 w 375"/>
                <a:gd name="T17" fmla="*/ 14 h 29"/>
                <a:gd name="T18" fmla="*/ 161 w 375"/>
                <a:gd name="T19" fmla="*/ 10 h 29"/>
                <a:gd name="T20" fmla="*/ 165 w 375"/>
                <a:gd name="T21" fmla="*/ 6 h 29"/>
                <a:gd name="T22" fmla="*/ 210 w 375"/>
                <a:gd name="T23" fmla="*/ 6 h 29"/>
                <a:gd name="T24" fmla="*/ 214 w 375"/>
                <a:gd name="T25" fmla="*/ 10 h 29"/>
                <a:gd name="T26" fmla="*/ 210 w 375"/>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29">
                  <a:moveTo>
                    <a:pt x="360" y="0"/>
                  </a:moveTo>
                  <a:cubicBezTo>
                    <a:pt x="15" y="0"/>
                    <a:pt x="15" y="0"/>
                    <a:pt x="15" y="0"/>
                  </a:cubicBezTo>
                  <a:cubicBezTo>
                    <a:pt x="7" y="0"/>
                    <a:pt x="0" y="6"/>
                    <a:pt x="0" y="14"/>
                  </a:cubicBezTo>
                  <a:cubicBezTo>
                    <a:pt x="0" y="22"/>
                    <a:pt x="7" y="29"/>
                    <a:pt x="15" y="29"/>
                  </a:cubicBezTo>
                  <a:cubicBezTo>
                    <a:pt x="360" y="29"/>
                    <a:pt x="360" y="29"/>
                    <a:pt x="360" y="29"/>
                  </a:cubicBezTo>
                  <a:cubicBezTo>
                    <a:pt x="368" y="29"/>
                    <a:pt x="375" y="22"/>
                    <a:pt x="375" y="14"/>
                  </a:cubicBezTo>
                  <a:cubicBezTo>
                    <a:pt x="375" y="6"/>
                    <a:pt x="368" y="0"/>
                    <a:pt x="360" y="0"/>
                  </a:cubicBezTo>
                  <a:close/>
                  <a:moveTo>
                    <a:pt x="210" y="14"/>
                  </a:moveTo>
                  <a:cubicBezTo>
                    <a:pt x="165" y="14"/>
                    <a:pt x="165" y="14"/>
                    <a:pt x="165" y="14"/>
                  </a:cubicBezTo>
                  <a:cubicBezTo>
                    <a:pt x="163" y="14"/>
                    <a:pt x="161" y="13"/>
                    <a:pt x="161" y="10"/>
                  </a:cubicBezTo>
                  <a:cubicBezTo>
                    <a:pt x="161" y="8"/>
                    <a:pt x="163" y="6"/>
                    <a:pt x="165" y="6"/>
                  </a:cubicBezTo>
                  <a:cubicBezTo>
                    <a:pt x="210" y="6"/>
                    <a:pt x="210" y="6"/>
                    <a:pt x="210" y="6"/>
                  </a:cubicBezTo>
                  <a:cubicBezTo>
                    <a:pt x="212" y="6"/>
                    <a:pt x="214" y="8"/>
                    <a:pt x="214" y="10"/>
                  </a:cubicBezTo>
                  <a:cubicBezTo>
                    <a:pt x="214" y="13"/>
                    <a:pt x="212" y="14"/>
                    <a:pt x="21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57" name="Freeform 15"/>
            <p:cNvSpPr>
              <a:spLocks noEditPoints="1"/>
            </p:cNvSpPr>
            <p:nvPr/>
          </p:nvSpPr>
          <p:spPr bwMode="auto">
            <a:xfrm>
              <a:off x="3713163" y="3930650"/>
              <a:ext cx="1244600" cy="766763"/>
            </a:xfrm>
            <a:custGeom>
              <a:avLst/>
              <a:gdLst>
                <a:gd name="T0" fmla="*/ 311 w 331"/>
                <a:gd name="T1" fmla="*/ 0 h 203"/>
                <a:gd name="T2" fmla="*/ 20 w 331"/>
                <a:gd name="T3" fmla="*/ 0 h 203"/>
                <a:gd name="T4" fmla="*/ 0 w 331"/>
                <a:gd name="T5" fmla="*/ 20 h 203"/>
                <a:gd name="T6" fmla="*/ 0 w 331"/>
                <a:gd name="T7" fmla="*/ 183 h 203"/>
                <a:gd name="T8" fmla="*/ 20 w 331"/>
                <a:gd name="T9" fmla="*/ 203 h 203"/>
                <a:gd name="T10" fmla="*/ 311 w 331"/>
                <a:gd name="T11" fmla="*/ 203 h 203"/>
                <a:gd name="T12" fmla="*/ 331 w 331"/>
                <a:gd name="T13" fmla="*/ 183 h 203"/>
                <a:gd name="T14" fmla="*/ 331 w 331"/>
                <a:gd name="T15" fmla="*/ 20 h 203"/>
                <a:gd name="T16" fmla="*/ 311 w 331"/>
                <a:gd name="T17" fmla="*/ 0 h 203"/>
                <a:gd name="T18" fmla="*/ 315 w 331"/>
                <a:gd name="T19" fmla="*/ 175 h 203"/>
                <a:gd name="T20" fmla="*/ 296 w 331"/>
                <a:gd name="T21" fmla="*/ 193 h 203"/>
                <a:gd name="T22" fmla="*/ 35 w 331"/>
                <a:gd name="T23" fmla="*/ 193 h 203"/>
                <a:gd name="T24" fmla="*/ 17 w 331"/>
                <a:gd name="T25" fmla="*/ 175 h 203"/>
                <a:gd name="T26" fmla="*/ 17 w 331"/>
                <a:gd name="T27" fmla="*/ 28 h 203"/>
                <a:gd name="T28" fmla="*/ 35 w 331"/>
                <a:gd name="T29" fmla="*/ 10 h 203"/>
                <a:gd name="T30" fmla="*/ 296 w 331"/>
                <a:gd name="T31" fmla="*/ 10 h 203"/>
                <a:gd name="T32" fmla="*/ 315 w 331"/>
                <a:gd name="T33" fmla="*/ 28 h 203"/>
                <a:gd name="T34" fmla="*/ 315 w 331"/>
                <a:gd name="T35" fmla="*/ 17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1" h="203">
                  <a:moveTo>
                    <a:pt x="311" y="0"/>
                  </a:moveTo>
                  <a:cubicBezTo>
                    <a:pt x="20" y="0"/>
                    <a:pt x="20" y="0"/>
                    <a:pt x="20" y="0"/>
                  </a:cubicBezTo>
                  <a:cubicBezTo>
                    <a:pt x="9" y="0"/>
                    <a:pt x="0" y="9"/>
                    <a:pt x="0" y="20"/>
                  </a:cubicBezTo>
                  <a:cubicBezTo>
                    <a:pt x="0" y="183"/>
                    <a:pt x="0" y="183"/>
                    <a:pt x="0" y="183"/>
                  </a:cubicBezTo>
                  <a:cubicBezTo>
                    <a:pt x="0" y="194"/>
                    <a:pt x="9" y="203"/>
                    <a:pt x="20" y="203"/>
                  </a:cubicBezTo>
                  <a:cubicBezTo>
                    <a:pt x="311" y="203"/>
                    <a:pt x="311" y="203"/>
                    <a:pt x="311" y="203"/>
                  </a:cubicBezTo>
                  <a:cubicBezTo>
                    <a:pt x="322" y="203"/>
                    <a:pt x="331" y="194"/>
                    <a:pt x="331" y="183"/>
                  </a:cubicBezTo>
                  <a:cubicBezTo>
                    <a:pt x="331" y="20"/>
                    <a:pt x="331" y="20"/>
                    <a:pt x="331" y="20"/>
                  </a:cubicBezTo>
                  <a:cubicBezTo>
                    <a:pt x="331" y="9"/>
                    <a:pt x="322" y="0"/>
                    <a:pt x="311" y="0"/>
                  </a:cubicBezTo>
                  <a:close/>
                  <a:moveTo>
                    <a:pt x="315" y="175"/>
                  </a:moveTo>
                  <a:cubicBezTo>
                    <a:pt x="315" y="185"/>
                    <a:pt x="306" y="193"/>
                    <a:pt x="296" y="193"/>
                  </a:cubicBezTo>
                  <a:cubicBezTo>
                    <a:pt x="35" y="193"/>
                    <a:pt x="35" y="193"/>
                    <a:pt x="35" y="193"/>
                  </a:cubicBezTo>
                  <a:cubicBezTo>
                    <a:pt x="25" y="193"/>
                    <a:pt x="17" y="185"/>
                    <a:pt x="17" y="175"/>
                  </a:cubicBezTo>
                  <a:cubicBezTo>
                    <a:pt x="17" y="28"/>
                    <a:pt x="17" y="28"/>
                    <a:pt x="17" y="28"/>
                  </a:cubicBezTo>
                  <a:cubicBezTo>
                    <a:pt x="17" y="18"/>
                    <a:pt x="25" y="10"/>
                    <a:pt x="35" y="10"/>
                  </a:cubicBezTo>
                  <a:cubicBezTo>
                    <a:pt x="296" y="10"/>
                    <a:pt x="296" y="10"/>
                    <a:pt x="296" y="10"/>
                  </a:cubicBezTo>
                  <a:cubicBezTo>
                    <a:pt x="306" y="10"/>
                    <a:pt x="315" y="18"/>
                    <a:pt x="315" y="28"/>
                  </a:cubicBezTo>
                  <a:lnTo>
                    <a:pt x="315"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58" name="Freeform 16"/>
            <p:cNvSpPr>
              <a:spLocks noEditPoints="1"/>
            </p:cNvSpPr>
            <p:nvPr/>
          </p:nvSpPr>
          <p:spPr bwMode="auto">
            <a:xfrm>
              <a:off x="3800828" y="3985275"/>
              <a:ext cx="1053394" cy="651460"/>
            </a:xfrm>
            <a:custGeom>
              <a:avLst/>
              <a:gdLst>
                <a:gd name="T0" fmla="*/ 279 w 298"/>
                <a:gd name="T1" fmla="*/ 0 h 183"/>
                <a:gd name="T2" fmla="*/ 18 w 298"/>
                <a:gd name="T3" fmla="*/ 0 h 183"/>
                <a:gd name="T4" fmla="*/ 0 w 298"/>
                <a:gd name="T5" fmla="*/ 18 h 183"/>
                <a:gd name="T6" fmla="*/ 0 w 298"/>
                <a:gd name="T7" fmla="*/ 165 h 183"/>
                <a:gd name="T8" fmla="*/ 18 w 298"/>
                <a:gd name="T9" fmla="*/ 183 h 183"/>
                <a:gd name="T10" fmla="*/ 279 w 298"/>
                <a:gd name="T11" fmla="*/ 183 h 183"/>
                <a:gd name="T12" fmla="*/ 298 w 298"/>
                <a:gd name="T13" fmla="*/ 165 h 183"/>
                <a:gd name="T14" fmla="*/ 298 w 298"/>
                <a:gd name="T15" fmla="*/ 18 h 183"/>
                <a:gd name="T16" fmla="*/ 279 w 298"/>
                <a:gd name="T17" fmla="*/ 0 h 183"/>
                <a:gd name="T18" fmla="*/ 287 w 298"/>
                <a:gd name="T19" fmla="*/ 40 h 183"/>
                <a:gd name="T20" fmla="*/ 233 w 298"/>
                <a:gd name="T21" fmla="*/ 98 h 183"/>
                <a:gd name="T22" fmla="*/ 232 w 298"/>
                <a:gd name="T23" fmla="*/ 98 h 183"/>
                <a:gd name="T24" fmla="*/ 232 w 298"/>
                <a:gd name="T25" fmla="*/ 98 h 183"/>
                <a:gd name="T26" fmla="*/ 232 w 298"/>
                <a:gd name="T27" fmla="*/ 98 h 183"/>
                <a:gd name="T28" fmla="*/ 231 w 298"/>
                <a:gd name="T29" fmla="*/ 98 h 183"/>
                <a:gd name="T30" fmla="*/ 228 w 298"/>
                <a:gd name="T31" fmla="*/ 100 h 183"/>
                <a:gd name="T32" fmla="*/ 226 w 298"/>
                <a:gd name="T33" fmla="*/ 99 h 183"/>
                <a:gd name="T34" fmla="*/ 221 w 298"/>
                <a:gd name="T35" fmla="*/ 96 h 183"/>
                <a:gd name="T36" fmla="*/ 198 w 298"/>
                <a:gd name="T37" fmla="*/ 73 h 183"/>
                <a:gd name="T38" fmla="*/ 158 w 298"/>
                <a:gd name="T39" fmla="*/ 131 h 183"/>
                <a:gd name="T40" fmla="*/ 149 w 298"/>
                <a:gd name="T41" fmla="*/ 133 h 183"/>
                <a:gd name="T42" fmla="*/ 147 w 298"/>
                <a:gd name="T43" fmla="*/ 130 h 183"/>
                <a:gd name="T44" fmla="*/ 144 w 298"/>
                <a:gd name="T45" fmla="*/ 128 h 183"/>
                <a:gd name="T46" fmla="*/ 117 w 298"/>
                <a:gd name="T47" fmla="*/ 101 h 183"/>
                <a:gd name="T48" fmla="*/ 18 w 298"/>
                <a:gd name="T49" fmla="*/ 163 h 183"/>
                <a:gd name="T50" fmla="*/ 9 w 298"/>
                <a:gd name="T51" fmla="*/ 161 h 183"/>
                <a:gd name="T52" fmla="*/ 11 w 298"/>
                <a:gd name="T53" fmla="*/ 152 h 183"/>
                <a:gd name="T54" fmla="*/ 115 w 298"/>
                <a:gd name="T55" fmla="*/ 87 h 183"/>
                <a:gd name="T56" fmla="*/ 118 w 298"/>
                <a:gd name="T57" fmla="*/ 86 h 183"/>
                <a:gd name="T58" fmla="*/ 123 w 298"/>
                <a:gd name="T59" fmla="*/ 88 h 183"/>
                <a:gd name="T60" fmla="*/ 152 w 298"/>
                <a:gd name="T61" fmla="*/ 117 h 183"/>
                <a:gd name="T62" fmla="*/ 191 w 298"/>
                <a:gd name="T63" fmla="*/ 60 h 183"/>
                <a:gd name="T64" fmla="*/ 196 w 298"/>
                <a:gd name="T65" fmla="*/ 57 h 183"/>
                <a:gd name="T66" fmla="*/ 204 w 298"/>
                <a:gd name="T67" fmla="*/ 61 h 183"/>
                <a:gd name="T68" fmla="*/ 227 w 298"/>
                <a:gd name="T69" fmla="*/ 84 h 183"/>
                <a:gd name="T70" fmla="*/ 278 w 298"/>
                <a:gd name="T71" fmla="*/ 31 h 183"/>
                <a:gd name="T72" fmla="*/ 287 w 298"/>
                <a:gd name="T73" fmla="*/ 31 h 183"/>
                <a:gd name="T74" fmla="*/ 287 w 298"/>
                <a:gd name="T75" fmla="*/ 4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98" h="183">
                  <a:moveTo>
                    <a:pt x="279" y="0"/>
                  </a:moveTo>
                  <a:cubicBezTo>
                    <a:pt x="18" y="0"/>
                    <a:pt x="18" y="0"/>
                    <a:pt x="18" y="0"/>
                  </a:cubicBezTo>
                  <a:cubicBezTo>
                    <a:pt x="8" y="0"/>
                    <a:pt x="0" y="8"/>
                    <a:pt x="0" y="18"/>
                  </a:cubicBezTo>
                  <a:cubicBezTo>
                    <a:pt x="0" y="165"/>
                    <a:pt x="0" y="165"/>
                    <a:pt x="0" y="165"/>
                  </a:cubicBezTo>
                  <a:cubicBezTo>
                    <a:pt x="0" y="175"/>
                    <a:pt x="8" y="183"/>
                    <a:pt x="18" y="183"/>
                  </a:cubicBezTo>
                  <a:cubicBezTo>
                    <a:pt x="279" y="183"/>
                    <a:pt x="279" y="183"/>
                    <a:pt x="279" y="183"/>
                  </a:cubicBezTo>
                  <a:cubicBezTo>
                    <a:pt x="289" y="183"/>
                    <a:pt x="298" y="175"/>
                    <a:pt x="298" y="165"/>
                  </a:cubicBezTo>
                  <a:cubicBezTo>
                    <a:pt x="298" y="18"/>
                    <a:pt x="298" y="18"/>
                    <a:pt x="298" y="18"/>
                  </a:cubicBezTo>
                  <a:cubicBezTo>
                    <a:pt x="298" y="8"/>
                    <a:pt x="289" y="0"/>
                    <a:pt x="279" y="0"/>
                  </a:cubicBezTo>
                  <a:close/>
                  <a:moveTo>
                    <a:pt x="287" y="40"/>
                  </a:moveTo>
                  <a:cubicBezTo>
                    <a:pt x="233" y="98"/>
                    <a:pt x="233" y="98"/>
                    <a:pt x="233" y="98"/>
                  </a:cubicBezTo>
                  <a:cubicBezTo>
                    <a:pt x="232" y="98"/>
                    <a:pt x="232" y="98"/>
                    <a:pt x="232" y="98"/>
                  </a:cubicBezTo>
                  <a:cubicBezTo>
                    <a:pt x="232" y="98"/>
                    <a:pt x="232" y="98"/>
                    <a:pt x="232" y="98"/>
                  </a:cubicBezTo>
                  <a:cubicBezTo>
                    <a:pt x="232" y="98"/>
                    <a:pt x="232" y="98"/>
                    <a:pt x="232" y="98"/>
                  </a:cubicBezTo>
                  <a:cubicBezTo>
                    <a:pt x="232" y="98"/>
                    <a:pt x="232" y="98"/>
                    <a:pt x="231" y="98"/>
                  </a:cubicBezTo>
                  <a:cubicBezTo>
                    <a:pt x="231" y="99"/>
                    <a:pt x="229" y="100"/>
                    <a:pt x="228" y="100"/>
                  </a:cubicBezTo>
                  <a:cubicBezTo>
                    <a:pt x="227" y="100"/>
                    <a:pt x="226" y="99"/>
                    <a:pt x="226" y="99"/>
                  </a:cubicBezTo>
                  <a:cubicBezTo>
                    <a:pt x="224" y="99"/>
                    <a:pt x="222" y="98"/>
                    <a:pt x="221" y="96"/>
                  </a:cubicBezTo>
                  <a:cubicBezTo>
                    <a:pt x="198" y="73"/>
                    <a:pt x="198" y="73"/>
                    <a:pt x="198" y="73"/>
                  </a:cubicBezTo>
                  <a:cubicBezTo>
                    <a:pt x="158" y="131"/>
                    <a:pt x="158" y="131"/>
                    <a:pt x="158" y="131"/>
                  </a:cubicBezTo>
                  <a:cubicBezTo>
                    <a:pt x="156" y="134"/>
                    <a:pt x="152" y="135"/>
                    <a:pt x="149" y="133"/>
                  </a:cubicBezTo>
                  <a:cubicBezTo>
                    <a:pt x="148" y="132"/>
                    <a:pt x="147" y="131"/>
                    <a:pt x="147" y="130"/>
                  </a:cubicBezTo>
                  <a:cubicBezTo>
                    <a:pt x="146" y="129"/>
                    <a:pt x="145" y="129"/>
                    <a:pt x="144" y="128"/>
                  </a:cubicBezTo>
                  <a:cubicBezTo>
                    <a:pt x="117" y="101"/>
                    <a:pt x="117" y="101"/>
                    <a:pt x="117" y="101"/>
                  </a:cubicBezTo>
                  <a:cubicBezTo>
                    <a:pt x="18" y="163"/>
                    <a:pt x="18" y="163"/>
                    <a:pt x="18" y="163"/>
                  </a:cubicBezTo>
                  <a:cubicBezTo>
                    <a:pt x="15" y="165"/>
                    <a:pt x="11" y="164"/>
                    <a:pt x="9" y="161"/>
                  </a:cubicBezTo>
                  <a:cubicBezTo>
                    <a:pt x="7" y="158"/>
                    <a:pt x="8" y="154"/>
                    <a:pt x="11" y="152"/>
                  </a:cubicBezTo>
                  <a:cubicBezTo>
                    <a:pt x="115" y="87"/>
                    <a:pt x="115" y="87"/>
                    <a:pt x="115" y="87"/>
                  </a:cubicBezTo>
                  <a:cubicBezTo>
                    <a:pt x="116" y="86"/>
                    <a:pt x="117" y="86"/>
                    <a:pt x="118" y="86"/>
                  </a:cubicBezTo>
                  <a:cubicBezTo>
                    <a:pt x="120" y="86"/>
                    <a:pt x="122" y="87"/>
                    <a:pt x="123" y="88"/>
                  </a:cubicBezTo>
                  <a:cubicBezTo>
                    <a:pt x="152" y="117"/>
                    <a:pt x="152" y="117"/>
                    <a:pt x="152" y="117"/>
                  </a:cubicBezTo>
                  <a:cubicBezTo>
                    <a:pt x="191" y="60"/>
                    <a:pt x="191" y="60"/>
                    <a:pt x="191" y="60"/>
                  </a:cubicBezTo>
                  <a:cubicBezTo>
                    <a:pt x="192" y="58"/>
                    <a:pt x="194" y="57"/>
                    <a:pt x="196" y="57"/>
                  </a:cubicBezTo>
                  <a:cubicBezTo>
                    <a:pt x="199" y="57"/>
                    <a:pt x="202" y="58"/>
                    <a:pt x="204" y="61"/>
                  </a:cubicBezTo>
                  <a:cubicBezTo>
                    <a:pt x="227" y="84"/>
                    <a:pt x="227" y="84"/>
                    <a:pt x="227" y="84"/>
                  </a:cubicBezTo>
                  <a:cubicBezTo>
                    <a:pt x="278" y="31"/>
                    <a:pt x="278" y="31"/>
                    <a:pt x="278" y="31"/>
                  </a:cubicBezTo>
                  <a:cubicBezTo>
                    <a:pt x="280" y="28"/>
                    <a:pt x="284" y="28"/>
                    <a:pt x="287" y="31"/>
                  </a:cubicBezTo>
                  <a:cubicBezTo>
                    <a:pt x="289" y="33"/>
                    <a:pt x="290" y="37"/>
                    <a:pt x="287"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endParaRPr>
            </a:p>
          </p:txBody>
        </p:sp>
      </p:grpSp>
      <p:sp>
        <p:nvSpPr>
          <p:cNvPr id="59" name="TextBox 34"/>
          <p:cNvSpPr txBox="1"/>
          <p:nvPr/>
        </p:nvSpPr>
        <p:spPr>
          <a:xfrm>
            <a:off x="1016972" y="4933056"/>
            <a:ext cx="10158059" cy="923330"/>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just">
              <a:lnSpc>
                <a:spcPct val="150000"/>
              </a:lnSpc>
            </a:pPr>
            <a:r>
              <a:rPr lang="zh-CN" altLang="en-US" sz="1200" dirty="0">
                <a:solidFill>
                  <a:prstClr val="white">
                    <a:lumMod val="65000"/>
                  </a:prstClr>
                </a:solidFill>
                <a:latin typeface="微软雅黑" pitchFamily="34" charset="-122"/>
                <a:ea typeface="微软雅黑" pitchFamily="34" charset="-122"/>
              </a:rPr>
              <a:t>输入你的文字信息输入你的文字信息输入你的文字信息输入你的文字信息输入你的文字信息输入你的文字信息输入你的文字信息输入你的文字信息输入你的文字信息输入你的文字信息输入你的文字信息输入你的文字信息输入你的文字信息输入你的文字</a:t>
            </a:r>
            <a:r>
              <a:rPr lang="zh-CN" altLang="en-US" sz="1200" dirty="0" smtClean="0">
                <a:solidFill>
                  <a:prstClr val="white">
                    <a:lumMod val="65000"/>
                  </a:prstClr>
                </a:solidFill>
                <a:latin typeface="微软雅黑" pitchFamily="34" charset="-122"/>
                <a:ea typeface="微软雅黑" pitchFamily="34" charset="-122"/>
              </a:rPr>
              <a:t>信息</a:t>
            </a:r>
            <a:endParaRPr lang="en-US" altLang="zh-CN" sz="1200" dirty="0" smtClean="0">
              <a:solidFill>
                <a:prstClr val="white">
                  <a:lumMod val="65000"/>
                </a:prstClr>
              </a:solidFill>
              <a:latin typeface="微软雅黑" pitchFamily="34" charset="-122"/>
              <a:ea typeface="微软雅黑" pitchFamily="34" charset="-122"/>
            </a:endParaRPr>
          </a:p>
          <a:p>
            <a:pPr algn="just">
              <a:lnSpc>
                <a:spcPct val="150000"/>
              </a:lnSpc>
            </a:pPr>
            <a:r>
              <a:rPr lang="zh-CN" altLang="en-US" sz="1200" dirty="0">
                <a:solidFill>
                  <a:prstClr val="white">
                    <a:lumMod val="65000"/>
                  </a:prstClr>
                </a:solidFill>
                <a:latin typeface="微软雅黑" pitchFamily="34" charset="-122"/>
                <a:ea typeface="微软雅黑" pitchFamily="34" charset="-122"/>
              </a:rPr>
              <a:t>输入你的文字信息输入你的文字信息输入你的文字信息输入你的文字信息输入你的文字信息输入你的文字信息输入你的文字信息</a:t>
            </a:r>
            <a:endParaRPr lang="en-US" sz="1200" dirty="0">
              <a:solidFill>
                <a:prstClr val="white">
                  <a:lumMod val="65000"/>
                </a:prstClr>
              </a:solidFill>
              <a:latin typeface="微软雅黑" pitchFamily="34" charset="-122"/>
              <a:ea typeface="微软雅黑" pitchFamily="34" charset="-122"/>
            </a:endParaRPr>
          </a:p>
        </p:txBody>
      </p:sp>
      <p:grpSp>
        <p:nvGrpSpPr>
          <p:cNvPr id="60" name="Group 272"/>
          <p:cNvGrpSpPr/>
          <p:nvPr/>
        </p:nvGrpSpPr>
        <p:grpSpPr>
          <a:xfrm>
            <a:off x="1015308" y="3539803"/>
            <a:ext cx="2868145" cy="962123"/>
            <a:chOff x="1015306" y="4029000"/>
            <a:chExt cx="2868145" cy="962123"/>
          </a:xfrm>
        </p:grpSpPr>
        <p:sp>
          <p:nvSpPr>
            <p:cNvPr id="61" name="TextBox 263"/>
            <p:cNvSpPr txBox="1"/>
            <p:nvPr/>
          </p:nvSpPr>
          <p:spPr>
            <a:xfrm>
              <a:off x="1482913" y="4104342"/>
              <a:ext cx="2400538" cy="784830"/>
            </a:xfrm>
            <a:prstGeom prst="rect">
              <a:avLst/>
            </a:prstGeom>
            <a:noFill/>
          </p:spPr>
          <p:txBody>
            <a:bodyPr wrap="square" rtlCol="0">
              <a:spAutoFit/>
            </a:bodyPr>
            <a:lstStyle/>
            <a:p>
              <a:pPr>
                <a:lnSpc>
                  <a:spcPct val="150000"/>
                </a:lnSpc>
              </a:pPr>
              <a:r>
                <a:rPr lang="zh-CN" altLang="en-US" sz="1000" dirty="0">
                  <a:latin typeface="微软雅黑" pitchFamily="34" charset="-122"/>
                  <a:ea typeface="微软雅黑" pitchFamily="34" charset="-122"/>
                </a:rPr>
                <a:t>输入你的文字信息输入你的文字信息输入你的文字信息输入你的文字信息输入你的文字信息</a:t>
              </a:r>
              <a:endParaRPr lang="en-US" sz="1000" b="1" dirty="0">
                <a:latin typeface="微软雅黑" pitchFamily="34" charset="-122"/>
                <a:ea typeface="微软雅黑" pitchFamily="34" charset="-122"/>
              </a:endParaRPr>
            </a:p>
          </p:txBody>
        </p:sp>
        <p:sp>
          <p:nvSpPr>
            <p:cNvPr id="62" name="TextBox 266"/>
            <p:cNvSpPr txBox="1"/>
            <p:nvPr/>
          </p:nvSpPr>
          <p:spPr>
            <a:xfrm rot="16200000">
              <a:off x="795854" y="4248452"/>
              <a:ext cx="962123" cy="523220"/>
            </a:xfrm>
            <a:prstGeom prst="rect">
              <a:avLst/>
            </a:prstGeom>
            <a:noFill/>
          </p:spPr>
          <p:txBody>
            <a:bodyPr wrap="none" rtlCol="0">
              <a:spAutoFit/>
            </a:bodyPr>
            <a:lstStyle/>
            <a:p>
              <a:r>
                <a:rPr lang="id-ID" sz="2800" b="1" dirty="0" smtClean="0">
                  <a:solidFill>
                    <a:srgbClr val="6CAE43"/>
                  </a:solidFill>
                  <a:latin typeface="微软雅黑" pitchFamily="34" charset="-122"/>
                  <a:ea typeface="微软雅黑" pitchFamily="34" charset="-122"/>
                  <a:cs typeface="Calibri" panose="020F0502020204030204" pitchFamily="34" charset="0"/>
                </a:rPr>
                <a:t>75%</a:t>
              </a:r>
              <a:endParaRPr lang="id-ID" sz="2800" b="1" dirty="0">
                <a:solidFill>
                  <a:srgbClr val="6CAE43"/>
                </a:solidFill>
                <a:latin typeface="微软雅黑" pitchFamily="34" charset="-122"/>
                <a:ea typeface="微软雅黑" pitchFamily="34" charset="-122"/>
                <a:cs typeface="Calibri" panose="020F0502020204030204" pitchFamily="34" charset="0"/>
              </a:endParaRPr>
            </a:p>
          </p:txBody>
        </p:sp>
      </p:grpSp>
      <p:grpSp>
        <p:nvGrpSpPr>
          <p:cNvPr id="63" name="Group 57"/>
          <p:cNvGrpSpPr/>
          <p:nvPr/>
        </p:nvGrpSpPr>
        <p:grpSpPr>
          <a:xfrm>
            <a:off x="4661928" y="3539803"/>
            <a:ext cx="2868145" cy="962123"/>
            <a:chOff x="4351059" y="4029000"/>
            <a:chExt cx="2868145" cy="962123"/>
          </a:xfrm>
        </p:grpSpPr>
        <p:sp>
          <p:nvSpPr>
            <p:cNvPr id="64" name="TextBox 267"/>
            <p:cNvSpPr txBox="1"/>
            <p:nvPr/>
          </p:nvSpPr>
          <p:spPr>
            <a:xfrm>
              <a:off x="4818666" y="4104342"/>
              <a:ext cx="2400538" cy="784830"/>
            </a:xfrm>
            <a:prstGeom prst="rect">
              <a:avLst/>
            </a:prstGeom>
            <a:noFill/>
          </p:spPr>
          <p:txBody>
            <a:bodyPr wrap="square" rtlCol="0">
              <a:spAutoFit/>
            </a:bodyPr>
            <a:lstStyle/>
            <a:p>
              <a:pPr>
                <a:lnSpc>
                  <a:spcPct val="150000"/>
                </a:lnSpc>
              </a:pPr>
              <a:r>
                <a:rPr lang="zh-CN" altLang="en-US" sz="1000" dirty="0">
                  <a:latin typeface="微软雅黑" pitchFamily="34" charset="-122"/>
                  <a:ea typeface="微软雅黑" pitchFamily="34" charset="-122"/>
                </a:rPr>
                <a:t>输入你的文字信息输入你的文字信息输入你的文字信息输入你的文字信息输入你的文字信息</a:t>
              </a:r>
              <a:endParaRPr lang="en-US" sz="1000" b="1" dirty="0">
                <a:latin typeface="微软雅黑" pitchFamily="34" charset="-122"/>
                <a:ea typeface="微软雅黑" pitchFamily="34" charset="-122"/>
              </a:endParaRPr>
            </a:p>
          </p:txBody>
        </p:sp>
        <p:sp>
          <p:nvSpPr>
            <p:cNvPr id="65" name="TextBox 268"/>
            <p:cNvSpPr txBox="1"/>
            <p:nvPr/>
          </p:nvSpPr>
          <p:spPr>
            <a:xfrm rot="16200000">
              <a:off x="4131607" y="4248452"/>
              <a:ext cx="962123" cy="523220"/>
            </a:xfrm>
            <a:prstGeom prst="rect">
              <a:avLst/>
            </a:prstGeom>
            <a:noFill/>
          </p:spPr>
          <p:txBody>
            <a:bodyPr wrap="none" rtlCol="0">
              <a:spAutoFit/>
            </a:bodyPr>
            <a:lstStyle/>
            <a:p>
              <a:r>
                <a:rPr lang="id-ID" sz="2800" b="1" dirty="0" smtClean="0">
                  <a:solidFill>
                    <a:srgbClr val="6CAE43"/>
                  </a:solidFill>
                  <a:latin typeface="微软雅黑" pitchFamily="34" charset="-122"/>
                  <a:ea typeface="微软雅黑" pitchFamily="34" charset="-122"/>
                  <a:cs typeface="Calibri" panose="020F0502020204030204" pitchFamily="34" charset="0"/>
                </a:rPr>
                <a:t>55%</a:t>
              </a:r>
              <a:endParaRPr lang="id-ID" sz="2800" b="1" dirty="0">
                <a:solidFill>
                  <a:srgbClr val="6CAE43"/>
                </a:solidFill>
                <a:latin typeface="微软雅黑" pitchFamily="34" charset="-122"/>
                <a:ea typeface="微软雅黑" pitchFamily="34" charset="-122"/>
                <a:cs typeface="Calibri" panose="020F0502020204030204" pitchFamily="34" charset="0"/>
              </a:endParaRPr>
            </a:p>
          </p:txBody>
        </p:sp>
      </p:grpSp>
      <p:grpSp>
        <p:nvGrpSpPr>
          <p:cNvPr id="66" name="Group 269"/>
          <p:cNvGrpSpPr/>
          <p:nvPr/>
        </p:nvGrpSpPr>
        <p:grpSpPr>
          <a:xfrm>
            <a:off x="8472800" y="3539803"/>
            <a:ext cx="2868145" cy="962123"/>
            <a:chOff x="4351059" y="4029000"/>
            <a:chExt cx="2868145" cy="962123"/>
          </a:xfrm>
        </p:grpSpPr>
        <p:sp>
          <p:nvSpPr>
            <p:cNvPr id="67" name="TextBox 270"/>
            <p:cNvSpPr txBox="1"/>
            <p:nvPr/>
          </p:nvSpPr>
          <p:spPr>
            <a:xfrm>
              <a:off x="4818666" y="4104342"/>
              <a:ext cx="2400538" cy="784830"/>
            </a:xfrm>
            <a:prstGeom prst="rect">
              <a:avLst/>
            </a:prstGeom>
            <a:noFill/>
          </p:spPr>
          <p:txBody>
            <a:bodyPr wrap="square" rtlCol="0">
              <a:spAutoFit/>
            </a:bodyPr>
            <a:lstStyle/>
            <a:p>
              <a:pPr>
                <a:lnSpc>
                  <a:spcPct val="150000"/>
                </a:lnSpc>
              </a:pPr>
              <a:r>
                <a:rPr lang="zh-CN" altLang="en-US" sz="1000" dirty="0">
                  <a:latin typeface="微软雅黑" pitchFamily="34" charset="-122"/>
                  <a:ea typeface="微软雅黑" pitchFamily="34" charset="-122"/>
                </a:rPr>
                <a:t>输入你的文字信息输入你的文字信息输入你的文字信息输入你的文字信息输入你的文字信息</a:t>
              </a:r>
              <a:endParaRPr lang="en-US" sz="1000" b="1" dirty="0">
                <a:latin typeface="微软雅黑" pitchFamily="34" charset="-122"/>
                <a:ea typeface="微软雅黑" pitchFamily="34" charset="-122"/>
              </a:endParaRPr>
            </a:p>
          </p:txBody>
        </p:sp>
        <p:sp>
          <p:nvSpPr>
            <p:cNvPr id="68" name="TextBox 271"/>
            <p:cNvSpPr txBox="1"/>
            <p:nvPr/>
          </p:nvSpPr>
          <p:spPr>
            <a:xfrm rot="16200000">
              <a:off x="4131607" y="4248452"/>
              <a:ext cx="962123" cy="523220"/>
            </a:xfrm>
            <a:prstGeom prst="rect">
              <a:avLst/>
            </a:prstGeom>
            <a:noFill/>
          </p:spPr>
          <p:txBody>
            <a:bodyPr wrap="none" rtlCol="0">
              <a:spAutoFit/>
            </a:bodyPr>
            <a:lstStyle/>
            <a:p>
              <a:r>
                <a:rPr lang="id-ID" sz="2800" b="1" dirty="0" smtClean="0">
                  <a:solidFill>
                    <a:srgbClr val="6CAE43"/>
                  </a:solidFill>
                  <a:latin typeface="微软雅黑" pitchFamily="34" charset="-122"/>
                  <a:ea typeface="微软雅黑" pitchFamily="34" charset="-122"/>
                  <a:cs typeface="Calibri" panose="020F0502020204030204" pitchFamily="34" charset="0"/>
                </a:rPr>
                <a:t>92%</a:t>
              </a:r>
              <a:endParaRPr lang="id-ID" sz="2800" b="1" dirty="0">
                <a:solidFill>
                  <a:srgbClr val="6CAE43"/>
                </a:solidFill>
                <a:latin typeface="微软雅黑" pitchFamily="34" charset="-122"/>
                <a:ea typeface="微软雅黑" pitchFamily="34" charset="-122"/>
                <a:cs typeface="Calibri" panose="020F0502020204030204" pitchFamily="34" charset="0"/>
              </a:endParaRPr>
            </a:p>
          </p:txBody>
        </p:sp>
      </p:grpSp>
      <p:sp>
        <p:nvSpPr>
          <p:cNvPr id="69" name="矩形 68"/>
          <p:cNvSpPr/>
          <p:nvPr/>
        </p:nvSpPr>
        <p:spPr>
          <a:xfrm>
            <a:off x="1" y="508000"/>
            <a:ext cx="182563" cy="508000"/>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70" name="文本框 4"/>
          <p:cNvSpPr txBox="1">
            <a:spLocks noChangeArrowheads="1"/>
          </p:cNvSpPr>
          <p:nvPr/>
        </p:nvSpPr>
        <p:spPr bwMode="auto">
          <a:xfrm>
            <a:off x="295275" y="561975"/>
            <a:ext cx="26812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b="1">
                <a:latin typeface="微软雅黑" panose="020B0503020204020204" pitchFamily="34" charset="-122"/>
                <a:ea typeface="微软雅黑" panose="020B0503020204020204" pitchFamily="34" charset="-122"/>
              </a:rPr>
              <a:t>单击此处输入标题</a:t>
            </a:r>
          </a:p>
        </p:txBody>
      </p:sp>
    </p:spTree>
    <p:extLst>
      <p:ext uri="{BB962C8B-B14F-4D97-AF65-F5344CB8AC3E}">
        <p14:creationId xmlns:p14="http://schemas.microsoft.com/office/powerpoint/2010/main" val="18206806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0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40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fill="hold"/>
                                        <p:tgtEl>
                                          <p:spTgt spid="60"/>
                                        </p:tgtEl>
                                        <p:attrNameLst>
                                          <p:attrName>ppt_x</p:attrName>
                                        </p:attrNameLst>
                                      </p:cBhvr>
                                      <p:tavLst>
                                        <p:tav tm="0">
                                          <p:val>
                                            <p:strVal val="#ppt_x"/>
                                          </p:val>
                                        </p:tav>
                                        <p:tav tm="100000">
                                          <p:val>
                                            <p:strVal val="#ppt_x"/>
                                          </p:val>
                                        </p:tav>
                                      </p:tavLst>
                                    </p:anim>
                                    <p:anim calcmode="lin" valueType="num">
                                      <p:cBhvr additive="base">
                                        <p:cTn id="12" dur="500" fill="hold"/>
                                        <p:tgtEl>
                                          <p:spTgt spid="6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60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500" fill="hold"/>
                                        <p:tgtEl>
                                          <p:spTgt spid="55"/>
                                        </p:tgtEl>
                                        <p:attrNameLst>
                                          <p:attrName>ppt_x</p:attrName>
                                        </p:attrNameLst>
                                      </p:cBhvr>
                                      <p:tavLst>
                                        <p:tav tm="0">
                                          <p:val>
                                            <p:strVal val="#ppt_x"/>
                                          </p:val>
                                        </p:tav>
                                        <p:tav tm="100000">
                                          <p:val>
                                            <p:strVal val="#ppt_x"/>
                                          </p:val>
                                        </p:tav>
                                      </p:tavLst>
                                    </p:anim>
                                    <p:anim calcmode="lin" valueType="num">
                                      <p:cBhvr additive="base">
                                        <p:cTn id="16" dur="500" fill="hold"/>
                                        <p:tgtEl>
                                          <p:spTgt spid="5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800"/>
                                  </p:stCondLst>
                                  <p:childTnLst>
                                    <p:set>
                                      <p:cBhvr>
                                        <p:cTn id="18" dur="1" fill="hold">
                                          <p:stCondLst>
                                            <p:cond delay="0"/>
                                          </p:stCondLst>
                                        </p:cTn>
                                        <p:tgtEl>
                                          <p:spTgt spid="63"/>
                                        </p:tgtEl>
                                        <p:attrNameLst>
                                          <p:attrName>style.visibility</p:attrName>
                                        </p:attrNameLst>
                                      </p:cBhvr>
                                      <p:to>
                                        <p:strVal val="visible"/>
                                      </p:to>
                                    </p:set>
                                    <p:anim calcmode="lin" valueType="num">
                                      <p:cBhvr additive="base">
                                        <p:cTn id="19" dur="500" fill="hold"/>
                                        <p:tgtEl>
                                          <p:spTgt spid="63"/>
                                        </p:tgtEl>
                                        <p:attrNameLst>
                                          <p:attrName>ppt_x</p:attrName>
                                        </p:attrNameLst>
                                      </p:cBhvr>
                                      <p:tavLst>
                                        <p:tav tm="0">
                                          <p:val>
                                            <p:strVal val="#ppt_x"/>
                                          </p:val>
                                        </p:tav>
                                        <p:tav tm="100000">
                                          <p:val>
                                            <p:strVal val="#ppt_x"/>
                                          </p:val>
                                        </p:tav>
                                      </p:tavLst>
                                    </p:anim>
                                    <p:anim calcmode="lin" valueType="num">
                                      <p:cBhvr additive="base">
                                        <p:cTn id="20" dur="500" fill="hold"/>
                                        <p:tgtEl>
                                          <p:spTgt spid="6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1000"/>
                                  </p:stCondLst>
                                  <p:childTnLst>
                                    <p:set>
                                      <p:cBhvr>
                                        <p:cTn id="22" dur="1" fill="hold">
                                          <p:stCondLst>
                                            <p:cond delay="0"/>
                                          </p:stCondLst>
                                        </p:cTn>
                                        <p:tgtEl>
                                          <p:spTgt spid="43"/>
                                        </p:tgtEl>
                                        <p:attrNameLst>
                                          <p:attrName>style.visibility</p:attrName>
                                        </p:attrNameLst>
                                      </p:cBhvr>
                                      <p:to>
                                        <p:strVal val="visible"/>
                                      </p:to>
                                    </p:set>
                                    <p:anim calcmode="lin" valueType="num">
                                      <p:cBhvr additive="base">
                                        <p:cTn id="23" dur="500" fill="hold"/>
                                        <p:tgtEl>
                                          <p:spTgt spid="43"/>
                                        </p:tgtEl>
                                        <p:attrNameLst>
                                          <p:attrName>ppt_x</p:attrName>
                                        </p:attrNameLst>
                                      </p:cBhvr>
                                      <p:tavLst>
                                        <p:tav tm="0">
                                          <p:val>
                                            <p:strVal val="#ppt_x"/>
                                          </p:val>
                                        </p:tav>
                                        <p:tav tm="100000">
                                          <p:val>
                                            <p:strVal val="#ppt_x"/>
                                          </p:val>
                                        </p:tav>
                                      </p:tavLst>
                                    </p:anim>
                                    <p:anim calcmode="lin" valueType="num">
                                      <p:cBhvr additive="base">
                                        <p:cTn id="24" dur="500" fill="hold"/>
                                        <p:tgtEl>
                                          <p:spTgt spid="4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1200"/>
                                  </p:stCondLst>
                                  <p:childTnLst>
                                    <p:set>
                                      <p:cBhvr>
                                        <p:cTn id="26" dur="1" fill="hold">
                                          <p:stCondLst>
                                            <p:cond delay="0"/>
                                          </p:stCondLst>
                                        </p:cTn>
                                        <p:tgtEl>
                                          <p:spTgt spid="66"/>
                                        </p:tgtEl>
                                        <p:attrNameLst>
                                          <p:attrName>style.visibility</p:attrName>
                                        </p:attrNameLst>
                                      </p:cBhvr>
                                      <p:to>
                                        <p:strVal val="visible"/>
                                      </p:to>
                                    </p:set>
                                    <p:anim calcmode="lin" valueType="num">
                                      <p:cBhvr additive="base">
                                        <p:cTn id="27" dur="500" fill="hold"/>
                                        <p:tgtEl>
                                          <p:spTgt spid="66"/>
                                        </p:tgtEl>
                                        <p:attrNameLst>
                                          <p:attrName>ppt_x</p:attrName>
                                        </p:attrNameLst>
                                      </p:cBhvr>
                                      <p:tavLst>
                                        <p:tav tm="0">
                                          <p:val>
                                            <p:strVal val="#ppt_x"/>
                                          </p:val>
                                        </p:tav>
                                        <p:tav tm="100000">
                                          <p:val>
                                            <p:strVal val="#ppt_x"/>
                                          </p:val>
                                        </p:tav>
                                      </p:tavLst>
                                    </p:anim>
                                    <p:anim calcmode="lin" valueType="num">
                                      <p:cBhvr additive="base">
                                        <p:cTn id="28" dur="500" fill="hold"/>
                                        <p:tgtEl>
                                          <p:spTgt spid="66"/>
                                        </p:tgtEl>
                                        <p:attrNameLst>
                                          <p:attrName>ppt_y</p:attrName>
                                        </p:attrNameLst>
                                      </p:cBhvr>
                                      <p:tavLst>
                                        <p:tav tm="0">
                                          <p:val>
                                            <p:strVal val="1+#ppt_h/2"/>
                                          </p:val>
                                        </p:tav>
                                        <p:tav tm="100000">
                                          <p:val>
                                            <p:strVal val="#ppt_y"/>
                                          </p:val>
                                        </p:tav>
                                      </p:tavLst>
                                    </p:anim>
                                  </p:childTnLst>
                                </p:cTn>
                              </p:par>
                            </p:childTnLst>
                          </p:cTn>
                        </p:par>
                        <p:par>
                          <p:cTn id="29" fill="hold">
                            <p:stCondLst>
                              <p:cond delay="1700"/>
                            </p:stCondLst>
                            <p:childTnLst>
                              <p:par>
                                <p:cTn id="30" presetID="10" presetClass="entr" presetSubtype="0" fill="hold" grpId="0" nodeType="after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fade">
                                      <p:cBhvr>
                                        <p:cTn id="3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 name="矩形 46"/>
          <p:cNvSpPr/>
          <p:nvPr/>
        </p:nvSpPr>
        <p:spPr>
          <a:xfrm>
            <a:off x="1" y="508000"/>
            <a:ext cx="182563" cy="508000"/>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48" name="文本框 4"/>
          <p:cNvSpPr txBox="1">
            <a:spLocks noChangeArrowheads="1"/>
          </p:cNvSpPr>
          <p:nvPr/>
        </p:nvSpPr>
        <p:spPr bwMode="auto">
          <a:xfrm>
            <a:off x="295275" y="561975"/>
            <a:ext cx="26812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b="1">
                <a:latin typeface="微软雅黑" panose="020B0503020204020204" pitchFamily="34" charset="-122"/>
                <a:ea typeface="微软雅黑" panose="020B0503020204020204" pitchFamily="34" charset="-122"/>
              </a:rPr>
              <a:t>单击此处输入标题</a:t>
            </a:r>
          </a:p>
        </p:txBody>
      </p:sp>
      <p:sp>
        <p:nvSpPr>
          <p:cNvPr id="49" name="Freeform 1"/>
          <p:cNvSpPr>
            <a:spLocks noChangeArrowheads="1"/>
          </p:cNvSpPr>
          <p:nvPr/>
        </p:nvSpPr>
        <p:spPr bwMode="auto">
          <a:xfrm>
            <a:off x="1139827" y="2828929"/>
            <a:ext cx="2840039" cy="1135063"/>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3190">
              <a:solidFill>
                <a:prstClr val="white"/>
              </a:solidFill>
              <a:sym typeface="Arial" panose="020B0604020202020204" pitchFamily="34" charset="0"/>
            </a:endParaRPr>
          </a:p>
        </p:txBody>
      </p:sp>
      <p:sp>
        <p:nvSpPr>
          <p:cNvPr id="50" name="Freeform 2"/>
          <p:cNvSpPr>
            <a:spLocks noChangeArrowheads="1"/>
          </p:cNvSpPr>
          <p:nvPr/>
        </p:nvSpPr>
        <p:spPr bwMode="auto">
          <a:xfrm>
            <a:off x="3502028" y="2828929"/>
            <a:ext cx="2841625" cy="1135063"/>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3190">
              <a:solidFill>
                <a:prstClr val="white"/>
              </a:solidFill>
              <a:sym typeface="Arial" panose="020B0604020202020204" pitchFamily="34" charset="0"/>
            </a:endParaRPr>
          </a:p>
        </p:txBody>
      </p:sp>
      <p:sp>
        <p:nvSpPr>
          <p:cNvPr id="51" name="Freeform 1"/>
          <p:cNvSpPr>
            <a:spLocks noChangeArrowheads="1"/>
          </p:cNvSpPr>
          <p:nvPr/>
        </p:nvSpPr>
        <p:spPr bwMode="auto">
          <a:xfrm>
            <a:off x="5862641" y="2835279"/>
            <a:ext cx="2841625" cy="1135063"/>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3190">
              <a:solidFill>
                <a:prstClr val="white"/>
              </a:solidFill>
              <a:sym typeface="Arial" panose="020B0604020202020204" pitchFamily="34" charset="0"/>
            </a:endParaRPr>
          </a:p>
        </p:txBody>
      </p:sp>
      <p:sp>
        <p:nvSpPr>
          <p:cNvPr id="52" name="Freeform 2"/>
          <p:cNvSpPr>
            <a:spLocks noChangeArrowheads="1"/>
          </p:cNvSpPr>
          <p:nvPr/>
        </p:nvSpPr>
        <p:spPr bwMode="auto">
          <a:xfrm>
            <a:off x="8226428" y="2828929"/>
            <a:ext cx="2841625" cy="1135063"/>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3190">
              <a:solidFill>
                <a:prstClr val="white"/>
              </a:solidFill>
              <a:sym typeface="Arial" panose="020B0604020202020204" pitchFamily="34" charset="0"/>
            </a:endParaRPr>
          </a:p>
        </p:txBody>
      </p:sp>
      <p:sp>
        <p:nvSpPr>
          <p:cNvPr id="53" name="Freeform 74"/>
          <p:cNvSpPr>
            <a:spLocks noChangeArrowheads="1"/>
          </p:cNvSpPr>
          <p:nvPr/>
        </p:nvSpPr>
        <p:spPr bwMode="auto">
          <a:xfrm>
            <a:off x="2306641" y="3082929"/>
            <a:ext cx="612775" cy="542925"/>
          </a:xfrm>
          <a:custGeom>
            <a:avLst/>
            <a:gdLst>
              <a:gd name="T0" fmla="*/ 451 w 461"/>
              <a:gd name="T1" fmla="*/ 213 h 409"/>
              <a:gd name="T2" fmla="*/ 451 w 461"/>
              <a:gd name="T3" fmla="*/ 213 h 409"/>
              <a:gd name="T4" fmla="*/ 247 w 461"/>
              <a:gd name="T5" fmla="*/ 17 h 409"/>
              <a:gd name="T6" fmla="*/ 212 w 461"/>
              <a:gd name="T7" fmla="*/ 17 h 409"/>
              <a:gd name="T8" fmla="*/ 9 w 461"/>
              <a:gd name="T9" fmla="*/ 213 h 409"/>
              <a:gd name="T10" fmla="*/ 18 w 461"/>
              <a:gd name="T11" fmla="*/ 230 h 409"/>
              <a:gd name="T12" fmla="*/ 62 w 461"/>
              <a:gd name="T13" fmla="*/ 230 h 409"/>
              <a:gd name="T14" fmla="*/ 62 w 461"/>
              <a:gd name="T15" fmla="*/ 390 h 409"/>
              <a:gd name="T16" fmla="*/ 79 w 461"/>
              <a:gd name="T17" fmla="*/ 408 h 409"/>
              <a:gd name="T18" fmla="*/ 177 w 461"/>
              <a:gd name="T19" fmla="*/ 408 h 409"/>
              <a:gd name="T20" fmla="*/ 177 w 461"/>
              <a:gd name="T21" fmla="*/ 248 h 409"/>
              <a:gd name="T22" fmla="*/ 283 w 461"/>
              <a:gd name="T23" fmla="*/ 248 h 409"/>
              <a:gd name="T24" fmla="*/ 283 w 461"/>
              <a:gd name="T25" fmla="*/ 408 h 409"/>
              <a:gd name="T26" fmla="*/ 381 w 461"/>
              <a:gd name="T27" fmla="*/ 408 h 409"/>
              <a:gd name="T28" fmla="*/ 398 w 461"/>
              <a:gd name="T29" fmla="*/ 390 h 409"/>
              <a:gd name="T30" fmla="*/ 398 w 461"/>
              <a:gd name="T31" fmla="*/ 230 h 409"/>
              <a:gd name="T32" fmla="*/ 443 w 461"/>
              <a:gd name="T33" fmla="*/ 230 h 409"/>
              <a:gd name="T34" fmla="*/ 451 w 461"/>
              <a:gd name="T35" fmla="*/ 213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1" h="409">
                <a:moveTo>
                  <a:pt x="451" y="213"/>
                </a:moveTo>
                <a:lnTo>
                  <a:pt x="451" y="213"/>
                </a:lnTo>
                <a:cubicBezTo>
                  <a:pt x="247" y="17"/>
                  <a:pt x="247" y="17"/>
                  <a:pt x="247" y="17"/>
                </a:cubicBezTo>
                <a:cubicBezTo>
                  <a:pt x="238" y="0"/>
                  <a:pt x="221" y="0"/>
                  <a:pt x="212" y="17"/>
                </a:cubicBezTo>
                <a:cubicBezTo>
                  <a:pt x="9" y="213"/>
                  <a:pt x="9" y="213"/>
                  <a:pt x="9" y="213"/>
                </a:cubicBezTo>
                <a:cubicBezTo>
                  <a:pt x="0" y="221"/>
                  <a:pt x="9" y="230"/>
                  <a:pt x="18" y="230"/>
                </a:cubicBezTo>
                <a:cubicBezTo>
                  <a:pt x="62" y="230"/>
                  <a:pt x="62" y="230"/>
                  <a:pt x="62" y="230"/>
                </a:cubicBezTo>
                <a:cubicBezTo>
                  <a:pt x="62" y="390"/>
                  <a:pt x="62" y="390"/>
                  <a:pt x="62" y="390"/>
                </a:cubicBezTo>
                <a:cubicBezTo>
                  <a:pt x="62" y="399"/>
                  <a:pt x="62" y="408"/>
                  <a:pt x="79" y="408"/>
                </a:cubicBezTo>
                <a:cubicBezTo>
                  <a:pt x="177" y="408"/>
                  <a:pt x="177" y="408"/>
                  <a:pt x="177" y="408"/>
                </a:cubicBezTo>
                <a:cubicBezTo>
                  <a:pt x="177" y="248"/>
                  <a:pt x="177" y="248"/>
                  <a:pt x="177" y="248"/>
                </a:cubicBezTo>
                <a:cubicBezTo>
                  <a:pt x="283" y="248"/>
                  <a:pt x="283" y="248"/>
                  <a:pt x="283" y="248"/>
                </a:cubicBezTo>
                <a:cubicBezTo>
                  <a:pt x="283" y="408"/>
                  <a:pt x="283" y="408"/>
                  <a:pt x="283" y="408"/>
                </a:cubicBezTo>
                <a:cubicBezTo>
                  <a:pt x="381" y="408"/>
                  <a:pt x="381" y="408"/>
                  <a:pt x="381" y="408"/>
                </a:cubicBezTo>
                <a:cubicBezTo>
                  <a:pt x="398" y="408"/>
                  <a:pt x="398" y="399"/>
                  <a:pt x="398" y="390"/>
                </a:cubicBezTo>
                <a:cubicBezTo>
                  <a:pt x="398" y="230"/>
                  <a:pt x="398" y="230"/>
                  <a:pt x="398" y="230"/>
                </a:cubicBezTo>
                <a:cubicBezTo>
                  <a:pt x="443" y="230"/>
                  <a:pt x="443" y="230"/>
                  <a:pt x="443" y="230"/>
                </a:cubicBezTo>
                <a:cubicBezTo>
                  <a:pt x="451" y="230"/>
                  <a:pt x="460" y="221"/>
                  <a:pt x="451" y="213"/>
                </a:cubicBezTo>
              </a:path>
            </a:pathLst>
          </a:custGeom>
          <a:solidFill>
            <a:schemeClr val="bg1"/>
          </a:solidFill>
          <a:ln>
            <a:noFill/>
          </a:ln>
          <a:effectLst/>
          <a:extLst/>
        </p:spPr>
        <p:txBody>
          <a:bodyPr wrap="none" anchor="ctr"/>
          <a:lstStyle/>
          <a:p>
            <a:pPr defTabSz="544211" eaLnBrk="1" fontAlgn="auto" hangingPunct="1">
              <a:spcBef>
                <a:spcPts val="0"/>
              </a:spcBef>
              <a:spcAft>
                <a:spcPts val="0"/>
              </a:spcAft>
              <a:defRPr/>
            </a:pPr>
            <a:endParaRPr lang="en-US" sz="2150" kern="0" dirty="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Freeform 68"/>
          <p:cNvSpPr>
            <a:spLocks noChangeArrowheads="1"/>
          </p:cNvSpPr>
          <p:nvPr/>
        </p:nvSpPr>
        <p:spPr bwMode="auto">
          <a:xfrm>
            <a:off x="4772027" y="3116267"/>
            <a:ext cx="514351" cy="555625"/>
          </a:xfrm>
          <a:custGeom>
            <a:avLst/>
            <a:gdLst>
              <a:gd name="T0" fmla="*/ 327 w 426"/>
              <a:gd name="T1" fmla="*/ 186 h 462"/>
              <a:gd name="T2" fmla="*/ 327 w 426"/>
              <a:gd name="T3" fmla="*/ 186 h 462"/>
              <a:gd name="T4" fmla="*/ 150 w 426"/>
              <a:gd name="T5" fmla="*/ 18 h 462"/>
              <a:gd name="T6" fmla="*/ 97 w 426"/>
              <a:gd name="T7" fmla="*/ 10 h 462"/>
              <a:gd name="T8" fmla="*/ 70 w 426"/>
              <a:gd name="T9" fmla="*/ 54 h 462"/>
              <a:gd name="T10" fmla="*/ 35 w 426"/>
              <a:gd name="T11" fmla="*/ 293 h 462"/>
              <a:gd name="T12" fmla="*/ 26 w 426"/>
              <a:gd name="T13" fmla="*/ 408 h 462"/>
              <a:gd name="T14" fmla="*/ 248 w 426"/>
              <a:gd name="T15" fmla="*/ 417 h 462"/>
              <a:gd name="T16" fmla="*/ 407 w 426"/>
              <a:gd name="T17" fmla="*/ 266 h 462"/>
              <a:gd name="T18" fmla="*/ 327 w 426"/>
              <a:gd name="T19" fmla="*/ 186 h 462"/>
              <a:gd name="T20" fmla="*/ 238 w 426"/>
              <a:gd name="T21" fmla="*/ 391 h 462"/>
              <a:gd name="T22" fmla="*/ 238 w 426"/>
              <a:gd name="T23" fmla="*/ 391 h 462"/>
              <a:gd name="T24" fmla="*/ 53 w 426"/>
              <a:gd name="T25" fmla="*/ 391 h 462"/>
              <a:gd name="T26" fmla="*/ 194 w 426"/>
              <a:gd name="T27" fmla="*/ 284 h 462"/>
              <a:gd name="T28" fmla="*/ 372 w 426"/>
              <a:gd name="T29" fmla="*/ 275 h 462"/>
              <a:gd name="T30" fmla="*/ 238 w 426"/>
              <a:gd name="T31" fmla="*/ 391 h 462"/>
              <a:gd name="T32" fmla="*/ 203 w 426"/>
              <a:gd name="T33" fmla="*/ 301 h 462"/>
              <a:gd name="T34" fmla="*/ 203 w 426"/>
              <a:gd name="T35" fmla="*/ 301 h 462"/>
              <a:gd name="T36" fmla="*/ 97 w 426"/>
              <a:gd name="T37" fmla="*/ 363 h 462"/>
              <a:gd name="T38" fmla="*/ 167 w 426"/>
              <a:gd name="T39" fmla="*/ 363 h 462"/>
              <a:gd name="T40" fmla="*/ 221 w 426"/>
              <a:gd name="T41" fmla="*/ 293 h 462"/>
              <a:gd name="T42" fmla="*/ 221 w 426"/>
              <a:gd name="T43" fmla="*/ 293 h 462"/>
              <a:gd name="T44" fmla="*/ 203 w 426"/>
              <a:gd name="T45" fmla="*/ 301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6" h="462">
                <a:moveTo>
                  <a:pt x="327" y="186"/>
                </a:moveTo>
                <a:lnTo>
                  <a:pt x="327" y="186"/>
                </a:lnTo>
                <a:cubicBezTo>
                  <a:pt x="274" y="63"/>
                  <a:pt x="238" y="18"/>
                  <a:pt x="150" y="18"/>
                </a:cubicBezTo>
                <a:cubicBezTo>
                  <a:pt x="114" y="18"/>
                  <a:pt x="123" y="0"/>
                  <a:pt x="97" y="10"/>
                </a:cubicBezTo>
                <a:cubicBezTo>
                  <a:pt x="70" y="18"/>
                  <a:pt x="97" y="27"/>
                  <a:pt x="70" y="54"/>
                </a:cubicBezTo>
                <a:cubicBezTo>
                  <a:pt x="0" y="107"/>
                  <a:pt x="8" y="169"/>
                  <a:pt x="35" y="293"/>
                </a:cubicBezTo>
                <a:cubicBezTo>
                  <a:pt x="53" y="346"/>
                  <a:pt x="8" y="354"/>
                  <a:pt x="26" y="408"/>
                </a:cubicBezTo>
                <a:cubicBezTo>
                  <a:pt x="35" y="444"/>
                  <a:pt x="141" y="461"/>
                  <a:pt x="248" y="417"/>
                </a:cubicBezTo>
                <a:cubicBezTo>
                  <a:pt x="354" y="382"/>
                  <a:pt x="425" y="301"/>
                  <a:pt x="407" y="266"/>
                </a:cubicBezTo>
                <a:cubicBezTo>
                  <a:pt x="389" y="213"/>
                  <a:pt x="354" y="239"/>
                  <a:pt x="327" y="186"/>
                </a:cubicBezTo>
                <a:close/>
                <a:moveTo>
                  <a:pt x="238" y="391"/>
                </a:moveTo>
                <a:lnTo>
                  <a:pt x="238" y="391"/>
                </a:lnTo>
                <a:cubicBezTo>
                  <a:pt x="141" y="426"/>
                  <a:pt x="61" y="399"/>
                  <a:pt x="53" y="391"/>
                </a:cubicBezTo>
                <a:cubicBezTo>
                  <a:pt x="53" y="382"/>
                  <a:pt x="88" y="319"/>
                  <a:pt x="194" y="284"/>
                </a:cubicBezTo>
                <a:cubicBezTo>
                  <a:pt x="310" y="239"/>
                  <a:pt x="372" y="257"/>
                  <a:pt x="372" y="275"/>
                </a:cubicBezTo>
                <a:cubicBezTo>
                  <a:pt x="380" y="284"/>
                  <a:pt x="336" y="354"/>
                  <a:pt x="238" y="391"/>
                </a:cubicBezTo>
                <a:close/>
                <a:moveTo>
                  <a:pt x="203" y="301"/>
                </a:moveTo>
                <a:lnTo>
                  <a:pt x="203" y="301"/>
                </a:lnTo>
                <a:cubicBezTo>
                  <a:pt x="150" y="319"/>
                  <a:pt x="123" y="337"/>
                  <a:pt x="97" y="363"/>
                </a:cubicBezTo>
                <a:cubicBezTo>
                  <a:pt x="114" y="373"/>
                  <a:pt x="141" y="382"/>
                  <a:pt x="167" y="363"/>
                </a:cubicBezTo>
                <a:cubicBezTo>
                  <a:pt x="212" y="354"/>
                  <a:pt x="230" y="319"/>
                  <a:pt x="221" y="293"/>
                </a:cubicBezTo>
                <a:lnTo>
                  <a:pt x="221" y="293"/>
                </a:lnTo>
                <a:cubicBezTo>
                  <a:pt x="221" y="293"/>
                  <a:pt x="212" y="301"/>
                  <a:pt x="203" y="301"/>
                </a:cubicBezTo>
                <a:close/>
              </a:path>
            </a:pathLst>
          </a:custGeom>
          <a:solidFill>
            <a:schemeClr val="bg1"/>
          </a:solidFill>
          <a:ln>
            <a:noFill/>
          </a:ln>
          <a:effectLst/>
          <a:extLst/>
        </p:spPr>
        <p:txBody>
          <a:bodyPr wrap="none" anchor="ctr"/>
          <a:lstStyle/>
          <a:p>
            <a:pPr defTabSz="544211" eaLnBrk="1" fontAlgn="auto" hangingPunct="1">
              <a:spcBef>
                <a:spcPts val="0"/>
              </a:spcBef>
              <a:spcAft>
                <a:spcPts val="0"/>
              </a:spcAft>
              <a:defRPr/>
            </a:pPr>
            <a:endParaRPr lang="en-US" sz="2150" kern="0" dirty="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Freeform 145"/>
          <p:cNvSpPr>
            <a:spLocks noChangeArrowheads="1"/>
          </p:cNvSpPr>
          <p:nvPr/>
        </p:nvSpPr>
        <p:spPr bwMode="auto">
          <a:xfrm>
            <a:off x="7011989" y="3136900"/>
            <a:ext cx="534987" cy="534988"/>
          </a:xfrm>
          <a:custGeom>
            <a:avLst/>
            <a:gdLst>
              <a:gd name="T0" fmla="*/ 70 w 444"/>
              <a:gd name="T1" fmla="*/ 400 h 445"/>
              <a:gd name="T2" fmla="*/ 70 w 444"/>
              <a:gd name="T3" fmla="*/ 400 h 445"/>
              <a:gd name="T4" fmla="*/ 124 w 444"/>
              <a:gd name="T5" fmla="*/ 444 h 445"/>
              <a:gd name="T6" fmla="*/ 168 w 444"/>
              <a:gd name="T7" fmla="*/ 400 h 445"/>
              <a:gd name="T8" fmla="*/ 124 w 444"/>
              <a:gd name="T9" fmla="*/ 346 h 445"/>
              <a:gd name="T10" fmla="*/ 70 w 444"/>
              <a:gd name="T11" fmla="*/ 400 h 445"/>
              <a:gd name="T12" fmla="*/ 319 w 444"/>
              <a:gd name="T13" fmla="*/ 400 h 445"/>
              <a:gd name="T14" fmla="*/ 319 w 444"/>
              <a:gd name="T15" fmla="*/ 400 h 445"/>
              <a:gd name="T16" fmla="*/ 372 w 444"/>
              <a:gd name="T17" fmla="*/ 444 h 445"/>
              <a:gd name="T18" fmla="*/ 417 w 444"/>
              <a:gd name="T19" fmla="*/ 400 h 445"/>
              <a:gd name="T20" fmla="*/ 372 w 444"/>
              <a:gd name="T21" fmla="*/ 346 h 445"/>
              <a:gd name="T22" fmla="*/ 319 w 444"/>
              <a:gd name="T23" fmla="*/ 400 h 445"/>
              <a:gd name="T24" fmla="*/ 159 w 444"/>
              <a:gd name="T25" fmla="*/ 284 h 445"/>
              <a:gd name="T26" fmla="*/ 159 w 444"/>
              <a:gd name="T27" fmla="*/ 284 h 445"/>
              <a:gd name="T28" fmla="*/ 434 w 444"/>
              <a:gd name="T29" fmla="*/ 204 h 445"/>
              <a:gd name="T30" fmla="*/ 443 w 444"/>
              <a:gd name="T31" fmla="*/ 187 h 445"/>
              <a:gd name="T32" fmla="*/ 443 w 444"/>
              <a:gd name="T33" fmla="*/ 54 h 445"/>
              <a:gd name="T34" fmla="*/ 98 w 444"/>
              <a:gd name="T35" fmla="*/ 54 h 445"/>
              <a:gd name="T36" fmla="*/ 98 w 444"/>
              <a:gd name="T37" fmla="*/ 10 h 445"/>
              <a:gd name="T38" fmla="*/ 89 w 444"/>
              <a:gd name="T39" fmla="*/ 0 h 445"/>
              <a:gd name="T40" fmla="*/ 9 w 444"/>
              <a:gd name="T41" fmla="*/ 0 h 445"/>
              <a:gd name="T42" fmla="*/ 0 w 444"/>
              <a:gd name="T43" fmla="*/ 10 h 445"/>
              <a:gd name="T44" fmla="*/ 0 w 444"/>
              <a:gd name="T45" fmla="*/ 54 h 445"/>
              <a:gd name="T46" fmla="*/ 45 w 444"/>
              <a:gd name="T47" fmla="*/ 54 h 445"/>
              <a:gd name="T48" fmla="*/ 98 w 444"/>
              <a:gd name="T49" fmla="*/ 275 h 445"/>
              <a:gd name="T50" fmla="*/ 98 w 444"/>
              <a:gd name="T51" fmla="*/ 302 h 445"/>
              <a:gd name="T52" fmla="*/ 98 w 444"/>
              <a:gd name="T53" fmla="*/ 338 h 445"/>
              <a:gd name="T54" fmla="*/ 106 w 444"/>
              <a:gd name="T55" fmla="*/ 346 h 445"/>
              <a:gd name="T56" fmla="*/ 124 w 444"/>
              <a:gd name="T57" fmla="*/ 346 h 445"/>
              <a:gd name="T58" fmla="*/ 372 w 444"/>
              <a:gd name="T59" fmla="*/ 346 h 445"/>
              <a:gd name="T60" fmla="*/ 434 w 444"/>
              <a:gd name="T61" fmla="*/ 346 h 445"/>
              <a:gd name="T62" fmla="*/ 443 w 444"/>
              <a:gd name="T63" fmla="*/ 338 h 445"/>
              <a:gd name="T64" fmla="*/ 443 w 444"/>
              <a:gd name="T65" fmla="*/ 302 h 445"/>
              <a:gd name="T66" fmla="*/ 168 w 444"/>
              <a:gd name="T67" fmla="*/ 302 h 445"/>
              <a:gd name="T68" fmla="*/ 159 w 444"/>
              <a:gd name="T69" fmla="*/ 28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4" h="445">
                <a:moveTo>
                  <a:pt x="70" y="400"/>
                </a:moveTo>
                <a:lnTo>
                  <a:pt x="70" y="400"/>
                </a:lnTo>
                <a:cubicBezTo>
                  <a:pt x="70" y="426"/>
                  <a:pt x="98" y="444"/>
                  <a:pt x="124" y="444"/>
                </a:cubicBezTo>
                <a:cubicBezTo>
                  <a:pt x="151" y="444"/>
                  <a:pt x="168" y="426"/>
                  <a:pt x="168" y="400"/>
                </a:cubicBezTo>
                <a:cubicBezTo>
                  <a:pt x="168" y="373"/>
                  <a:pt x="151" y="346"/>
                  <a:pt x="124" y="346"/>
                </a:cubicBezTo>
                <a:cubicBezTo>
                  <a:pt x="98" y="346"/>
                  <a:pt x="70" y="373"/>
                  <a:pt x="70" y="400"/>
                </a:cubicBezTo>
                <a:close/>
                <a:moveTo>
                  <a:pt x="319" y="400"/>
                </a:moveTo>
                <a:lnTo>
                  <a:pt x="319" y="400"/>
                </a:lnTo>
                <a:cubicBezTo>
                  <a:pt x="319" y="426"/>
                  <a:pt x="345" y="444"/>
                  <a:pt x="372" y="444"/>
                </a:cubicBezTo>
                <a:cubicBezTo>
                  <a:pt x="399" y="444"/>
                  <a:pt x="417" y="426"/>
                  <a:pt x="417" y="400"/>
                </a:cubicBezTo>
                <a:cubicBezTo>
                  <a:pt x="417" y="373"/>
                  <a:pt x="399" y="346"/>
                  <a:pt x="372" y="346"/>
                </a:cubicBezTo>
                <a:cubicBezTo>
                  <a:pt x="345" y="346"/>
                  <a:pt x="319" y="373"/>
                  <a:pt x="319" y="400"/>
                </a:cubicBezTo>
                <a:close/>
                <a:moveTo>
                  <a:pt x="159" y="284"/>
                </a:moveTo>
                <a:lnTo>
                  <a:pt x="159" y="284"/>
                </a:lnTo>
                <a:cubicBezTo>
                  <a:pt x="434" y="204"/>
                  <a:pt x="434" y="204"/>
                  <a:pt x="434" y="204"/>
                </a:cubicBezTo>
                <a:cubicBezTo>
                  <a:pt x="443" y="204"/>
                  <a:pt x="443" y="195"/>
                  <a:pt x="443" y="187"/>
                </a:cubicBezTo>
                <a:cubicBezTo>
                  <a:pt x="443" y="54"/>
                  <a:pt x="443" y="54"/>
                  <a:pt x="443" y="54"/>
                </a:cubicBezTo>
                <a:cubicBezTo>
                  <a:pt x="98" y="54"/>
                  <a:pt x="98" y="54"/>
                  <a:pt x="98" y="54"/>
                </a:cubicBezTo>
                <a:cubicBezTo>
                  <a:pt x="98" y="10"/>
                  <a:pt x="98" y="10"/>
                  <a:pt x="98" y="10"/>
                </a:cubicBezTo>
                <a:lnTo>
                  <a:pt x="89" y="0"/>
                </a:lnTo>
                <a:cubicBezTo>
                  <a:pt x="9" y="0"/>
                  <a:pt x="9" y="0"/>
                  <a:pt x="9" y="0"/>
                </a:cubicBezTo>
                <a:cubicBezTo>
                  <a:pt x="0" y="0"/>
                  <a:pt x="0" y="10"/>
                  <a:pt x="0" y="10"/>
                </a:cubicBezTo>
                <a:cubicBezTo>
                  <a:pt x="0" y="54"/>
                  <a:pt x="0" y="54"/>
                  <a:pt x="0" y="54"/>
                </a:cubicBezTo>
                <a:cubicBezTo>
                  <a:pt x="45" y="54"/>
                  <a:pt x="45" y="54"/>
                  <a:pt x="45" y="54"/>
                </a:cubicBezTo>
                <a:cubicBezTo>
                  <a:pt x="98" y="275"/>
                  <a:pt x="98" y="275"/>
                  <a:pt x="98" y="275"/>
                </a:cubicBezTo>
                <a:cubicBezTo>
                  <a:pt x="98" y="302"/>
                  <a:pt x="98" y="302"/>
                  <a:pt x="98" y="302"/>
                </a:cubicBezTo>
                <a:cubicBezTo>
                  <a:pt x="98" y="338"/>
                  <a:pt x="98" y="338"/>
                  <a:pt x="98" y="338"/>
                </a:cubicBezTo>
                <a:cubicBezTo>
                  <a:pt x="98" y="346"/>
                  <a:pt x="106" y="346"/>
                  <a:pt x="106" y="346"/>
                </a:cubicBezTo>
                <a:cubicBezTo>
                  <a:pt x="124" y="346"/>
                  <a:pt x="124" y="346"/>
                  <a:pt x="124" y="346"/>
                </a:cubicBezTo>
                <a:cubicBezTo>
                  <a:pt x="372" y="346"/>
                  <a:pt x="372" y="346"/>
                  <a:pt x="372" y="346"/>
                </a:cubicBezTo>
                <a:cubicBezTo>
                  <a:pt x="434" y="346"/>
                  <a:pt x="434" y="346"/>
                  <a:pt x="434" y="346"/>
                </a:cubicBezTo>
                <a:cubicBezTo>
                  <a:pt x="443" y="346"/>
                  <a:pt x="443" y="346"/>
                  <a:pt x="443" y="338"/>
                </a:cubicBezTo>
                <a:cubicBezTo>
                  <a:pt x="443" y="302"/>
                  <a:pt x="443" y="302"/>
                  <a:pt x="443" y="302"/>
                </a:cubicBezTo>
                <a:cubicBezTo>
                  <a:pt x="168" y="302"/>
                  <a:pt x="168" y="302"/>
                  <a:pt x="168" y="302"/>
                </a:cubicBezTo>
                <a:cubicBezTo>
                  <a:pt x="133" y="302"/>
                  <a:pt x="133" y="284"/>
                  <a:pt x="159" y="284"/>
                </a:cubicBezTo>
                <a:close/>
              </a:path>
            </a:pathLst>
          </a:custGeom>
          <a:solidFill>
            <a:schemeClr val="bg1"/>
          </a:solidFill>
          <a:ln>
            <a:noFill/>
          </a:ln>
          <a:effectLst/>
          <a:extLst/>
        </p:spPr>
        <p:txBody>
          <a:bodyPr wrap="none" anchor="ctr"/>
          <a:lstStyle/>
          <a:p>
            <a:pPr defTabSz="544211" eaLnBrk="1" fontAlgn="auto" hangingPunct="1">
              <a:spcBef>
                <a:spcPts val="0"/>
              </a:spcBef>
              <a:spcAft>
                <a:spcPts val="0"/>
              </a:spcAft>
              <a:defRPr/>
            </a:pPr>
            <a:endParaRPr lang="en-US" sz="2150" kern="0" dirty="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Freeform 101"/>
          <p:cNvSpPr>
            <a:spLocks noChangeArrowheads="1"/>
          </p:cNvSpPr>
          <p:nvPr/>
        </p:nvSpPr>
        <p:spPr bwMode="auto">
          <a:xfrm>
            <a:off x="9340853" y="3192463"/>
            <a:ext cx="544513" cy="419100"/>
          </a:xfrm>
          <a:custGeom>
            <a:avLst/>
            <a:gdLst>
              <a:gd name="T0" fmla="*/ 80 w 497"/>
              <a:gd name="T1" fmla="*/ 248 h 382"/>
              <a:gd name="T2" fmla="*/ 80 w 497"/>
              <a:gd name="T3" fmla="*/ 248 h 382"/>
              <a:gd name="T4" fmla="*/ 159 w 497"/>
              <a:gd name="T5" fmla="*/ 328 h 382"/>
              <a:gd name="T6" fmla="*/ 248 w 497"/>
              <a:gd name="T7" fmla="*/ 381 h 382"/>
              <a:gd name="T8" fmla="*/ 337 w 497"/>
              <a:gd name="T9" fmla="*/ 337 h 382"/>
              <a:gd name="T10" fmla="*/ 390 w 497"/>
              <a:gd name="T11" fmla="*/ 258 h 382"/>
              <a:gd name="T12" fmla="*/ 248 w 497"/>
              <a:gd name="T13" fmla="*/ 328 h 382"/>
              <a:gd name="T14" fmla="*/ 80 w 497"/>
              <a:gd name="T15" fmla="*/ 248 h 382"/>
              <a:gd name="T16" fmla="*/ 487 w 497"/>
              <a:gd name="T17" fmla="*/ 124 h 382"/>
              <a:gd name="T18" fmla="*/ 487 w 497"/>
              <a:gd name="T19" fmla="*/ 124 h 382"/>
              <a:gd name="T20" fmla="*/ 274 w 497"/>
              <a:gd name="T21" fmla="*/ 9 h 382"/>
              <a:gd name="T22" fmla="*/ 221 w 497"/>
              <a:gd name="T23" fmla="*/ 9 h 382"/>
              <a:gd name="T24" fmla="*/ 9 w 497"/>
              <a:gd name="T25" fmla="*/ 124 h 382"/>
              <a:gd name="T26" fmla="*/ 9 w 497"/>
              <a:gd name="T27" fmla="*/ 160 h 382"/>
              <a:gd name="T28" fmla="*/ 221 w 497"/>
              <a:gd name="T29" fmla="*/ 275 h 382"/>
              <a:gd name="T30" fmla="*/ 274 w 497"/>
              <a:gd name="T31" fmla="*/ 275 h 382"/>
              <a:gd name="T32" fmla="*/ 408 w 497"/>
              <a:gd name="T33" fmla="*/ 195 h 382"/>
              <a:gd name="T34" fmla="*/ 266 w 497"/>
              <a:gd name="T35" fmla="*/ 160 h 382"/>
              <a:gd name="T36" fmla="*/ 248 w 497"/>
              <a:gd name="T37" fmla="*/ 168 h 382"/>
              <a:gd name="T38" fmla="*/ 203 w 497"/>
              <a:gd name="T39" fmla="*/ 133 h 382"/>
              <a:gd name="T40" fmla="*/ 248 w 497"/>
              <a:gd name="T41" fmla="*/ 107 h 382"/>
              <a:gd name="T42" fmla="*/ 293 w 497"/>
              <a:gd name="T43" fmla="*/ 124 h 382"/>
              <a:gd name="T44" fmla="*/ 443 w 497"/>
              <a:gd name="T45" fmla="*/ 177 h 382"/>
              <a:gd name="T46" fmla="*/ 487 w 497"/>
              <a:gd name="T47" fmla="*/ 160 h 382"/>
              <a:gd name="T48" fmla="*/ 487 w 497"/>
              <a:gd name="T49" fmla="*/ 124 h 382"/>
              <a:gd name="T50" fmla="*/ 425 w 497"/>
              <a:gd name="T51" fmla="*/ 346 h 382"/>
              <a:gd name="T52" fmla="*/ 425 w 497"/>
              <a:gd name="T53" fmla="*/ 346 h 382"/>
              <a:gd name="T54" fmla="*/ 461 w 497"/>
              <a:gd name="T55" fmla="*/ 337 h 382"/>
              <a:gd name="T56" fmla="*/ 443 w 497"/>
              <a:gd name="T57" fmla="*/ 177 h 382"/>
              <a:gd name="T58" fmla="*/ 408 w 497"/>
              <a:gd name="T59" fmla="*/ 195 h 382"/>
              <a:gd name="T60" fmla="*/ 425 w 497"/>
              <a:gd name="T61" fmla="*/ 3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bg1"/>
          </a:solidFill>
          <a:ln>
            <a:noFill/>
          </a:ln>
          <a:effectLst/>
          <a:extLst/>
        </p:spPr>
        <p:txBody>
          <a:bodyPr wrap="none" anchor="ctr"/>
          <a:lstStyle/>
          <a:p>
            <a:pPr defTabSz="544211" eaLnBrk="1" fontAlgn="auto" hangingPunct="1">
              <a:spcBef>
                <a:spcPts val="0"/>
              </a:spcBef>
              <a:spcAft>
                <a:spcPts val="0"/>
              </a:spcAft>
              <a:defRPr/>
            </a:pPr>
            <a:endParaRPr lang="en-US" sz="2150" kern="0" dirty="0">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TextBox 13"/>
          <p:cNvSpPr txBox="1"/>
          <p:nvPr/>
        </p:nvSpPr>
        <p:spPr>
          <a:xfrm>
            <a:off x="1163641" y="4217988"/>
            <a:ext cx="1952625" cy="246062"/>
          </a:xfrm>
          <a:prstGeom prst="rect">
            <a:avLst/>
          </a:prstGeom>
          <a:noFill/>
        </p:spPr>
        <p:txBody>
          <a:bodyPr lIns="0" tIns="0" rIns="0" bIns="0">
            <a:spAutoFit/>
          </a:bodyPr>
          <a:lstStyle/>
          <a:p>
            <a:pPr defTabSz="1216817" eaLnBrk="1" fontAlgn="auto" hangingPunct="1">
              <a:spcBef>
                <a:spcPct val="20000"/>
              </a:spcBef>
              <a:spcAft>
                <a:spcPts val="0"/>
              </a:spcAft>
              <a:defRPr/>
            </a:pPr>
            <a:r>
              <a:rPr lang="zh-CN" altLang="en-US" sz="1600" b="1"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rPr>
              <a:t>单击编辑标题</a:t>
            </a:r>
            <a:endParaRPr lang="en-US" sz="1600" b="1"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TextBox 13"/>
          <p:cNvSpPr txBox="1"/>
          <p:nvPr/>
        </p:nvSpPr>
        <p:spPr>
          <a:xfrm>
            <a:off x="1168400" y="4503739"/>
            <a:ext cx="1751013" cy="553998"/>
          </a:xfrm>
          <a:prstGeom prst="rect">
            <a:avLst/>
          </a:prstGeom>
          <a:noFill/>
        </p:spPr>
        <p:txBody>
          <a:bodyPr lIns="0" tIns="0" rIns="0" bIns="0">
            <a:spAutoFit/>
          </a:bodyPr>
          <a:lstStyle/>
          <a:p>
            <a:pPr defTabSz="1216817" eaLnBrk="1" fontAlgn="auto" hangingPunct="1">
              <a:spcBef>
                <a:spcPct val="20000"/>
              </a:spcBef>
              <a:spcAft>
                <a:spcPts val="0"/>
              </a:spcAft>
              <a:defRPr/>
            </a:pPr>
            <a:r>
              <a:rPr lang="zh-CN" altLang="en-US" sz="1200"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1200"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TextBox 13"/>
          <p:cNvSpPr txBox="1"/>
          <p:nvPr/>
        </p:nvSpPr>
        <p:spPr>
          <a:xfrm>
            <a:off x="3602041" y="4217988"/>
            <a:ext cx="1952625" cy="246062"/>
          </a:xfrm>
          <a:prstGeom prst="rect">
            <a:avLst/>
          </a:prstGeom>
          <a:noFill/>
        </p:spPr>
        <p:txBody>
          <a:bodyPr lIns="0" tIns="0" rIns="0" bIns="0">
            <a:spAutoFit/>
          </a:bodyPr>
          <a:lstStyle/>
          <a:p>
            <a:pPr defTabSz="1216817" eaLnBrk="1" fontAlgn="auto" hangingPunct="1">
              <a:spcBef>
                <a:spcPct val="20000"/>
              </a:spcBef>
              <a:spcAft>
                <a:spcPts val="0"/>
              </a:spcAft>
              <a:defRPr/>
            </a:pPr>
            <a:r>
              <a:rPr lang="zh-CN" altLang="en-US" sz="1600" b="1"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rPr>
              <a:t>单击编辑标题</a:t>
            </a:r>
            <a:endParaRPr lang="en-US" sz="1600" b="1"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TextBox 13"/>
          <p:cNvSpPr txBox="1"/>
          <p:nvPr/>
        </p:nvSpPr>
        <p:spPr>
          <a:xfrm>
            <a:off x="3606800" y="4503739"/>
            <a:ext cx="1751013" cy="553998"/>
          </a:xfrm>
          <a:prstGeom prst="rect">
            <a:avLst/>
          </a:prstGeom>
          <a:noFill/>
        </p:spPr>
        <p:txBody>
          <a:bodyPr lIns="0" tIns="0" rIns="0" bIns="0">
            <a:spAutoFit/>
          </a:bodyPr>
          <a:lstStyle/>
          <a:p>
            <a:pPr defTabSz="1216817" eaLnBrk="1" fontAlgn="auto" hangingPunct="1">
              <a:spcBef>
                <a:spcPct val="20000"/>
              </a:spcBef>
              <a:spcAft>
                <a:spcPts val="0"/>
              </a:spcAft>
              <a:defRPr/>
            </a:pPr>
            <a:r>
              <a:rPr lang="zh-CN" altLang="en-US" sz="1200"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1200"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TextBox 13"/>
          <p:cNvSpPr txBox="1"/>
          <p:nvPr/>
        </p:nvSpPr>
        <p:spPr>
          <a:xfrm>
            <a:off x="6040441" y="4217988"/>
            <a:ext cx="1952625" cy="246062"/>
          </a:xfrm>
          <a:prstGeom prst="rect">
            <a:avLst/>
          </a:prstGeom>
          <a:noFill/>
        </p:spPr>
        <p:txBody>
          <a:bodyPr lIns="0" tIns="0" rIns="0" bIns="0">
            <a:spAutoFit/>
          </a:bodyPr>
          <a:lstStyle/>
          <a:p>
            <a:pPr defTabSz="1216817" eaLnBrk="1" fontAlgn="auto" hangingPunct="1">
              <a:spcBef>
                <a:spcPct val="20000"/>
              </a:spcBef>
              <a:spcAft>
                <a:spcPts val="0"/>
              </a:spcAft>
              <a:defRPr/>
            </a:pPr>
            <a:r>
              <a:rPr lang="zh-CN" altLang="en-US" sz="1600" b="1"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rPr>
              <a:t>单击编辑标题</a:t>
            </a:r>
            <a:endParaRPr lang="en-US" sz="1600" b="1"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TextBox 13"/>
          <p:cNvSpPr txBox="1"/>
          <p:nvPr/>
        </p:nvSpPr>
        <p:spPr>
          <a:xfrm>
            <a:off x="6045200" y="4503739"/>
            <a:ext cx="1751013" cy="553998"/>
          </a:xfrm>
          <a:prstGeom prst="rect">
            <a:avLst/>
          </a:prstGeom>
          <a:noFill/>
        </p:spPr>
        <p:txBody>
          <a:bodyPr lIns="0" tIns="0" rIns="0" bIns="0">
            <a:spAutoFit/>
          </a:bodyPr>
          <a:lstStyle/>
          <a:p>
            <a:pPr defTabSz="1216817" eaLnBrk="1" fontAlgn="auto" hangingPunct="1">
              <a:spcBef>
                <a:spcPct val="20000"/>
              </a:spcBef>
              <a:spcAft>
                <a:spcPts val="0"/>
              </a:spcAft>
              <a:defRPr/>
            </a:pPr>
            <a:r>
              <a:rPr lang="zh-CN" altLang="en-US" sz="1200"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1200"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TextBox 13"/>
          <p:cNvSpPr txBox="1"/>
          <p:nvPr/>
        </p:nvSpPr>
        <p:spPr>
          <a:xfrm>
            <a:off x="8478841" y="4217988"/>
            <a:ext cx="1952625" cy="246062"/>
          </a:xfrm>
          <a:prstGeom prst="rect">
            <a:avLst/>
          </a:prstGeom>
          <a:noFill/>
        </p:spPr>
        <p:txBody>
          <a:bodyPr lIns="0" tIns="0" rIns="0" bIns="0">
            <a:spAutoFit/>
          </a:bodyPr>
          <a:lstStyle/>
          <a:p>
            <a:pPr defTabSz="1216817" eaLnBrk="1" fontAlgn="auto" hangingPunct="1">
              <a:spcBef>
                <a:spcPct val="20000"/>
              </a:spcBef>
              <a:spcAft>
                <a:spcPts val="0"/>
              </a:spcAft>
              <a:defRPr/>
            </a:pPr>
            <a:r>
              <a:rPr lang="zh-CN" altLang="en-US" sz="1600" b="1"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rPr>
              <a:t>单击编辑标题</a:t>
            </a:r>
            <a:endParaRPr lang="en-US" sz="1600" b="1"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TextBox 13"/>
          <p:cNvSpPr txBox="1"/>
          <p:nvPr/>
        </p:nvSpPr>
        <p:spPr>
          <a:xfrm>
            <a:off x="8483600" y="4503739"/>
            <a:ext cx="1751013" cy="553998"/>
          </a:xfrm>
          <a:prstGeom prst="rect">
            <a:avLst/>
          </a:prstGeom>
          <a:noFill/>
        </p:spPr>
        <p:txBody>
          <a:bodyPr lIns="0" tIns="0" rIns="0" bIns="0">
            <a:spAutoFit/>
          </a:bodyPr>
          <a:lstStyle/>
          <a:p>
            <a:pPr defTabSz="1216817" eaLnBrk="1" fontAlgn="auto" hangingPunct="1">
              <a:spcBef>
                <a:spcPct val="20000"/>
              </a:spcBef>
              <a:spcAft>
                <a:spcPts val="0"/>
              </a:spcAft>
              <a:defRPr/>
            </a:pPr>
            <a:r>
              <a:rPr lang="zh-CN" altLang="en-US" sz="1200"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1200"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9011938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500" decel="50000" fill="hold">
                                          <p:stCondLst>
                                            <p:cond delay="0"/>
                                          </p:stCondLst>
                                        </p:cTn>
                                        <p:tgtEl>
                                          <p:spTgt spid="49"/>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9"/>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9"/>
                                        </p:tgtEl>
                                        <p:attrNameLst>
                                          <p:attrName>ppt_w</p:attrName>
                                        </p:attrNameLst>
                                      </p:cBhvr>
                                      <p:tavLst>
                                        <p:tav tm="0">
                                          <p:val>
                                            <p:strVal val="#ppt_w*.05"/>
                                          </p:val>
                                        </p:tav>
                                        <p:tav tm="100000">
                                          <p:val>
                                            <p:strVal val="#ppt_w"/>
                                          </p:val>
                                        </p:tav>
                                      </p:tavLst>
                                    </p:anim>
                                    <p:anim calcmode="lin" valueType="num">
                                      <p:cBhvr>
                                        <p:cTn id="10" dur="1000" fill="hold"/>
                                        <p:tgtEl>
                                          <p:spTgt spid="49"/>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9"/>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9"/>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9"/>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9"/>
                                        </p:tgtEl>
                                      </p:cBhvr>
                                    </p:animEffect>
                                  </p:childTnLst>
                                </p:cTn>
                              </p:par>
                            </p:childTnLst>
                          </p:cTn>
                        </p:par>
                        <p:par>
                          <p:cTn id="15" fill="hold">
                            <p:stCondLst>
                              <p:cond delay="1000"/>
                            </p:stCondLst>
                            <p:childTnLst>
                              <p:par>
                                <p:cTn id="16" presetID="25" presetClass="entr" presetSubtype="0" fill="hold" grpId="0" nodeType="afterEffect">
                                  <p:stCondLst>
                                    <p:cond delay="0"/>
                                  </p:stCondLst>
                                  <p:childTnLst>
                                    <p:set>
                                      <p:cBhvr>
                                        <p:cTn id="17" dur="1" fill="hold">
                                          <p:stCondLst>
                                            <p:cond delay="0"/>
                                          </p:stCondLst>
                                        </p:cTn>
                                        <p:tgtEl>
                                          <p:spTgt spid="50"/>
                                        </p:tgtEl>
                                        <p:attrNameLst>
                                          <p:attrName>style.visibility</p:attrName>
                                        </p:attrNameLst>
                                      </p:cBhvr>
                                      <p:to>
                                        <p:strVal val="visible"/>
                                      </p:to>
                                    </p:set>
                                    <p:anim calcmode="lin" valueType="num">
                                      <p:cBhvr>
                                        <p:cTn id="18" dur="500" decel="50000" fill="hold">
                                          <p:stCondLst>
                                            <p:cond delay="0"/>
                                          </p:stCondLst>
                                        </p:cTn>
                                        <p:tgtEl>
                                          <p:spTgt spid="50"/>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50"/>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50"/>
                                        </p:tgtEl>
                                        <p:attrNameLst>
                                          <p:attrName>ppt_w</p:attrName>
                                        </p:attrNameLst>
                                      </p:cBhvr>
                                      <p:tavLst>
                                        <p:tav tm="0">
                                          <p:val>
                                            <p:strVal val="#ppt_w*.05"/>
                                          </p:val>
                                        </p:tav>
                                        <p:tav tm="100000">
                                          <p:val>
                                            <p:strVal val="#ppt_w"/>
                                          </p:val>
                                        </p:tav>
                                      </p:tavLst>
                                    </p:anim>
                                    <p:anim calcmode="lin" valueType="num">
                                      <p:cBhvr>
                                        <p:cTn id="21" dur="1000" fill="hold"/>
                                        <p:tgtEl>
                                          <p:spTgt spid="50"/>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50"/>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50"/>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50"/>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50"/>
                                        </p:tgtEl>
                                      </p:cBhvr>
                                    </p:animEffect>
                                  </p:childTnLst>
                                </p:cTn>
                              </p:par>
                            </p:childTnLst>
                          </p:cTn>
                        </p:par>
                        <p:par>
                          <p:cTn id="26" fill="hold">
                            <p:stCondLst>
                              <p:cond delay="2000"/>
                            </p:stCondLst>
                            <p:childTnLst>
                              <p:par>
                                <p:cTn id="27" presetID="25" presetClass="entr" presetSubtype="0" fill="hold" grpId="0" nodeType="afterEffect">
                                  <p:stCondLst>
                                    <p:cond delay="0"/>
                                  </p:stCondLst>
                                  <p:childTnLst>
                                    <p:set>
                                      <p:cBhvr>
                                        <p:cTn id="28" dur="1" fill="hold">
                                          <p:stCondLst>
                                            <p:cond delay="0"/>
                                          </p:stCondLst>
                                        </p:cTn>
                                        <p:tgtEl>
                                          <p:spTgt spid="51"/>
                                        </p:tgtEl>
                                        <p:attrNameLst>
                                          <p:attrName>style.visibility</p:attrName>
                                        </p:attrNameLst>
                                      </p:cBhvr>
                                      <p:to>
                                        <p:strVal val="visible"/>
                                      </p:to>
                                    </p:set>
                                    <p:anim calcmode="lin" valueType="num">
                                      <p:cBhvr>
                                        <p:cTn id="29" dur="500" decel="50000" fill="hold">
                                          <p:stCondLst>
                                            <p:cond delay="0"/>
                                          </p:stCondLst>
                                        </p:cTn>
                                        <p:tgtEl>
                                          <p:spTgt spid="51"/>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51"/>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51"/>
                                        </p:tgtEl>
                                        <p:attrNameLst>
                                          <p:attrName>ppt_w</p:attrName>
                                        </p:attrNameLst>
                                      </p:cBhvr>
                                      <p:tavLst>
                                        <p:tav tm="0">
                                          <p:val>
                                            <p:strVal val="#ppt_w*.05"/>
                                          </p:val>
                                        </p:tav>
                                        <p:tav tm="100000">
                                          <p:val>
                                            <p:strVal val="#ppt_w"/>
                                          </p:val>
                                        </p:tav>
                                      </p:tavLst>
                                    </p:anim>
                                    <p:anim calcmode="lin" valueType="num">
                                      <p:cBhvr>
                                        <p:cTn id="32" dur="1000" fill="hold"/>
                                        <p:tgtEl>
                                          <p:spTgt spid="51"/>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51"/>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51"/>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51"/>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51"/>
                                        </p:tgtEl>
                                      </p:cBhvr>
                                    </p:animEffect>
                                  </p:childTnLst>
                                </p:cTn>
                              </p:par>
                            </p:childTnLst>
                          </p:cTn>
                        </p:par>
                        <p:par>
                          <p:cTn id="37" fill="hold">
                            <p:stCondLst>
                              <p:cond delay="3000"/>
                            </p:stCondLst>
                            <p:childTnLst>
                              <p:par>
                                <p:cTn id="38" presetID="25" presetClass="entr" presetSubtype="0" fill="hold" grpId="0" nodeType="afterEffect">
                                  <p:stCondLst>
                                    <p:cond delay="0"/>
                                  </p:stCondLst>
                                  <p:childTnLst>
                                    <p:set>
                                      <p:cBhvr>
                                        <p:cTn id="39" dur="1" fill="hold">
                                          <p:stCondLst>
                                            <p:cond delay="0"/>
                                          </p:stCondLst>
                                        </p:cTn>
                                        <p:tgtEl>
                                          <p:spTgt spid="52"/>
                                        </p:tgtEl>
                                        <p:attrNameLst>
                                          <p:attrName>style.visibility</p:attrName>
                                        </p:attrNameLst>
                                      </p:cBhvr>
                                      <p:to>
                                        <p:strVal val="visible"/>
                                      </p:to>
                                    </p:set>
                                    <p:anim calcmode="lin" valueType="num">
                                      <p:cBhvr>
                                        <p:cTn id="40" dur="500" decel="50000" fill="hold">
                                          <p:stCondLst>
                                            <p:cond delay="0"/>
                                          </p:stCondLst>
                                        </p:cTn>
                                        <p:tgtEl>
                                          <p:spTgt spid="52"/>
                                        </p:tgtEl>
                                        <p:attrNameLst>
                                          <p:attrName>style.rotation</p:attrName>
                                        </p:attrNameLst>
                                      </p:cBhvr>
                                      <p:tavLst>
                                        <p:tav tm="0">
                                          <p:val>
                                            <p:fltVal val="-90"/>
                                          </p:val>
                                        </p:tav>
                                        <p:tav tm="100000">
                                          <p:val>
                                            <p:fltVal val="0"/>
                                          </p:val>
                                        </p:tav>
                                      </p:tavLst>
                                    </p:anim>
                                    <p:anim calcmode="lin" valueType="num">
                                      <p:cBhvr>
                                        <p:cTn id="41" dur="500" decel="50000" fill="hold">
                                          <p:stCondLst>
                                            <p:cond delay="0"/>
                                          </p:stCondLst>
                                        </p:cTn>
                                        <p:tgtEl>
                                          <p:spTgt spid="52"/>
                                        </p:tgtEl>
                                        <p:attrNameLst>
                                          <p:attrName>ppt_w</p:attrName>
                                        </p:attrNameLst>
                                      </p:cBhvr>
                                      <p:tavLst>
                                        <p:tav tm="0">
                                          <p:val>
                                            <p:strVal val="#ppt_w"/>
                                          </p:val>
                                        </p:tav>
                                        <p:tav tm="100000">
                                          <p:val>
                                            <p:strVal val="#ppt_w*.05"/>
                                          </p:val>
                                        </p:tav>
                                      </p:tavLst>
                                    </p:anim>
                                    <p:anim calcmode="lin" valueType="num">
                                      <p:cBhvr>
                                        <p:cTn id="42" dur="500" accel="50000" fill="hold">
                                          <p:stCondLst>
                                            <p:cond delay="500"/>
                                          </p:stCondLst>
                                        </p:cTn>
                                        <p:tgtEl>
                                          <p:spTgt spid="52"/>
                                        </p:tgtEl>
                                        <p:attrNameLst>
                                          <p:attrName>ppt_w</p:attrName>
                                        </p:attrNameLst>
                                      </p:cBhvr>
                                      <p:tavLst>
                                        <p:tav tm="0">
                                          <p:val>
                                            <p:strVal val="#ppt_w*.05"/>
                                          </p:val>
                                        </p:tav>
                                        <p:tav tm="100000">
                                          <p:val>
                                            <p:strVal val="#ppt_w"/>
                                          </p:val>
                                        </p:tav>
                                      </p:tavLst>
                                    </p:anim>
                                    <p:anim calcmode="lin" valueType="num">
                                      <p:cBhvr>
                                        <p:cTn id="43" dur="1000" fill="hold"/>
                                        <p:tgtEl>
                                          <p:spTgt spid="52"/>
                                        </p:tgtEl>
                                        <p:attrNameLst>
                                          <p:attrName>ppt_h</p:attrName>
                                        </p:attrNameLst>
                                      </p:cBhvr>
                                      <p:tavLst>
                                        <p:tav tm="0">
                                          <p:val>
                                            <p:strVal val="#ppt_h"/>
                                          </p:val>
                                        </p:tav>
                                        <p:tav tm="100000">
                                          <p:val>
                                            <p:strVal val="#ppt_h"/>
                                          </p:val>
                                        </p:tav>
                                      </p:tavLst>
                                    </p:anim>
                                    <p:anim calcmode="lin" valueType="num">
                                      <p:cBhvr>
                                        <p:cTn id="44" dur="500" decel="50000" fill="hold">
                                          <p:stCondLst>
                                            <p:cond delay="0"/>
                                          </p:stCondLst>
                                        </p:cTn>
                                        <p:tgtEl>
                                          <p:spTgt spid="52"/>
                                        </p:tgtEl>
                                        <p:attrNameLst>
                                          <p:attrName>ppt_x</p:attrName>
                                        </p:attrNameLst>
                                      </p:cBhvr>
                                      <p:tavLst>
                                        <p:tav tm="0">
                                          <p:val>
                                            <p:strVal val="#ppt_x+.4"/>
                                          </p:val>
                                        </p:tav>
                                        <p:tav tm="100000">
                                          <p:val>
                                            <p:strVal val="#ppt_x"/>
                                          </p:val>
                                        </p:tav>
                                      </p:tavLst>
                                    </p:anim>
                                    <p:anim calcmode="lin" valueType="num">
                                      <p:cBhvr>
                                        <p:cTn id="45" dur="500" decel="50000" fill="hold">
                                          <p:stCondLst>
                                            <p:cond delay="0"/>
                                          </p:stCondLst>
                                        </p:cTn>
                                        <p:tgtEl>
                                          <p:spTgt spid="52"/>
                                        </p:tgtEl>
                                        <p:attrNameLst>
                                          <p:attrName>ppt_y</p:attrName>
                                        </p:attrNameLst>
                                      </p:cBhvr>
                                      <p:tavLst>
                                        <p:tav tm="0">
                                          <p:val>
                                            <p:strVal val="#ppt_y-.2"/>
                                          </p:val>
                                        </p:tav>
                                        <p:tav tm="100000">
                                          <p:val>
                                            <p:strVal val="#ppt_y+.1"/>
                                          </p:val>
                                        </p:tav>
                                      </p:tavLst>
                                    </p:anim>
                                    <p:anim calcmode="lin" valueType="num">
                                      <p:cBhvr>
                                        <p:cTn id="46" dur="500" accel="50000" fill="hold">
                                          <p:stCondLst>
                                            <p:cond delay="500"/>
                                          </p:stCondLst>
                                        </p:cTn>
                                        <p:tgtEl>
                                          <p:spTgt spid="52"/>
                                        </p:tgtEl>
                                        <p:attrNameLst>
                                          <p:attrName>ppt_y</p:attrName>
                                        </p:attrNameLst>
                                      </p:cBhvr>
                                      <p:tavLst>
                                        <p:tav tm="0">
                                          <p:val>
                                            <p:strVal val="#ppt_y+.1"/>
                                          </p:val>
                                        </p:tav>
                                        <p:tav tm="100000">
                                          <p:val>
                                            <p:strVal val="#ppt_y"/>
                                          </p:val>
                                        </p:tav>
                                      </p:tavLst>
                                    </p:anim>
                                    <p:animEffect transition="in" filter="fade">
                                      <p:cBhvr>
                                        <p:cTn id="47" dur="1000" decel="50000">
                                          <p:stCondLst>
                                            <p:cond delay="0"/>
                                          </p:stCondLst>
                                        </p:cTn>
                                        <p:tgtEl>
                                          <p:spTgt spid="52"/>
                                        </p:tgtEl>
                                      </p:cBhvr>
                                    </p:animEffect>
                                  </p:childTnLst>
                                </p:cTn>
                              </p:par>
                            </p:childTnLst>
                          </p:cTn>
                        </p:par>
                        <p:par>
                          <p:cTn id="48" fill="hold">
                            <p:stCondLst>
                              <p:cond delay="4000"/>
                            </p:stCondLst>
                            <p:childTnLst>
                              <p:par>
                                <p:cTn id="49" presetID="25" presetClass="entr" presetSubtype="0" fill="hold" grpId="0" nodeType="afterEffect">
                                  <p:stCondLst>
                                    <p:cond delay="0"/>
                                  </p:stCondLst>
                                  <p:childTnLst>
                                    <p:set>
                                      <p:cBhvr>
                                        <p:cTn id="50" dur="1" fill="hold">
                                          <p:stCondLst>
                                            <p:cond delay="0"/>
                                          </p:stCondLst>
                                        </p:cTn>
                                        <p:tgtEl>
                                          <p:spTgt spid="53"/>
                                        </p:tgtEl>
                                        <p:attrNameLst>
                                          <p:attrName>style.visibility</p:attrName>
                                        </p:attrNameLst>
                                      </p:cBhvr>
                                      <p:to>
                                        <p:strVal val="visible"/>
                                      </p:to>
                                    </p:set>
                                    <p:anim calcmode="lin" valueType="num">
                                      <p:cBhvr>
                                        <p:cTn id="51" dur="500" decel="50000" fill="hold">
                                          <p:stCondLst>
                                            <p:cond delay="0"/>
                                          </p:stCondLst>
                                        </p:cTn>
                                        <p:tgtEl>
                                          <p:spTgt spid="53"/>
                                        </p:tgtEl>
                                        <p:attrNameLst>
                                          <p:attrName>style.rotation</p:attrName>
                                        </p:attrNameLst>
                                      </p:cBhvr>
                                      <p:tavLst>
                                        <p:tav tm="0">
                                          <p:val>
                                            <p:fltVal val="-90"/>
                                          </p:val>
                                        </p:tav>
                                        <p:tav tm="100000">
                                          <p:val>
                                            <p:fltVal val="0"/>
                                          </p:val>
                                        </p:tav>
                                      </p:tavLst>
                                    </p:anim>
                                    <p:anim calcmode="lin" valueType="num">
                                      <p:cBhvr>
                                        <p:cTn id="52" dur="500" decel="50000" fill="hold">
                                          <p:stCondLst>
                                            <p:cond delay="0"/>
                                          </p:stCondLst>
                                        </p:cTn>
                                        <p:tgtEl>
                                          <p:spTgt spid="53"/>
                                        </p:tgtEl>
                                        <p:attrNameLst>
                                          <p:attrName>ppt_w</p:attrName>
                                        </p:attrNameLst>
                                      </p:cBhvr>
                                      <p:tavLst>
                                        <p:tav tm="0">
                                          <p:val>
                                            <p:strVal val="#ppt_w"/>
                                          </p:val>
                                        </p:tav>
                                        <p:tav tm="100000">
                                          <p:val>
                                            <p:strVal val="#ppt_w*.05"/>
                                          </p:val>
                                        </p:tav>
                                      </p:tavLst>
                                    </p:anim>
                                    <p:anim calcmode="lin" valueType="num">
                                      <p:cBhvr>
                                        <p:cTn id="53" dur="500" accel="50000" fill="hold">
                                          <p:stCondLst>
                                            <p:cond delay="500"/>
                                          </p:stCondLst>
                                        </p:cTn>
                                        <p:tgtEl>
                                          <p:spTgt spid="53"/>
                                        </p:tgtEl>
                                        <p:attrNameLst>
                                          <p:attrName>ppt_w</p:attrName>
                                        </p:attrNameLst>
                                      </p:cBhvr>
                                      <p:tavLst>
                                        <p:tav tm="0">
                                          <p:val>
                                            <p:strVal val="#ppt_w*.05"/>
                                          </p:val>
                                        </p:tav>
                                        <p:tav tm="100000">
                                          <p:val>
                                            <p:strVal val="#ppt_w"/>
                                          </p:val>
                                        </p:tav>
                                      </p:tavLst>
                                    </p:anim>
                                    <p:anim calcmode="lin" valueType="num">
                                      <p:cBhvr>
                                        <p:cTn id="54" dur="1000" fill="hold"/>
                                        <p:tgtEl>
                                          <p:spTgt spid="53"/>
                                        </p:tgtEl>
                                        <p:attrNameLst>
                                          <p:attrName>ppt_h</p:attrName>
                                        </p:attrNameLst>
                                      </p:cBhvr>
                                      <p:tavLst>
                                        <p:tav tm="0">
                                          <p:val>
                                            <p:strVal val="#ppt_h"/>
                                          </p:val>
                                        </p:tav>
                                        <p:tav tm="100000">
                                          <p:val>
                                            <p:strVal val="#ppt_h"/>
                                          </p:val>
                                        </p:tav>
                                      </p:tavLst>
                                    </p:anim>
                                    <p:anim calcmode="lin" valueType="num">
                                      <p:cBhvr>
                                        <p:cTn id="55" dur="500" decel="50000" fill="hold">
                                          <p:stCondLst>
                                            <p:cond delay="0"/>
                                          </p:stCondLst>
                                        </p:cTn>
                                        <p:tgtEl>
                                          <p:spTgt spid="53"/>
                                        </p:tgtEl>
                                        <p:attrNameLst>
                                          <p:attrName>ppt_x</p:attrName>
                                        </p:attrNameLst>
                                      </p:cBhvr>
                                      <p:tavLst>
                                        <p:tav tm="0">
                                          <p:val>
                                            <p:strVal val="#ppt_x+.4"/>
                                          </p:val>
                                        </p:tav>
                                        <p:tav tm="100000">
                                          <p:val>
                                            <p:strVal val="#ppt_x"/>
                                          </p:val>
                                        </p:tav>
                                      </p:tavLst>
                                    </p:anim>
                                    <p:anim calcmode="lin" valueType="num">
                                      <p:cBhvr>
                                        <p:cTn id="56" dur="500" decel="50000" fill="hold">
                                          <p:stCondLst>
                                            <p:cond delay="0"/>
                                          </p:stCondLst>
                                        </p:cTn>
                                        <p:tgtEl>
                                          <p:spTgt spid="53"/>
                                        </p:tgtEl>
                                        <p:attrNameLst>
                                          <p:attrName>ppt_y</p:attrName>
                                        </p:attrNameLst>
                                      </p:cBhvr>
                                      <p:tavLst>
                                        <p:tav tm="0">
                                          <p:val>
                                            <p:strVal val="#ppt_y-.2"/>
                                          </p:val>
                                        </p:tav>
                                        <p:tav tm="100000">
                                          <p:val>
                                            <p:strVal val="#ppt_y+.1"/>
                                          </p:val>
                                        </p:tav>
                                      </p:tavLst>
                                    </p:anim>
                                    <p:anim calcmode="lin" valueType="num">
                                      <p:cBhvr>
                                        <p:cTn id="57" dur="500" accel="50000" fill="hold">
                                          <p:stCondLst>
                                            <p:cond delay="500"/>
                                          </p:stCondLst>
                                        </p:cTn>
                                        <p:tgtEl>
                                          <p:spTgt spid="53"/>
                                        </p:tgtEl>
                                        <p:attrNameLst>
                                          <p:attrName>ppt_y</p:attrName>
                                        </p:attrNameLst>
                                      </p:cBhvr>
                                      <p:tavLst>
                                        <p:tav tm="0">
                                          <p:val>
                                            <p:strVal val="#ppt_y+.1"/>
                                          </p:val>
                                        </p:tav>
                                        <p:tav tm="100000">
                                          <p:val>
                                            <p:strVal val="#ppt_y"/>
                                          </p:val>
                                        </p:tav>
                                      </p:tavLst>
                                    </p:anim>
                                    <p:animEffect transition="in" filter="fade">
                                      <p:cBhvr>
                                        <p:cTn id="58" dur="1000" decel="50000">
                                          <p:stCondLst>
                                            <p:cond delay="0"/>
                                          </p:stCondLst>
                                        </p:cTn>
                                        <p:tgtEl>
                                          <p:spTgt spid="53"/>
                                        </p:tgtEl>
                                      </p:cBhvr>
                                    </p:animEffect>
                                  </p:childTnLst>
                                </p:cTn>
                              </p:par>
                            </p:childTnLst>
                          </p:cTn>
                        </p:par>
                        <p:par>
                          <p:cTn id="59" fill="hold">
                            <p:stCondLst>
                              <p:cond delay="5000"/>
                            </p:stCondLst>
                            <p:childTnLst>
                              <p:par>
                                <p:cTn id="60" presetID="25" presetClass="entr" presetSubtype="0" fill="hold" grpId="0" nodeType="afterEffect">
                                  <p:stCondLst>
                                    <p:cond delay="0"/>
                                  </p:stCondLst>
                                  <p:childTnLst>
                                    <p:set>
                                      <p:cBhvr>
                                        <p:cTn id="61" dur="1" fill="hold">
                                          <p:stCondLst>
                                            <p:cond delay="0"/>
                                          </p:stCondLst>
                                        </p:cTn>
                                        <p:tgtEl>
                                          <p:spTgt spid="54"/>
                                        </p:tgtEl>
                                        <p:attrNameLst>
                                          <p:attrName>style.visibility</p:attrName>
                                        </p:attrNameLst>
                                      </p:cBhvr>
                                      <p:to>
                                        <p:strVal val="visible"/>
                                      </p:to>
                                    </p:set>
                                    <p:anim calcmode="lin" valueType="num">
                                      <p:cBhvr>
                                        <p:cTn id="62" dur="500" decel="50000" fill="hold">
                                          <p:stCondLst>
                                            <p:cond delay="0"/>
                                          </p:stCondLst>
                                        </p:cTn>
                                        <p:tgtEl>
                                          <p:spTgt spid="54"/>
                                        </p:tgtEl>
                                        <p:attrNameLst>
                                          <p:attrName>style.rotation</p:attrName>
                                        </p:attrNameLst>
                                      </p:cBhvr>
                                      <p:tavLst>
                                        <p:tav tm="0">
                                          <p:val>
                                            <p:fltVal val="-90"/>
                                          </p:val>
                                        </p:tav>
                                        <p:tav tm="100000">
                                          <p:val>
                                            <p:fltVal val="0"/>
                                          </p:val>
                                        </p:tav>
                                      </p:tavLst>
                                    </p:anim>
                                    <p:anim calcmode="lin" valueType="num">
                                      <p:cBhvr>
                                        <p:cTn id="63" dur="500" decel="50000" fill="hold">
                                          <p:stCondLst>
                                            <p:cond delay="0"/>
                                          </p:stCondLst>
                                        </p:cTn>
                                        <p:tgtEl>
                                          <p:spTgt spid="54"/>
                                        </p:tgtEl>
                                        <p:attrNameLst>
                                          <p:attrName>ppt_w</p:attrName>
                                        </p:attrNameLst>
                                      </p:cBhvr>
                                      <p:tavLst>
                                        <p:tav tm="0">
                                          <p:val>
                                            <p:strVal val="#ppt_w"/>
                                          </p:val>
                                        </p:tav>
                                        <p:tav tm="100000">
                                          <p:val>
                                            <p:strVal val="#ppt_w*.05"/>
                                          </p:val>
                                        </p:tav>
                                      </p:tavLst>
                                    </p:anim>
                                    <p:anim calcmode="lin" valueType="num">
                                      <p:cBhvr>
                                        <p:cTn id="64" dur="500" accel="50000" fill="hold">
                                          <p:stCondLst>
                                            <p:cond delay="500"/>
                                          </p:stCondLst>
                                        </p:cTn>
                                        <p:tgtEl>
                                          <p:spTgt spid="54"/>
                                        </p:tgtEl>
                                        <p:attrNameLst>
                                          <p:attrName>ppt_w</p:attrName>
                                        </p:attrNameLst>
                                      </p:cBhvr>
                                      <p:tavLst>
                                        <p:tav tm="0">
                                          <p:val>
                                            <p:strVal val="#ppt_w*.05"/>
                                          </p:val>
                                        </p:tav>
                                        <p:tav tm="100000">
                                          <p:val>
                                            <p:strVal val="#ppt_w"/>
                                          </p:val>
                                        </p:tav>
                                      </p:tavLst>
                                    </p:anim>
                                    <p:anim calcmode="lin" valueType="num">
                                      <p:cBhvr>
                                        <p:cTn id="65" dur="1000" fill="hold"/>
                                        <p:tgtEl>
                                          <p:spTgt spid="54"/>
                                        </p:tgtEl>
                                        <p:attrNameLst>
                                          <p:attrName>ppt_h</p:attrName>
                                        </p:attrNameLst>
                                      </p:cBhvr>
                                      <p:tavLst>
                                        <p:tav tm="0">
                                          <p:val>
                                            <p:strVal val="#ppt_h"/>
                                          </p:val>
                                        </p:tav>
                                        <p:tav tm="100000">
                                          <p:val>
                                            <p:strVal val="#ppt_h"/>
                                          </p:val>
                                        </p:tav>
                                      </p:tavLst>
                                    </p:anim>
                                    <p:anim calcmode="lin" valueType="num">
                                      <p:cBhvr>
                                        <p:cTn id="66" dur="500" decel="50000" fill="hold">
                                          <p:stCondLst>
                                            <p:cond delay="0"/>
                                          </p:stCondLst>
                                        </p:cTn>
                                        <p:tgtEl>
                                          <p:spTgt spid="54"/>
                                        </p:tgtEl>
                                        <p:attrNameLst>
                                          <p:attrName>ppt_x</p:attrName>
                                        </p:attrNameLst>
                                      </p:cBhvr>
                                      <p:tavLst>
                                        <p:tav tm="0">
                                          <p:val>
                                            <p:strVal val="#ppt_x+.4"/>
                                          </p:val>
                                        </p:tav>
                                        <p:tav tm="100000">
                                          <p:val>
                                            <p:strVal val="#ppt_x"/>
                                          </p:val>
                                        </p:tav>
                                      </p:tavLst>
                                    </p:anim>
                                    <p:anim calcmode="lin" valueType="num">
                                      <p:cBhvr>
                                        <p:cTn id="67" dur="500" decel="50000" fill="hold">
                                          <p:stCondLst>
                                            <p:cond delay="0"/>
                                          </p:stCondLst>
                                        </p:cTn>
                                        <p:tgtEl>
                                          <p:spTgt spid="54"/>
                                        </p:tgtEl>
                                        <p:attrNameLst>
                                          <p:attrName>ppt_y</p:attrName>
                                        </p:attrNameLst>
                                      </p:cBhvr>
                                      <p:tavLst>
                                        <p:tav tm="0">
                                          <p:val>
                                            <p:strVal val="#ppt_y-.2"/>
                                          </p:val>
                                        </p:tav>
                                        <p:tav tm="100000">
                                          <p:val>
                                            <p:strVal val="#ppt_y+.1"/>
                                          </p:val>
                                        </p:tav>
                                      </p:tavLst>
                                    </p:anim>
                                    <p:anim calcmode="lin" valueType="num">
                                      <p:cBhvr>
                                        <p:cTn id="68" dur="500" accel="50000" fill="hold">
                                          <p:stCondLst>
                                            <p:cond delay="500"/>
                                          </p:stCondLst>
                                        </p:cTn>
                                        <p:tgtEl>
                                          <p:spTgt spid="54"/>
                                        </p:tgtEl>
                                        <p:attrNameLst>
                                          <p:attrName>ppt_y</p:attrName>
                                        </p:attrNameLst>
                                      </p:cBhvr>
                                      <p:tavLst>
                                        <p:tav tm="0">
                                          <p:val>
                                            <p:strVal val="#ppt_y+.1"/>
                                          </p:val>
                                        </p:tav>
                                        <p:tav tm="100000">
                                          <p:val>
                                            <p:strVal val="#ppt_y"/>
                                          </p:val>
                                        </p:tav>
                                      </p:tavLst>
                                    </p:anim>
                                    <p:animEffect transition="in" filter="fade">
                                      <p:cBhvr>
                                        <p:cTn id="69" dur="1000" decel="50000">
                                          <p:stCondLst>
                                            <p:cond delay="0"/>
                                          </p:stCondLst>
                                        </p:cTn>
                                        <p:tgtEl>
                                          <p:spTgt spid="54"/>
                                        </p:tgtEl>
                                      </p:cBhvr>
                                    </p:animEffect>
                                  </p:childTnLst>
                                </p:cTn>
                              </p:par>
                            </p:childTnLst>
                          </p:cTn>
                        </p:par>
                        <p:par>
                          <p:cTn id="70" fill="hold">
                            <p:stCondLst>
                              <p:cond delay="6000"/>
                            </p:stCondLst>
                            <p:childTnLst>
                              <p:par>
                                <p:cTn id="71" presetID="25" presetClass="entr" presetSubtype="0" fill="hold" grpId="0" nodeType="afterEffect">
                                  <p:stCondLst>
                                    <p:cond delay="0"/>
                                  </p:stCondLst>
                                  <p:childTnLst>
                                    <p:set>
                                      <p:cBhvr>
                                        <p:cTn id="72" dur="1" fill="hold">
                                          <p:stCondLst>
                                            <p:cond delay="0"/>
                                          </p:stCondLst>
                                        </p:cTn>
                                        <p:tgtEl>
                                          <p:spTgt spid="55"/>
                                        </p:tgtEl>
                                        <p:attrNameLst>
                                          <p:attrName>style.visibility</p:attrName>
                                        </p:attrNameLst>
                                      </p:cBhvr>
                                      <p:to>
                                        <p:strVal val="visible"/>
                                      </p:to>
                                    </p:set>
                                    <p:anim calcmode="lin" valueType="num">
                                      <p:cBhvr>
                                        <p:cTn id="73" dur="500" decel="50000" fill="hold">
                                          <p:stCondLst>
                                            <p:cond delay="0"/>
                                          </p:stCondLst>
                                        </p:cTn>
                                        <p:tgtEl>
                                          <p:spTgt spid="55"/>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55"/>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55"/>
                                        </p:tgtEl>
                                        <p:attrNameLst>
                                          <p:attrName>ppt_w</p:attrName>
                                        </p:attrNameLst>
                                      </p:cBhvr>
                                      <p:tavLst>
                                        <p:tav tm="0">
                                          <p:val>
                                            <p:strVal val="#ppt_w*.05"/>
                                          </p:val>
                                        </p:tav>
                                        <p:tav tm="100000">
                                          <p:val>
                                            <p:strVal val="#ppt_w"/>
                                          </p:val>
                                        </p:tav>
                                      </p:tavLst>
                                    </p:anim>
                                    <p:anim calcmode="lin" valueType="num">
                                      <p:cBhvr>
                                        <p:cTn id="76" dur="1000" fill="hold"/>
                                        <p:tgtEl>
                                          <p:spTgt spid="55"/>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55"/>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55"/>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55"/>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55"/>
                                        </p:tgtEl>
                                      </p:cBhvr>
                                    </p:animEffect>
                                  </p:childTnLst>
                                </p:cTn>
                              </p:par>
                            </p:childTnLst>
                          </p:cTn>
                        </p:par>
                        <p:par>
                          <p:cTn id="81" fill="hold">
                            <p:stCondLst>
                              <p:cond delay="7000"/>
                            </p:stCondLst>
                            <p:childTnLst>
                              <p:par>
                                <p:cTn id="82" presetID="25" presetClass="entr" presetSubtype="0" fill="hold" grpId="0" nodeType="afterEffect">
                                  <p:stCondLst>
                                    <p:cond delay="0"/>
                                  </p:stCondLst>
                                  <p:childTnLst>
                                    <p:set>
                                      <p:cBhvr>
                                        <p:cTn id="83" dur="1" fill="hold">
                                          <p:stCondLst>
                                            <p:cond delay="0"/>
                                          </p:stCondLst>
                                        </p:cTn>
                                        <p:tgtEl>
                                          <p:spTgt spid="56"/>
                                        </p:tgtEl>
                                        <p:attrNameLst>
                                          <p:attrName>style.visibility</p:attrName>
                                        </p:attrNameLst>
                                      </p:cBhvr>
                                      <p:to>
                                        <p:strVal val="visible"/>
                                      </p:to>
                                    </p:set>
                                    <p:anim calcmode="lin" valueType="num">
                                      <p:cBhvr>
                                        <p:cTn id="84" dur="500" decel="50000" fill="hold">
                                          <p:stCondLst>
                                            <p:cond delay="0"/>
                                          </p:stCondLst>
                                        </p:cTn>
                                        <p:tgtEl>
                                          <p:spTgt spid="56"/>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56"/>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56"/>
                                        </p:tgtEl>
                                        <p:attrNameLst>
                                          <p:attrName>ppt_w</p:attrName>
                                        </p:attrNameLst>
                                      </p:cBhvr>
                                      <p:tavLst>
                                        <p:tav tm="0">
                                          <p:val>
                                            <p:strVal val="#ppt_w*.05"/>
                                          </p:val>
                                        </p:tav>
                                        <p:tav tm="100000">
                                          <p:val>
                                            <p:strVal val="#ppt_w"/>
                                          </p:val>
                                        </p:tav>
                                      </p:tavLst>
                                    </p:anim>
                                    <p:anim calcmode="lin" valueType="num">
                                      <p:cBhvr>
                                        <p:cTn id="87" dur="1000" fill="hold"/>
                                        <p:tgtEl>
                                          <p:spTgt spid="56"/>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56"/>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56"/>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56"/>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56"/>
                                        </p:tgtEl>
                                      </p:cBhvr>
                                    </p:animEffect>
                                  </p:childTnLst>
                                </p:cTn>
                              </p:par>
                            </p:childTnLst>
                          </p:cTn>
                        </p:par>
                        <p:par>
                          <p:cTn id="92" fill="hold">
                            <p:stCondLst>
                              <p:cond delay="8000"/>
                            </p:stCondLst>
                            <p:childTnLst>
                              <p:par>
                                <p:cTn id="93" presetID="25" presetClass="entr" presetSubtype="0" fill="hold" grpId="0" nodeType="afterEffect">
                                  <p:stCondLst>
                                    <p:cond delay="0"/>
                                  </p:stCondLst>
                                  <p:childTnLst>
                                    <p:set>
                                      <p:cBhvr>
                                        <p:cTn id="94" dur="1" fill="hold">
                                          <p:stCondLst>
                                            <p:cond delay="0"/>
                                          </p:stCondLst>
                                        </p:cTn>
                                        <p:tgtEl>
                                          <p:spTgt spid="57"/>
                                        </p:tgtEl>
                                        <p:attrNameLst>
                                          <p:attrName>style.visibility</p:attrName>
                                        </p:attrNameLst>
                                      </p:cBhvr>
                                      <p:to>
                                        <p:strVal val="visible"/>
                                      </p:to>
                                    </p:set>
                                    <p:anim calcmode="lin" valueType="num">
                                      <p:cBhvr>
                                        <p:cTn id="95" dur="500" decel="50000" fill="hold">
                                          <p:stCondLst>
                                            <p:cond delay="0"/>
                                          </p:stCondLst>
                                        </p:cTn>
                                        <p:tgtEl>
                                          <p:spTgt spid="57"/>
                                        </p:tgtEl>
                                        <p:attrNameLst>
                                          <p:attrName>style.rotation</p:attrName>
                                        </p:attrNameLst>
                                      </p:cBhvr>
                                      <p:tavLst>
                                        <p:tav tm="0">
                                          <p:val>
                                            <p:fltVal val="-90"/>
                                          </p:val>
                                        </p:tav>
                                        <p:tav tm="100000">
                                          <p:val>
                                            <p:fltVal val="0"/>
                                          </p:val>
                                        </p:tav>
                                      </p:tavLst>
                                    </p:anim>
                                    <p:anim calcmode="lin" valueType="num">
                                      <p:cBhvr>
                                        <p:cTn id="96" dur="500" decel="50000" fill="hold">
                                          <p:stCondLst>
                                            <p:cond delay="0"/>
                                          </p:stCondLst>
                                        </p:cTn>
                                        <p:tgtEl>
                                          <p:spTgt spid="57"/>
                                        </p:tgtEl>
                                        <p:attrNameLst>
                                          <p:attrName>ppt_w</p:attrName>
                                        </p:attrNameLst>
                                      </p:cBhvr>
                                      <p:tavLst>
                                        <p:tav tm="0">
                                          <p:val>
                                            <p:strVal val="#ppt_w"/>
                                          </p:val>
                                        </p:tav>
                                        <p:tav tm="100000">
                                          <p:val>
                                            <p:strVal val="#ppt_w*.05"/>
                                          </p:val>
                                        </p:tav>
                                      </p:tavLst>
                                    </p:anim>
                                    <p:anim calcmode="lin" valueType="num">
                                      <p:cBhvr>
                                        <p:cTn id="97" dur="500" accel="50000" fill="hold">
                                          <p:stCondLst>
                                            <p:cond delay="500"/>
                                          </p:stCondLst>
                                        </p:cTn>
                                        <p:tgtEl>
                                          <p:spTgt spid="57"/>
                                        </p:tgtEl>
                                        <p:attrNameLst>
                                          <p:attrName>ppt_w</p:attrName>
                                        </p:attrNameLst>
                                      </p:cBhvr>
                                      <p:tavLst>
                                        <p:tav tm="0">
                                          <p:val>
                                            <p:strVal val="#ppt_w*.05"/>
                                          </p:val>
                                        </p:tav>
                                        <p:tav tm="100000">
                                          <p:val>
                                            <p:strVal val="#ppt_w"/>
                                          </p:val>
                                        </p:tav>
                                      </p:tavLst>
                                    </p:anim>
                                    <p:anim calcmode="lin" valueType="num">
                                      <p:cBhvr>
                                        <p:cTn id="98" dur="1000" fill="hold"/>
                                        <p:tgtEl>
                                          <p:spTgt spid="57"/>
                                        </p:tgtEl>
                                        <p:attrNameLst>
                                          <p:attrName>ppt_h</p:attrName>
                                        </p:attrNameLst>
                                      </p:cBhvr>
                                      <p:tavLst>
                                        <p:tav tm="0">
                                          <p:val>
                                            <p:strVal val="#ppt_h"/>
                                          </p:val>
                                        </p:tav>
                                        <p:tav tm="100000">
                                          <p:val>
                                            <p:strVal val="#ppt_h"/>
                                          </p:val>
                                        </p:tav>
                                      </p:tavLst>
                                    </p:anim>
                                    <p:anim calcmode="lin" valueType="num">
                                      <p:cBhvr>
                                        <p:cTn id="99" dur="500" decel="50000" fill="hold">
                                          <p:stCondLst>
                                            <p:cond delay="0"/>
                                          </p:stCondLst>
                                        </p:cTn>
                                        <p:tgtEl>
                                          <p:spTgt spid="57"/>
                                        </p:tgtEl>
                                        <p:attrNameLst>
                                          <p:attrName>ppt_x</p:attrName>
                                        </p:attrNameLst>
                                      </p:cBhvr>
                                      <p:tavLst>
                                        <p:tav tm="0">
                                          <p:val>
                                            <p:strVal val="#ppt_x+.4"/>
                                          </p:val>
                                        </p:tav>
                                        <p:tav tm="100000">
                                          <p:val>
                                            <p:strVal val="#ppt_x"/>
                                          </p:val>
                                        </p:tav>
                                      </p:tavLst>
                                    </p:anim>
                                    <p:anim calcmode="lin" valueType="num">
                                      <p:cBhvr>
                                        <p:cTn id="100" dur="500" decel="50000" fill="hold">
                                          <p:stCondLst>
                                            <p:cond delay="0"/>
                                          </p:stCondLst>
                                        </p:cTn>
                                        <p:tgtEl>
                                          <p:spTgt spid="57"/>
                                        </p:tgtEl>
                                        <p:attrNameLst>
                                          <p:attrName>ppt_y</p:attrName>
                                        </p:attrNameLst>
                                      </p:cBhvr>
                                      <p:tavLst>
                                        <p:tav tm="0">
                                          <p:val>
                                            <p:strVal val="#ppt_y-.2"/>
                                          </p:val>
                                        </p:tav>
                                        <p:tav tm="100000">
                                          <p:val>
                                            <p:strVal val="#ppt_y+.1"/>
                                          </p:val>
                                        </p:tav>
                                      </p:tavLst>
                                    </p:anim>
                                    <p:anim calcmode="lin" valueType="num">
                                      <p:cBhvr>
                                        <p:cTn id="101" dur="500" accel="50000" fill="hold">
                                          <p:stCondLst>
                                            <p:cond delay="500"/>
                                          </p:stCondLst>
                                        </p:cTn>
                                        <p:tgtEl>
                                          <p:spTgt spid="57"/>
                                        </p:tgtEl>
                                        <p:attrNameLst>
                                          <p:attrName>ppt_y</p:attrName>
                                        </p:attrNameLst>
                                      </p:cBhvr>
                                      <p:tavLst>
                                        <p:tav tm="0">
                                          <p:val>
                                            <p:strVal val="#ppt_y+.1"/>
                                          </p:val>
                                        </p:tav>
                                        <p:tav tm="100000">
                                          <p:val>
                                            <p:strVal val="#ppt_y"/>
                                          </p:val>
                                        </p:tav>
                                      </p:tavLst>
                                    </p:anim>
                                    <p:animEffect transition="in" filter="fade">
                                      <p:cBhvr>
                                        <p:cTn id="102" dur="1000" decel="50000">
                                          <p:stCondLst>
                                            <p:cond delay="0"/>
                                          </p:stCondLst>
                                        </p:cTn>
                                        <p:tgtEl>
                                          <p:spTgt spid="57"/>
                                        </p:tgtEl>
                                      </p:cBhvr>
                                    </p:animEffect>
                                  </p:childTnLst>
                                </p:cTn>
                              </p:par>
                            </p:childTnLst>
                          </p:cTn>
                        </p:par>
                        <p:par>
                          <p:cTn id="103" fill="hold">
                            <p:stCondLst>
                              <p:cond delay="9000"/>
                            </p:stCondLst>
                            <p:childTnLst>
                              <p:par>
                                <p:cTn id="104" presetID="25" presetClass="entr" presetSubtype="0" fill="hold" grpId="0" nodeType="afterEffect">
                                  <p:stCondLst>
                                    <p:cond delay="0"/>
                                  </p:stCondLst>
                                  <p:childTnLst>
                                    <p:set>
                                      <p:cBhvr>
                                        <p:cTn id="105" dur="1" fill="hold">
                                          <p:stCondLst>
                                            <p:cond delay="0"/>
                                          </p:stCondLst>
                                        </p:cTn>
                                        <p:tgtEl>
                                          <p:spTgt spid="58"/>
                                        </p:tgtEl>
                                        <p:attrNameLst>
                                          <p:attrName>style.visibility</p:attrName>
                                        </p:attrNameLst>
                                      </p:cBhvr>
                                      <p:to>
                                        <p:strVal val="visible"/>
                                      </p:to>
                                    </p:set>
                                    <p:anim calcmode="lin" valueType="num">
                                      <p:cBhvr>
                                        <p:cTn id="106" dur="500" decel="50000" fill="hold">
                                          <p:stCondLst>
                                            <p:cond delay="0"/>
                                          </p:stCondLst>
                                        </p:cTn>
                                        <p:tgtEl>
                                          <p:spTgt spid="58"/>
                                        </p:tgtEl>
                                        <p:attrNameLst>
                                          <p:attrName>style.rotation</p:attrName>
                                        </p:attrNameLst>
                                      </p:cBhvr>
                                      <p:tavLst>
                                        <p:tav tm="0">
                                          <p:val>
                                            <p:fltVal val="-90"/>
                                          </p:val>
                                        </p:tav>
                                        <p:tav tm="100000">
                                          <p:val>
                                            <p:fltVal val="0"/>
                                          </p:val>
                                        </p:tav>
                                      </p:tavLst>
                                    </p:anim>
                                    <p:anim calcmode="lin" valueType="num">
                                      <p:cBhvr>
                                        <p:cTn id="107" dur="500" decel="50000" fill="hold">
                                          <p:stCondLst>
                                            <p:cond delay="0"/>
                                          </p:stCondLst>
                                        </p:cTn>
                                        <p:tgtEl>
                                          <p:spTgt spid="58"/>
                                        </p:tgtEl>
                                        <p:attrNameLst>
                                          <p:attrName>ppt_w</p:attrName>
                                        </p:attrNameLst>
                                      </p:cBhvr>
                                      <p:tavLst>
                                        <p:tav tm="0">
                                          <p:val>
                                            <p:strVal val="#ppt_w"/>
                                          </p:val>
                                        </p:tav>
                                        <p:tav tm="100000">
                                          <p:val>
                                            <p:strVal val="#ppt_w*.05"/>
                                          </p:val>
                                        </p:tav>
                                      </p:tavLst>
                                    </p:anim>
                                    <p:anim calcmode="lin" valueType="num">
                                      <p:cBhvr>
                                        <p:cTn id="108" dur="500" accel="50000" fill="hold">
                                          <p:stCondLst>
                                            <p:cond delay="500"/>
                                          </p:stCondLst>
                                        </p:cTn>
                                        <p:tgtEl>
                                          <p:spTgt spid="58"/>
                                        </p:tgtEl>
                                        <p:attrNameLst>
                                          <p:attrName>ppt_w</p:attrName>
                                        </p:attrNameLst>
                                      </p:cBhvr>
                                      <p:tavLst>
                                        <p:tav tm="0">
                                          <p:val>
                                            <p:strVal val="#ppt_w*.05"/>
                                          </p:val>
                                        </p:tav>
                                        <p:tav tm="100000">
                                          <p:val>
                                            <p:strVal val="#ppt_w"/>
                                          </p:val>
                                        </p:tav>
                                      </p:tavLst>
                                    </p:anim>
                                    <p:anim calcmode="lin" valueType="num">
                                      <p:cBhvr>
                                        <p:cTn id="109" dur="1000" fill="hold"/>
                                        <p:tgtEl>
                                          <p:spTgt spid="58"/>
                                        </p:tgtEl>
                                        <p:attrNameLst>
                                          <p:attrName>ppt_h</p:attrName>
                                        </p:attrNameLst>
                                      </p:cBhvr>
                                      <p:tavLst>
                                        <p:tav tm="0">
                                          <p:val>
                                            <p:strVal val="#ppt_h"/>
                                          </p:val>
                                        </p:tav>
                                        <p:tav tm="100000">
                                          <p:val>
                                            <p:strVal val="#ppt_h"/>
                                          </p:val>
                                        </p:tav>
                                      </p:tavLst>
                                    </p:anim>
                                    <p:anim calcmode="lin" valueType="num">
                                      <p:cBhvr>
                                        <p:cTn id="110" dur="500" decel="50000" fill="hold">
                                          <p:stCondLst>
                                            <p:cond delay="0"/>
                                          </p:stCondLst>
                                        </p:cTn>
                                        <p:tgtEl>
                                          <p:spTgt spid="58"/>
                                        </p:tgtEl>
                                        <p:attrNameLst>
                                          <p:attrName>ppt_x</p:attrName>
                                        </p:attrNameLst>
                                      </p:cBhvr>
                                      <p:tavLst>
                                        <p:tav tm="0">
                                          <p:val>
                                            <p:strVal val="#ppt_x+.4"/>
                                          </p:val>
                                        </p:tav>
                                        <p:tav tm="100000">
                                          <p:val>
                                            <p:strVal val="#ppt_x"/>
                                          </p:val>
                                        </p:tav>
                                      </p:tavLst>
                                    </p:anim>
                                    <p:anim calcmode="lin" valueType="num">
                                      <p:cBhvr>
                                        <p:cTn id="111" dur="500" decel="50000" fill="hold">
                                          <p:stCondLst>
                                            <p:cond delay="0"/>
                                          </p:stCondLst>
                                        </p:cTn>
                                        <p:tgtEl>
                                          <p:spTgt spid="58"/>
                                        </p:tgtEl>
                                        <p:attrNameLst>
                                          <p:attrName>ppt_y</p:attrName>
                                        </p:attrNameLst>
                                      </p:cBhvr>
                                      <p:tavLst>
                                        <p:tav tm="0">
                                          <p:val>
                                            <p:strVal val="#ppt_y-.2"/>
                                          </p:val>
                                        </p:tav>
                                        <p:tav tm="100000">
                                          <p:val>
                                            <p:strVal val="#ppt_y+.1"/>
                                          </p:val>
                                        </p:tav>
                                      </p:tavLst>
                                    </p:anim>
                                    <p:anim calcmode="lin" valueType="num">
                                      <p:cBhvr>
                                        <p:cTn id="112" dur="500" accel="50000" fill="hold">
                                          <p:stCondLst>
                                            <p:cond delay="500"/>
                                          </p:stCondLst>
                                        </p:cTn>
                                        <p:tgtEl>
                                          <p:spTgt spid="58"/>
                                        </p:tgtEl>
                                        <p:attrNameLst>
                                          <p:attrName>ppt_y</p:attrName>
                                        </p:attrNameLst>
                                      </p:cBhvr>
                                      <p:tavLst>
                                        <p:tav tm="0">
                                          <p:val>
                                            <p:strVal val="#ppt_y+.1"/>
                                          </p:val>
                                        </p:tav>
                                        <p:tav tm="100000">
                                          <p:val>
                                            <p:strVal val="#ppt_y"/>
                                          </p:val>
                                        </p:tav>
                                      </p:tavLst>
                                    </p:anim>
                                    <p:animEffect transition="in" filter="fade">
                                      <p:cBhvr>
                                        <p:cTn id="113" dur="1000" decel="50000">
                                          <p:stCondLst>
                                            <p:cond delay="0"/>
                                          </p:stCondLst>
                                        </p:cTn>
                                        <p:tgtEl>
                                          <p:spTgt spid="58"/>
                                        </p:tgtEl>
                                      </p:cBhvr>
                                    </p:animEffect>
                                  </p:childTnLst>
                                </p:cTn>
                              </p:par>
                            </p:childTnLst>
                          </p:cTn>
                        </p:par>
                        <p:par>
                          <p:cTn id="114" fill="hold">
                            <p:stCondLst>
                              <p:cond delay="10000"/>
                            </p:stCondLst>
                            <p:childTnLst>
                              <p:par>
                                <p:cTn id="115" presetID="25" presetClass="entr" presetSubtype="0" fill="hold" grpId="0" nodeType="afterEffect">
                                  <p:stCondLst>
                                    <p:cond delay="0"/>
                                  </p:stCondLst>
                                  <p:childTnLst>
                                    <p:set>
                                      <p:cBhvr>
                                        <p:cTn id="116" dur="1" fill="hold">
                                          <p:stCondLst>
                                            <p:cond delay="0"/>
                                          </p:stCondLst>
                                        </p:cTn>
                                        <p:tgtEl>
                                          <p:spTgt spid="59"/>
                                        </p:tgtEl>
                                        <p:attrNameLst>
                                          <p:attrName>style.visibility</p:attrName>
                                        </p:attrNameLst>
                                      </p:cBhvr>
                                      <p:to>
                                        <p:strVal val="visible"/>
                                      </p:to>
                                    </p:set>
                                    <p:anim calcmode="lin" valueType="num">
                                      <p:cBhvr>
                                        <p:cTn id="117" dur="500" decel="50000" fill="hold">
                                          <p:stCondLst>
                                            <p:cond delay="0"/>
                                          </p:stCondLst>
                                        </p:cTn>
                                        <p:tgtEl>
                                          <p:spTgt spid="59"/>
                                        </p:tgtEl>
                                        <p:attrNameLst>
                                          <p:attrName>style.rotation</p:attrName>
                                        </p:attrNameLst>
                                      </p:cBhvr>
                                      <p:tavLst>
                                        <p:tav tm="0">
                                          <p:val>
                                            <p:fltVal val="-90"/>
                                          </p:val>
                                        </p:tav>
                                        <p:tav tm="100000">
                                          <p:val>
                                            <p:fltVal val="0"/>
                                          </p:val>
                                        </p:tav>
                                      </p:tavLst>
                                    </p:anim>
                                    <p:anim calcmode="lin" valueType="num">
                                      <p:cBhvr>
                                        <p:cTn id="118" dur="500" decel="50000" fill="hold">
                                          <p:stCondLst>
                                            <p:cond delay="0"/>
                                          </p:stCondLst>
                                        </p:cTn>
                                        <p:tgtEl>
                                          <p:spTgt spid="59"/>
                                        </p:tgtEl>
                                        <p:attrNameLst>
                                          <p:attrName>ppt_w</p:attrName>
                                        </p:attrNameLst>
                                      </p:cBhvr>
                                      <p:tavLst>
                                        <p:tav tm="0">
                                          <p:val>
                                            <p:strVal val="#ppt_w"/>
                                          </p:val>
                                        </p:tav>
                                        <p:tav tm="100000">
                                          <p:val>
                                            <p:strVal val="#ppt_w*.05"/>
                                          </p:val>
                                        </p:tav>
                                      </p:tavLst>
                                    </p:anim>
                                    <p:anim calcmode="lin" valueType="num">
                                      <p:cBhvr>
                                        <p:cTn id="119" dur="500" accel="50000" fill="hold">
                                          <p:stCondLst>
                                            <p:cond delay="500"/>
                                          </p:stCondLst>
                                        </p:cTn>
                                        <p:tgtEl>
                                          <p:spTgt spid="59"/>
                                        </p:tgtEl>
                                        <p:attrNameLst>
                                          <p:attrName>ppt_w</p:attrName>
                                        </p:attrNameLst>
                                      </p:cBhvr>
                                      <p:tavLst>
                                        <p:tav tm="0">
                                          <p:val>
                                            <p:strVal val="#ppt_w*.05"/>
                                          </p:val>
                                        </p:tav>
                                        <p:tav tm="100000">
                                          <p:val>
                                            <p:strVal val="#ppt_w"/>
                                          </p:val>
                                        </p:tav>
                                      </p:tavLst>
                                    </p:anim>
                                    <p:anim calcmode="lin" valueType="num">
                                      <p:cBhvr>
                                        <p:cTn id="120" dur="1000" fill="hold"/>
                                        <p:tgtEl>
                                          <p:spTgt spid="59"/>
                                        </p:tgtEl>
                                        <p:attrNameLst>
                                          <p:attrName>ppt_h</p:attrName>
                                        </p:attrNameLst>
                                      </p:cBhvr>
                                      <p:tavLst>
                                        <p:tav tm="0">
                                          <p:val>
                                            <p:strVal val="#ppt_h"/>
                                          </p:val>
                                        </p:tav>
                                        <p:tav tm="100000">
                                          <p:val>
                                            <p:strVal val="#ppt_h"/>
                                          </p:val>
                                        </p:tav>
                                      </p:tavLst>
                                    </p:anim>
                                    <p:anim calcmode="lin" valueType="num">
                                      <p:cBhvr>
                                        <p:cTn id="121" dur="500" decel="50000" fill="hold">
                                          <p:stCondLst>
                                            <p:cond delay="0"/>
                                          </p:stCondLst>
                                        </p:cTn>
                                        <p:tgtEl>
                                          <p:spTgt spid="59"/>
                                        </p:tgtEl>
                                        <p:attrNameLst>
                                          <p:attrName>ppt_x</p:attrName>
                                        </p:attrNameLst>
                                      </p:cBhvr>
                                      <p:tavLst>
                                        <p:tav tm="0">
                                          <p:val>
                                            <p:strVal val="#ppt_x+.4"/>
                                          </p:val>
                                        </p:tav>
                                        <p:tav tm="100000">
                                          <p:val>
                                            <p:strVal val="#ppt_x"/>
                                          </p:val>
                                        </p:tav>
                                      </p:tavLst>
                                    </p:anim>
                                    <p:anim calcmode="lin" valueType="num">
                                      <p:cBhvr>
                                        <p:cTn id="122" dur="500" decel="50000" fill="hold">
                                          <p:stCondLst>
                                            <p:cond delay="0"/>
                                          </p:stCondLst>
                                        </p:cTn>
                                        <p:tgtEl>
                                          <p:spTgt spid="59"/>
                                        </p:tgtEl>
                                        <p:attrNameLst>
                                          <p:attrName>ppt_y</p:attrName>
                                        </p:attrNameLst>
                                      </p:cBhvr>
                                      <p:tavLst>
                                        <p:tav tm="0">
                                          <p:val>
                                            <p:strVal val="#ppt_y-.2"/>
                                          </p:val>
                                        </p:tav>
                                        <p:tav tm="100000">
                                          <p:val>
                                            <p:strVal val="#ppt_y+.1"/>
                                          </p:val>
                                        </p:tav>
                                      </p:tavLst>
                                    </p:anim>
                                    <p:anim calcmode="lin" valueType="num">
                                      <p:cBhvr>
                                        <p:cTn id="123" dur="500" accel="50000" fill="hold">
                                          <p:stCondLst>
                                            <p:cond delay="500"/>
                                          </p:stCondLst>
                                        </p:cTn>
                                        <p:tgtEl>
                                          <p:spTgt spid="59"/>
                                        </p:tgtEl>
                                        <p:attrNameLst>
                                          <p:attrName>ppt_y</p:attrName>
                                        </p:attrNameLst>
                                      </p:cBhvr>
                                      <p:tavLst>
                                        <p:tav tm="0">
                                          <p:val>
                                            <p:strVal val="#ppt_y+.1"/>
                                          </p:val>
                                        </p:tav>
                                        <p:tav tm="100000">
                                          <p:val>
                                            <p:strVal val="#ppt_y"/>
                                          </p:val>
                                        </p:tav>
                                      </p:tavLst>
                                    </p:anim>
                                    <p:animEffect transition="in" filter="fade">
                                      <p:cBhvr>
                                        <p:cTn id="124" dur="1000" decel="50000">
                                          <p:stCondLst>
                                            <p:cond delay="0"/>
                                          </p:stCondLst>
                                        </p:cTn>
                                        <p:tgtEl>
                                          <p:spTgt spid="59"/>
                                        </p:tgtEl>
                                      </p:cBhvr>
                                    </p:animEffect>
                                  </p:childTnLst>
                                </p:cTn>
                              </p:par>
                            </p:childTnLst>
                          </p:cTn>
                        </p:par>
                        <p:par>
                          <p:cTn id="125" fill="hold">
                            <p:stCondLst>
                              <p:cond delay="11000"/>
                            </p:stCondLst>
                            <p:childTnLst>
                              <p:par>
                                <p:cTn id="126" presetID="25" presetClass="entr" presetSubtype="0" fill="hold" grpId="0" nodeType="afterEffect">
                                  <p:stCondLst>
                                    <p:cond delay="0"/>
                                  </p:stCondLst>
                                  <p:childTnLst>
                                    <p:set>
                                      <p:cBhvr>
                                        <p:cTn id="127" dur="1" fill="hold">
                                          <p:stCondLst>
                                            <p:cond delay="0"/>
                                          </p:stCondLst>
                                        </p:cTn>
                                        <p:tgtEl>
                                          <p:spTgt spid="60"/>
                                        </p:tgtEl>
                                        <p:attrNameLst>
                                          <p:attrName>style.visibility</p:attrName>
                                        </p:attrNameLst>
                                      </p:cBhvr>
                                      <p:to>
                                        <p:strVal val="visible"/>
                                      </p:to>
                                    </p:set>
                                    <p:anim calcmode="lin" valueType="num">
                                      <p:cBhvr>
                                        <p:cTn id="128" dur="500" decel="50000" fill="hold">
                                          <p:stCondLst>
                                            <p:cond delay="0"/>
                                          </p:stCondLst>
                                        </p:cTn>
                                        <p:tgtEl>
                                          <p:spTgt spid="60"/>
                                        </p:tgtEl>
                                        <p:attrNameLst>
                                          <p:attrName>style.rotation</p:attrName>
                                        </p:attrNameLst>
                                      </p:cBhvr>
                                      <p:tavLst>
                                        <p:tav tm="0">
                                          <p:val>
                                            <p:fltVal val="-90"/>
                                          </p:val>
                                        </p:tav>
                                        <p:tav tm="100000">
                                          <p:val>
                                            <p:fltVal val="0"/>
                                          </p:val>
                                        </p:tav>
                                      </p:tavLst>
                                    </p:anim>
                                    <p:anim calcmode="lin" valueType="num">
                                      <p:cBhvr>
                                        <p:cTn id="129" dur="500" decel="50000" fill="hold">
                                          <p:stCondLst>
                                            <p:cond delay="0"/>
                                          </p:stCondLst>
                                        </p:cTn>
                                        <p:tgtEl>
                                          <p:spTgt spid="60"/>
                                        </p:tgtEl>
                                        <p:attrNameLst>
                                          <p:attrName>ppt_w</p:attrName>
                                        </p:attrNameLst>
                                      </p:cBhvr>
                                      <p:tavLst>
                                        <p:tav tm="0">
                                          <p:val>
                                            <p:strVal val="#ppt_w"/>
                                          </p:val>
                                        </p:tav>
                                        <p:tav tm="100000">
                                          <p:val>
                                            <p:strVal val="#ppt_w*.05"/>
                                          </p:val>
                                        </p:tav>
                                      </p:tavLst>
                                    </p:anim>
                                    <p:anim calcmode="lin" valueType="num">
                                      <p:cBhvr>
                                        <p:cTn id="130" dur="500" accel="50000" fill="hold">
                                          <p:stCondLst>
                                            <p:cond delay="500"/>
                                          </p:stCondLst>
                                        </p:cTn>
                                        <p:tgtEl>
                                          <p:spTgt spid="60"/>
                                        </p:tgtEl>
                                        <p:attrNameLst>
                                          <p:attrName>ppt_w</p:attrName>
                                        </p:attrNameLst>
                                      </p:cBhvr>
                                      <p:tavLst>
                                        <p:tav tm="0">
                                          <p:val>
                                            <p:strVal val="#ppt_w*.05"/>
                                          </p:val>
                                        </p:tav>
                                        <p:tav tm="100000">
                                          <p:val>
                                            <p:strVal val="#ppt_w"/>
                                          </p:val>
                                        </p:tav>
                                      </p:tavLst>
                                    </p:anim>
                                    <p:anim calcmode="lin" valueType="num">
                                      <p:cBhvr>
                                        <p:cTn id="131" dur="1000" fill="hold"/>
                                        <p:tgtEl>
                                          <p:spTgt spid="60"/>
                                        </p:tgtEl>
                                        <p:attrNameLst>
                                          <p:attrName>ppt_h</p:attrName>
                                        </p:attrNameLst>
                                      </p:cBhvr>
                                      <p:tavLst>
                                        <p:tav tm="0">
                                          <p:val>
                                            <p:strVal val="#ppt_h"/>
                                          </p:val>
                                        </p:tav>
                                        <p:tav tm="100000">
                                          <p:val>
                                            <p:strVal val="#ppt_h"/>
                                          </p:val>
                                        </p:tav>
                                      </p:tavLst>
                                    </p:anim>
                                    <p:anim calcmode="lin" valueType="num">
                                      <p:cBhvr>
                                        <p:cTn id="132" dur="500" decel="50000" fill="hold">
                                          <p:stCondLst>
                                            <p:cond delay="0"/>
                                          </p:stCondLst>
                                        </p:cTn>
                                        <p:tgtEl>
                                          <p:spTgt spid="60"/>
                                        </p:tgtEl>
                                        <p:attrNameLst>
                                          <p:attrName>ppt_x</p:attrName>
                                        </p:attrNameLst>
                                      </p:cBhvr>
                                      <p:tavLst>
                                        <p:tav tm="0">
                                          <p:val>
                                            <p:strVal val="#ppt_x+.4"/>
                                          </p:val>
                                        </p:tav>
                                        <p:tav tm="100000">
                                          <p:val>
                                            <p:strVal val="#ppt_x"/>
                                          </p:val>
                                        </p:tav>
                                      </p:tavLst>
                                    </p:anim>
                                    <p:anim calcmode="lin" valueType="num">
                                      <p:cBhvr>
                                        <p:cTn id="133" dur="500" decel="50000" fill="hold">
                                          <p:stCondLst>
                                            <p:cond delay="0"/>
                                          </p:stCondLst>
                                        </p:cTn>
                                        <p:tgtEl>
                                          <p:spTgt spid="60"/>
                                        </p:tgtEl>
                                        <p:attrNameLst>
                                          <p:attrName>ppt_y</p:attrName>
                                        </p:attrNameLst>
                                      </p:cBhvr>
                                      <p:tavLst>
                                        <p:tav tm="0">
                                          <p:val>
                                            <p:strVal val="#ppt_y-.2"/>
                                          </p:val>
                                        </p:tav>
                                        <p:tav tm="100000">
                                          <p:val>
                                            <p:strVal val="#ppt_y+.1"/>
                                          </p:val>
                                        </p:tav>
                                      </p:tavLst>
                                    </p:anim>
                                    <p:anim calcmode="lin" valueType="num">
                                      <p:cBhvr>
                                        <p:cTn id="134" dur="500" accel="50000" fill="hold">
                                          <p:stCondLst>
                                            <p:cond delay="500"/>
                                          </p:stCondLst>
                                        </p:cTn>
                                        <p:tgtEl>
                                          <p:spTgt spid="60"/>
                                        </p:tgtEl>
                                        <p:attrNameLst>
                                          <p:attrName>ppt_y</p:attrName>
                                        </p:attrNameLst>
                                      </p:cBhvr>
                                      <p:tavLst>
                                        <p:tav tm="0">
                                          <p:val>
                                            <p:strVal val="#ppt_y+.1"/>
                                          </p:val>
                                        </p:tav>
                                        <p:tav tm="100000">
                                          <p:val>
                                            <p:strVal val="#ppt_y"/>
                                          </p:val>
                                        </p:tav>
                                      </p:tavLst>
                                    </p:anim>
                                    <p:animEffect transition="in" filter="fade">
                                      <p:cBhvr>
                                        <p:cTn id="135" dur="1000" decel="50000">
                                          <p:stCondLst>
                                            <p:cond delay="0"/>
                                          </p:stCondLst>
                                        </p:cTn>
                                        <p:tgtEl>
                                          <p:spTgt spid="60"/>
                                        </p:tgtEl>
                                      </p:cBhvr>
                                    </p:animEffect>
                                  </p:childTnLst>
                                </p:cTn>
                              </p:par>
                            </p:childTnLst>
                          </p:cTn>
                        </p:par>
                        <p:par>
                          <p:cTn id="136" fill="hold">
                            <p:stCondLst>
                              <p:cond delay="12000"/>
                            </p:stCondLst>
                            <p:childTnLst>
                              <p:par>
                                <p:cTn id="137" presetID="25" presetClass="entr" presetSubtype="0" fill="hold" grpId="0" nodeType="afterEffect">
                                  <p:stCondLst>
                                    <p:cond delay="0"/>
                                  </p:stCondLst>
                                  <p:childTnLst>
                                    <p:set>
                                      <p:cBhvr>
                                        <p:cTn id="138" dur="1" fill="hold">
                                          <p:stCondLst>
                                            <p:cond delay="0"/>
                                          </p:stCondLst>
                                        </p:cTn>
                                        <p:tgtEl>
                                          <p:spTgt spid="61"/>
                                        </p:tgtEl>
                                        <p:attrNameLst>
                                          <p:attrName>style.visibility</p:attrName>
                                        </p:attrNameLst>
                                      </p:cBhvr>
                                      <p:to>
                                        <p:strVal val="visible"/>
                                      </p:to>
                                    </p:set>
                                    <p:anim calcmode="lin" valueType="num">
                                      <p:cBhvr>
                                        <p:cTn id="139" dur="500" decel="50000" fill="hold">
                                          <p:stCondLst>
                                            <p:cond delay="0"/>
                                          </p:stCondLst>
                                        </p:cTn>
                                        <p:tgtEl>
                                          <p:spTgt spid="61"/>
                                        </p:tgtEl>
                                        <p:attrNameLst>
                                          <p:attrName>style.rotation</p:attrName>
                                        </p:attrNameLst>
                                      </p:cBhvr>
                                      <p:tavLst>
                                        <p:tav tm="0">
                                          <p:val>
                                            <p:fltVal val="-90"/>
                                          </p:val>
                                        </p:tav>
                                        <p:tav tm="100000">
                                          <p:val>
                                            <p:fltVal val="0"/>
                                          </p:val>
                                        </p:tav>
                                      </p:tavLst>
                                    </p:anim>
                                    <p:anim calcmode="lin" valueType="num">
                                      <p:cBhvr>
                                        <p:cTn id="140" dur="500" decel="50000" fill="hold">
                                          <p:stCondLst>
                                            <p:cond delay="0"/>
                                          </p:stCondLst>
                                        </p:cTn>
                                        <p:tgtEl>
                                          <p:spTgt spid="61"/>
                                        </p:tgtEl>
                                        <p:attrNameLst>
                                          <p:attrName>ppt_w</p:attrName>
                                        </p:attrNameLst>
                                      </p:cBhvr>
                                      <p:tavLst>
                                        <p:tav tm="0">
                                          <p:val>
                                            <p:strVal val="#ppt_w"/>
                                          </p:val>
                                        </p:tav>
                                        <p:tav tm="100000">
                                          <p:val>
                                            <p:strVal val="#ppt_w*.05"/>
                                          </p:val>
                                        </p:tav>
                                      </p:tavLst>
                                    </p:anim>
                                    <p:anim calcmode="lin" valueType="num">
                                      <p:cBhvr>
                                        <p:cTn id="141" dur="500" accel="50000" fill="hold">
                                          <p:stCondLst>
                                            <p:cond delay="500"/>
                                          </p:stCondLst>
                                        </p:cTn>
                                        <p:tgtEl>
                                          <p:spTgt spid="61"/>
                                        </p:tgtEl>
                                        <p:attrNameLst>
                                          <p:attrName>ppt_w</p:attrName>
                                        </p:attrNameLst>
                                      </p:cBhvr>
                                      <p:tavLst>
                                        <p:tav tm="0">
                                          <p:val>
                                            <p:strVal val="#ppt_w*.05"/>
                                          </p:val>
                                        </p:tav>
                                        <p:tav tm="100000">
                                          <p:val>
                                            <p:strVal val="#ppt_w"/>
                                          </p:val>
                                        </p:tav>
                                      </p:tavLst>
                                    </p:anim>
                                    <p:anim calcmode="lin" valueType="num">
                                      <p:cBhvr>
                                        <p:cTn id="142" dur="1000" fill="hold"/>
                                        <p:tgtEl>
                                          <p:spTgt spid="61"/>
                                        </p:tgtEl>
                                        <p:attrNameLst>
                                          <p:attrName>ppt_h</p:attrName>
                                        </p:attrNameLst>
                                      </p:cBhvr>
                                      <p:tavLst>
                                        <p:tav tm="0">
                                          <p:val>
                                            <p:strVal val="#ppt_h"/>
                                          </p:val>
                                        </p:tav>
                                        <p:tav tm="100000">
                                          <p:val>
                                            <p:strVal val="#ppt_h"/>
                                          </p:val>
                                        </p:tav>
                                      </p:tavLst>
                                    </p:anim>
                                    <p:anim calcmode="lin" valueType="num">
                                      <p:cBhvr>
                                        <p:cTn id="143" dur="500" decel="50000" fill="hold">
                                          <p:stCondLst>
                                            <p:cond delay="0"/>
                                          </p:stCondLst>
                                        </p:cTn>
                                        <p:tgtEl>
                                          <p:spTgt spid="61"/>
                                        </p:tgtEl>
                                        <p:attrNameLst>
                                          <p:attrName>ppt_x</p:attrName>
                                        </p:attrNameLst>
                                      </p:cBhvr>
                                      <p:tavLst>
                                        <p:tav tm="0">
                                          <p:val>
                                            <p:strVal val="#ppt_x+.4"/>
                                          </p:val>
                                        </p:tav>
                                        <p:tav tm="100000">
                                          <p:val>
                                            <p:strVal val="#ppt_x"/>
                                          </p:val>
                                        </p:tav>
                                      </p:tavLst>
                                    </p:anim>
                                    <p:anim calcmode="lin" valueType="num">
                                      <p:cBhvr>
                                        <p:cTn id="144" dur="500" decel="50000" fill="hold">
                                          <p:stCondLst>
                                            <p:cond delay="0"/>
                                          </p:stCondLst>
                                        </p:cTn>
                                        <p:tgtEl>
                                          <p:spTgt spid="61"/>
                                        </p:tgtEl>
                                        <p:attrNameLst>
                                          <p:attrName>ppt_y</p:attrName>
                                        </p:attrNameLst>
                                      </p:cBhvr>
                                      <p:tavLst>
                                        <p:tav tm="0">
                                          <p:val>
                                            <p:strVal val="#ppt_y-.2"/>
                                          </p:val>
                                        </p:tav>
                                        <p:tav tm="100000">
                                          <p:val>
                                            <p:strVal val="#ppt_y+.1"/>
                                          </p:val>
                                        </p:tav>
                                      </p:tavLst>
                                    </p:anim>
                                    <p:anim calcmode="lin" valueType="num">
                                      <p:cBhvr>
                                        <p:cTn id="145" dur="500" accel="50000" fill="hold">
                                          <p:stCondLst>
                                            <p:cond delay="500"/>
                                          </p:stCondLst>
                                        </p:cTn>
                                        <p:tgtEl>
                                          <p:spTgt spid="61"/>
                                        </p:tgtEl>
                                        <p:attrNameLst>
                                          <p:attrName>ppt_y</p:attrName>
                                        </p:attrNameLst>
                                      </p:cBhvr>
                                      <p:tavLst>
                                        <p:tav tm="0">
                                          <p:val>
                                            <p:strVal val="#ppt_y+.1"/>
                                          </p:val>
                                        </p:tav>
                                        <p:tav tm="100000">
                                          <p:val>
                                            <p:strVal val="#ppt_y"/>
                                          </p:val>
                                        </p:tav>
                                      </p:tavLst>
                                    </p:anim>
                                    <p:animEffect transition="in" filter="fade">
                                      <p:cBhvr>
                                        <p:cTn id="146" dur="1000" decel="50000">
                                          <p:stCondLst>
                                            <p:cond delay="0"/>
                                          </p:stCondLst>
                                        </p:cTn>
                                        <p:tgtEl>
                                          <p:spTgt spid="61"/>
                                        </p:tgtEl>
                                      </p:cBhvr>
                                    </p:animEffect>
                                  </p:childTnLst>
                                </p:cTn>
                              </p:par>
                            </p:childTnLst>
                          </p:cTn>
                        </p:par>
                        <p:par>
                          <p:cTn id="147" fill="hold">
                            <p:stCondLst>
                              <p:cond delay="13000"/>
                            </p:stCondLst>
                            <p:childTnLst>
                              <p:par>
                                <p:cTn id="148" presetID="25" presetClass="entr" presetSubtype="0" fill="hold" grpId="0" nodeType="afterEffect">
                                  <p:stCondLst>
                                    <p:cond delay="0"/>
                                  </p:stCondLst>
                                  <p:childTnLst>
                                    <p:set>
                                      <p:cBhvr>
                                        <p:cTn id="149" dur="1" fill="hold">
                                          <p:stCondLst>
                                            <p:cond delay="0"/>
                                          </p:stCondLst>
                                        </p:cTn>
                                        <p:tgtEl>
                                          <p:spTgt spid="62"/>
                                        </p:tgtEl>
                                        <p:attrNameLst>
                                          <p:attrName>style.visibility</p:attrName>
                                        </p:attrNameLst>
                                      </p:cBhvr>
                                      <p:to>
                                        <p:strVal val="visible"/>
                                      </p:to>
                                    </p:set>
                                    <p:anim calcmode="lin" valueType="num">
                                      <p:cBhvr>
                                        <p:cTn id="150" dur="500" decel="50000" fill="hold">
                                          <p:stCondLst>
                                            <p:cond delay="0"/>
                                          </p:stCondLst>
                                        </p:cTn>
                                        <p:tgtEl>
                                          <p:spTgt spid="62"/>
                                        </p:tgtEl>
                                        <p:attrNameLst>
                                          <p:attrName>style.rotation</p:attrName>
                                        </p:attrNameLst>
                                      </p:cBhvr>
                                      <p:tavLst>
                                        <p:tav tm="0">
                                          <p:val>
                                            <p:fltVal val="-90"/>
                                          </p:val>
                                        </p:tav>
                                        <p:tav tm="100000">
                                          <p:val>
                                            <p:fltVal val="0"/>
                                          </p:val>
                                        </p:tav>
                                      </p:tavLst>
                                    </p:anim>
                                    <p:anim calcmode="lin" valueType="num">
                                      <p:cBhvr>
                                        <p:cTn id="151" dur="500" decel="50000" fill="hold">
                                          <p:stCondLst>
                                            <p:cond delay="0"/>
                                          </p:stCondLst>
                                        </p:cTn>
                                        <p:tgtEl>
                                          <p:spTgt spid="62"/>
                                        </p:tgtEl>
                                        <p:attrNameLst>
                                          <p:attrName>ppt_w</p:attrName>
                                        </p:attrNameLst>
                                      </p:cBhvr>
                                      <p:tavLst>
                                        <p:tav tm="0">
                                          <p:val>
                                            <p:strVal val="#ppt_w"/>
                                          </p:val>
                                        </p:tav>
                                        <p:tav tm="100000">
                                          <p:val>
                                            <p:strVal val="#ppt_w*.05"/>
                                          </p:val>
                                        </p:tav>
                                      </p:tavLst>
                                    </p:anim>
                                    <p:anim calcmode="lin" valueType="num">
                                      <p:cBhvr>
                                        <p:cTn id="152" dur="500" accel="50000" fill="hold">
                                          <p:stCondLst>
                                            <p:cond delay="500"/>
                                          </p:stCondLst>
                                        </p:cTn>
                                        <p:tgtEl>
                                          <p:spTgt spid="62"/>
                                        </p:tgtEl>
                                        <p:attrNameLst>
                                          <p:attrName>ppt_w</p:attrName>
                                        </p:attrNameLst>
                                      </p:cBhvr>
                                      <p:tavLst>
                                        <p:tav tm="0">
                                          <p:val>
                                            <p:strVal val="#ppt_w*.05"/>
                                          </p:val>
                                        </p:tav>
                                        <p:tav tm="100000">
                                          <p:val>
                                            <p:strVal val="#ppt_w"/>
                                          </p:val>
                                        </p:tav>
                                      </p:tavLst>
                                    </p:anim>
                                    <p:anim calcmode="lin" valueType="num">
                                      <p:cBhvr>
                                        <p:cTn id="153" dur="1000" fill="hold"/>
                                        <p:tgtEl>
                                          <p:spTgt spid="62"/>
                                        </p:tgtEl>
                                        <p:attrNameLst>
                                          <p:attrName>ppt_h</p:attrName>
                                        </p:attrNameLst>
                                      </p:cBhvr>
                                      <p:tavLst>
                                        <p:tav tm="0">
                                          <p:val>
                                            <p:strVal val="#ppt_h"/>
                                          </p:val>
                                        </p:tav>
                                        <p:tav tm="100000">
                                          <p:val>
                                            <p:strVal val="#ppt_h"/>
                                          </p:val>
                                        </p:tav>
                                      </p:tavLst>
                                    </p:anim>
                                    <p:anim calcmode="lin" valueType="num">
                                      <p:cBhvr>
                                        <p:cTn id="154" dur="500" decel="50000" fill="hold">
                                          <p:stCondLst>
                                            <p:cond delay="0"/>
                                          </p:stCondLst>
                                        </p:cTn>
                                        <p:tgtEl>
                                          <p:spTgt spid="62"/>
                                        </p:tgtEl>
                                        <p:attrNameLst>
                                          <p:attrName>ppt_x</p:attrName>
                                        </p:attrNameLst>
                                      </p:cBhvr>
                                      <p:tavLst>
                                        <p:tav tm="0">
                                          <p:val>
                                            <p:strVal val="#ppt_x+.4"/>
                                          </p:val>
                                        </p:tav>
                                        <p:tav tm="100000">
                                          <p:val>
                                            <p:strVal val="#ppt_x"/>
                                          </p:val>
                                        </p:tav>
                                      </p:tavLst>
                                    </p:anim>
                                    <p:anim calcmode="lin" valueType="num">
                                      <p:cBhvr>
                                        <p:cTn id="155" dur="500" decel="50000" fill="hold">
                                          <p:stCondLst>
                                            <p:cond delay="0"/>
                                          </p:stCondLst>
                                        </p:cTn>
                                        <p:tgtEl>
                                          <p:spTgt spid="62"/>
                                        </p:tgtEl>
                                        <p:attrNameLst>
                                          <p:attrName>ppt_y</p:attrName>
                                        </p:attrNameLst>
                                      </p:cBhvr>
                                      <p:tavLst>
                                        <p:tav tm="0">
                                          <p:val>
                                            <p:strVal val="#ppt_y-.2"/>
                                          </p:val>
                                        </p:tav>
                                        <p:tav tm="100000">
                                          <p:val>
                                            <p:strVal val="#ppt_y+.1"/>
                                          </p:val>
                                        </p:tav>
                                      </p:tavLst>
                                    </p:anim>
                                    <p:anim calcmode="lin" valueType="num">
                                      <p:cBhvr>
                                        <p:cTn id="156" dur="500" accel="50000" fill="hold">
                                          <p:stCondLst>
                                            <p:cond delay="500"/>
                                          </p:stCondLst>
                                        </p:cTn>
                                        <p:tgtEl>
                                          <p:spTgt spid="62"/>
                                        </p:tgtEl>
                                        <p:attrNameLst>
                                          <p:attrName>ppt_y</p:attrName>
                                        </p:attrNameLst>
                                      </p:cBhvr>
                                      <p:tavLst>
                                        <p:tav tm="0">
                                          <p:val>
                                            <p:strVal val="#ppt_y+.1"/>
                                          </p:val>
                                        </p:tav>
                                        <p:tav tm="100000">
                                          <p:val>
                                            <p:strVal val="#ppt_y"/>
                                          </p:val>
                                        </p:tav>
                                      </p:tavLst>
                                    </p:anim>
                                    <p:animEffect transition="in" filter="fade">
                                      <p:cBhvr>
                                        <p:cTn id="157" dur="1000" decel="50000">
                                          <p:stCondLst>
                                            <p:cond delay="0"/>
                                          </p:stCondLst>
                                        </p:cTn>
                                        <p:tgtEl>
                                          <p:spTgt spid="62"/>
                                        </p:tgtEl>
                                      </p:cBhvr>
                                    </p:animEffect>
                                  </p:childTnLst>
                                </p:cTn>
                              </p:par>
                            </p:childTnLst>
                          </p:cTn>
                        </p:par>
                        <p:par>
                          <p:cTn id="158" fill="hold">
                            <p:stCondLst>
                              <p:cond delay="14000"/>
                            </p:stCondLst>
                            <p:childTnLst>
                              <p:par>
                                <p:cTn id="159" presetID="25" presetClass="entr" presetSubtype="0" fill="hold" grpId="0" nodeType="afterEffect">
                                  <p:stCondLst>
                                    <p:cond delay="0"/>
                                  </p:stCondLst>
                                  <p:childTnLst>
                                    <p:set>
                                      <p:cBhvr>
                                        <p:cTn id="160" dur="1" fill="hold">
                                          <p:stCondLst>
                                            <p:cond delay="0"/>
                                          </p:stCondLst>
                                        </p:cTn>
                                        <p:tgtEl>
                                          <p:spTgt spid="63"/>
                                        </p:tgtEl>
                                        <p:attrNameLst>
                                          <p:attrName>style.visibility</p:attrName>
                                        </p:attrNameLst>
                                      </p:cBhvr>
                                      <p:to>
                                        <p:strVal val="visible"/>
                                      </p:to>
                                    </p:set>
                                    <p:anim calcmode="lin" valueType="num">
                                      <p:cBhvr>
                                        <p:cTn id="161" dur="500" decel="50000" fill="hold">
                                          <p:stCondLst>
                                            <p:cond delay="0"/>
                                          </p:stCondLst>
                                        </p:cTn>
                                        <p:tgtEl>
                                          <p:spTgt spid="63"/>
                                        </p:tgtEl>
                                        <p:attrNameLst>
                                          <p:attrName>style.rotation</p:attrName>
                                        </p:attrNameLst>
                                      </p:cBhvr>
                                      <p:tavLst>
                                        <p:tav tm="0">
                                          <p:val>
                                            <p:fltVal val="-90"/>
                                          </p:val>
                                        </p:tav>
                                        <p:tav tm="100000">
                                          <p:val>
                                            <p:fltVal val="0"/>
                                          </p:val>
                                        </p:tav>
                                      </p:tavLst>
                                    </p:anim>
                                    <p:anim calcmode="lin" valueType="num">
                                      <p:cBhvr>
                                        <p:cTn id="162" dur="500" decel="50000" fill="hold">
                                          <p:stCondLst>
                                            <p:cond delay="0"/>
                                          </p:stCondLst>
                                        </p:cTn>
                                        <p:tgtEl>
                                          <p:spTgt spid="63"/>
                                        </p:tgtEl>
                                        <p:attrNameLst>
                                          <p:attrName>ppt_w</p:attrName>
                                        </p:attrNameLst>
                                      </p:cBhvr>
                                      <p:tavLst>
                                        <p:tav tm="0">
                                          <p:val>
                                            <p:strVal val="#ppt_w"/>
                                          </p:val>
                                        </p:tav>
                                        <p:tav tm="100000">
                                          <p:val>
                                            <p:strVal val="#ppt_w*.05"/>
                                          </p:val>
                                        </p:tav>
                                      </p:tavLst>
                                    </p:anim>
                                    <p:anim calcmode="lin" valueType="num">
                                      <p:cBhvr>
                                        <p:cTn id="163" dur="500" accel="50000" fill="hold">
                                          <p:stCondLst>
                                            <p:cond delay="500"/>
                                          </p:stCondLst>
                                        </p:cTn>
                                        <p:tgtEl>
                                          <p:spTgt spid="63"/>
                                        </p:tgtEl>
                                        <p:attrNameLst>
                                          <p:attrName>ppt_w</p:attrName>
                                        </p:attrNameLst>
                                      </p:cBhvr>
                                      <p:tavLst>
                                        <p:tav tm="0">
                                          <p:val>
                                            <p:strVal val="#ppt_w*.05"/>
                                          </p:val>
                                        </p:tav>
                                        <p:tav tm="100000">
                                          <p:val>
                                            <p:strVal val="#ppt_w"/>
                                          </p:val>
                                        </p:tav>
                                      </p:tavLst>
                                    </p:anim>
                                    <p:anim calcmode="lin" valueType="num">
                                      <p:cBhvr>
                                        <p:cTn id="164" dur="1000" fill="hold"/>
                                        <p:tgtEl>
                                          <p:spTgt spid="63"/>
                                        </p:tgtEl>
                                        <p:attrNameLst>
                                          <p:attrName>ppt_h</p:attrName>
                                        </p:attrNameLst>
                                      </p:cBhvr>
                                      <p:tavLst>
                                        <p:tav tm="0">
                                          <p:val>
                                            <p:strVal val="#ppt_h"/>
                                          </p:val>
                                        </p:tav>
                                        <p:tav tm="100000">
                                          <p:val>
                                            <p:strVal val="#ppt_h"/>
                                          </p:val>
                                        </p:tav>
                                      </p:tavLst>
                                    </p:anim>
                                    <p:anim calcmode="lin" valueType="num">
                                      <p:cBhvr>
                                        <p:cTn id="165" dur="500" decel="50000" fill="hold">
                                          <p:stCondLst>
                                            <p:cond delay="0"/>
                                          </p:stCondLst>
                                        </p:cTn>
                                        <p:tgtEl>
                                          <p:spTgt spid="63"/>
                                        </p:tgtEl>
                                        <p:attrNameLst>
                                          <p:attrName>ppt_x</p:attrName>
                                        </p:attrNameLst>
                                      </p:cBhvr>
                                      <p:tavLst>
                                        <p:tav tm="0">
                                          <p:val>
                                            <p:strVal val="#ppt_x+.4"/>
                                          </p:val>
                                        </p:tav>
                                        <p:tav tm="100000">
                                          <p:val>
                                            <p:strVal val="#ppt_x"/>
                                          </p:val>
                                        </p:tav>
                                      </p:tavLst>
                                    </p:anim>
                                    <p:anim calcmode="lin" valueType="num">
                                      <p:cBhvr>
                                        <p:cTn id="166" dur="500" decel="50000" fill="hold">
                                          <p:stCondLst>
                                            <p:cond delay="0"/>
                                          </p:stCondLst>
                                        </p:cTn>
                                        <p:tgtEl>
                                          <p:spTgt spid="63"/>
                                        </p:tgtEl>
                                        <p:attrNameLst>
                                          <p:attrName>ppt_y</p:attrName>
                                        </p:attrNameLst>
                                      </p:cBhvr>
                                      <p:tavLst>
                                        <p:tav tm="0">
                                          <p:val>
                                            <p:strVal val="#ppt_y-.2"/>
                                          </p:val>
                                        </p:tav>
                                        <p:tav tm="100000">
                                          <p:val>
                                            <p:strVal val="#ppt_y+.1"/>
                                          </p:val>
                                        </p:tav>
                                      </p:tavLst>
                                    </p:anim>
                                    <p:anim calcmode="lin" valueType="num">
                                      <p:cBhvr>
                                        <p:cTn id="167" dur="500" accel="50000" fill="hold">
                                          <p:stCondLst>
                                            <p:cond delay="500"/>
                                          </p:stCondLst>
                                        </p:cTn>
                                        <p:tgtEl>
                                          <p:spTgt spid="63"/>
                                        </p:tgtEl>
                                        <p:attrNameLst>
                                          <p:attrName>ppt_y</p:attrName>
                                        </p:attrNameLst>
                                      </p:cBhvr>
                                      <p:tavLst>
                                        <p:tav tm="0">
                                          <p:val>
                                            <p:strVal val="#ppt_y+.1"/>
                                          </p:val>
                                        </p:tav>
                                        <p:tav tm="100000">
                                          <p:val>
                                            <p:strVal val="#ppt_y"/>
                                          </p:val>
                                        </p:tav>
                                      </p:tavLst>
                                    </p:anim>
                                    <p:animEffect transition="in" filter="fade">
                                      <p:cBhvr>
                                        <p:cTn id="168" dur="1000" decel="50000">
                                          <p:stCondLst>
                                            <p:cond delay="0"/>
                                          </p:stCondLst>
                                        </p:cTn>
                                        <p:tgtEl>
                                          <p:spTgt spid="63"/>
                                        </p:tgtEl>
                                      </p:cBhvr>
                                    </p:animEffect>
                                  </p:childTnLst>
                                </p:cTn>
                              </p:par>
                            </p:childTnLst>
                          </p:cTn>
                        </p:par>
                        <p:par>
                          <p:cTn id="169" fill="hold">
                            <p:stCondLst>
                              <p:cond delay="15000"/>
                            </p:stCondLst>
                            <p:childTnLst>
                              <p:par>
                                <p:cTn id="170" presetID="25" presetClass="entr" presetSubtype="0" fill="hold" grpId="0" nodeType="afterEffect">
                                  <p:stCondLst>
                                    <p:cond delay="0"/>
                                  </p:stCondLst>
                                  <p:childTnLst>
                                    <p:set>
                                      <p:cBhvr>
                                        <p:cTn id="171" dur="1" fill="hold">
                                          <p:stCondLst>
                                            <p:cond delay="0"/>
                                          </p:stCondLst>
                                        </p:cTn>
                                        <p:tgtEl>
                                          <p:spTgt spid="64"/>
                                        </p:tgtEl>
                                        <p:attrNameLst>
                                          <p:attrName>style.visibility</p:attrName>
                                        </p:attrNameLst>
                                      </p:cBhvr>
                                      <p:to>
                                        <p:strVal val="visible"/>
                                      </p:to>
                                    </p:set>
                                    <p:anim calcmode="lin" valueType="num">
                                      <p:cBhvr>
                                        <p:cTn id="172" dur="500" decel="50000" fill="hold">
                                          <p:stCondLst>
                                            <p:cond delay="0"/>
                                          </p:stCondLst>
                                        </p:cTn>
                                        <p:tgtEl>
                                          <p:spTgt spid="64"/>
                                        </p:tgtEl>
                                        <p:attrNameLst>
                                          <p:attrName>style.rotation</p:attrName>
                                        </p:attrNameLst>
                                      </p:cBhvr>
                                      <p:tavLst>
                                        <p:tav tm="0">
                                          <p:val>
                                            <p:fltVal val="-90"/>
                                          </p:val>
                                        </p:tav>
                                        <p:tav tm="100000">
                                          <p:val>
                                            <p:fltVal val="0"/>
                                          </p:val>
                                        </p:tav>
                                      </p:tavLst>
                                    </p:anim>
                                    <p:anim calcmode="lin" valueType="num">
                                      <p:cBhvr>
                                        <p:cTn id="173" dur="500" decel="50000" fill="hold">
                                          <p:stCondLst>
                                            <p:cond delay="0"/>
                                          </p:stCondLst>
                                        </p:cTn>
                                        <p:tgtEl>
                                          <p:spTgt spid="64"/>
                                        </p:tgtEl>
                                        <p:attrNameLst>
                                          <p:attrName>ppt_w</p:attrName>
                                        </p:attrNameLst>
                                      </p:cBhvr>
                                      <p:tavLst>
                                        <p:tav tm="0">
                                          <p:val>
                                            <p:strVal val="#ppt_w"/>
                                          </p:val>
                                        </p:tav>
                                        <p:tav tm="100000">
                                          <p:val>
                                            <p:strVal val="#ppt_w*.05"/>
                                          </p:val>
                                        </p:tav>
                                      </p:tavLst>
                                    </p:anim>
                                    <p:anim calcmode="lin" valueType="num">
                                      <p:cBhvr>
                                        <p:cTn id="174" dur="500" accel="50000" fill="hold">
                                          <p:stCondLst>
                                            <p:cond delay="500"/>
                                          </p:stCondLst>
                                        </p:cTn>
                                        <p:tgtEl>
                                          <p:spTgt spid="64"/>
                                        </p:tgtEl>
                                        <p:attrNameLst>
                                          <p:attrName>ppt_w</p:attrName>
                                        </p:attrNameLst>
                                      </p:cBhvr>
                                      <p:tavLst>
                                        <p:tav tm="0">
                                          <p:val>
                                            <p:strVal val="#ppt_w*.05"/>
                                          </p:val>
                                        </p:tav>
                                        <p:tav tm="100000">
                                          <p:val>
                                            <p:strVal val="#ppt_w"/>
                                          </p:val>
                                        </p:tav>
                                      </p:tavLst>
                                    </p:anim>
                                    <p:anim calcmode="lin" valueType="num">
                                      <p:cBhvr>
                                        <p:cTn id="175" dur="1000" fill="hold"/>
                                        <p:tgtEl>
                                          <p:spTgt spid="64"/>
                                        </p:tgtEl>
                                        <p:attrNameLst>
                                          <p:attrName>ppt_h</p:attrName>
                                        </p:attrNameLst>
                                      </p:cBhvr>
                                      <p:tavLst>
                                        <p:tav tm="0">
                                          <p:val>
                                            <p:strVal val="#ppt_h"/>
                                          </p:val>
                                        </p:tav>
                                        <p:tav tm="100000">
                                          <p:val>
                                            <p:strVal val="#ppt_h"/>
                                          </p:val>
                                        </p:tav>
                                      </p:tavLst>
                                    </p:anim>
                                    <p:anim calcmode="lin" valueType="num">
                                      <p:cBhvr>
                                        <p:cTn id="176" dur="500" decel="50000" fill="hold">
                                          <p:stCondLst>
                                            <p:cond delay="0"/>
                                          </p:stCondLst>
                                        </p:cTn>
                                        <p:tgtEl>
                                          <p:spTgt spid="64"/>
                                        </p:tgtEl>
                                        <p:attrNameLst>
                                          <p:attrName>ppt_x</p:attrName>
                                        </p:attrNameLst>
                                      </p:cBhvr>
                                      <p:tavLst>
                                        <p:tav tm="0">
                                          <p:val>
                                            <p:strVal val="#ppt_x+.4"/>
                                          </p:val>
                                        </p:tav>
                                        <p:tav tm="100000">
                                          <p:val>
                                            <p:strVal val="#ppt_x"/>
                                          </p:val>
                                        </p:tav>
                                      </p:tavLst>
                                    </p:anim>
                                    <p:anim calcmode="lin" valueType="num">
                                      <p:cBhvr>
                                        <p:cTn id="177" dur="500" decel="50000" fill="hold">
                                          <p:stCondLst>
                                            <p:cond delay="0"/>
                                          </p:stCondLst>
                                        </p:cTn>
                                        <p:tgtEl>
                                          <p:spTgt spid="64"/>
                                        </p:tgtEl>
                                        <p:attrNameLst>
                                          <p:attrName>ppt_y</p:attrName>
                                        </p:attrNameLst>
                                      </p:cBhvr>
                                      <p:tavLst>
                                        <p:tav tm="0">
                                          <p:val>
                                            <p:strVal val="#ppt_y-.2"/>
                                          </p:val>
                                        </p:tav>
                                        <p:tav tm="100000">
                                          <p:val>
                                            <p:strVal val="#ppt_y+.1"/>
                                          </p:val>
                                        </p:tav>
                                      </p:tavLst>
                                    </p:anim>
                                    <p:anim calcmode="lin" valueType="num">
                                      <p:cBhvr>
                                        <p:cTn id="178" dur="500" accel="50000" fill="hold">
                                          <p:stCondLst>
                                            <p:cond delay="500"/>
                                          </p:stCondLst>
                                        </p:cTn>
                                        <p:tgtEl>
                                          <p:spTgt spid="64"/>
                                        </p:tgtEl>
                                        <p:attrNameLst>
                                          <p:attrName>ppt_y</p:attrName>
                                        </p:attrNameLst>
                                      </p:cBhvr>
                                      <p:tavLst>
                                        <p:tav tm="0">
                                          <p:val>
                                            <p:strVal val="#ppt_y+.1"/>
                                          </p:val>
                                        </p:tav>
                                        <p:tav tm="100000">
                                          <p:val>
                                            <p:strVal val="#ppt_y"/>
                                          </p:val>
                                        </p:tav>
                                      </p:tavLst>
                                    </p:anim>
                                    <p:animEffect transition="in" filter="fade">
                                      <p:cBhvr>
                                        <p:cTn id="179" dur="1000" decel="50000">
                                          <p:stCondLst>
                                            <p:cond delay="0"/>
                                          </p:stCondLst>
                                        </p:cTn>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53" grpId="0" animBg="1"/>
      <p:bldP spid="54" grpId="0" animBg="1"/>
      <p:bldP spid="55" grpId="0" animBg="1"/>
      <p:bldP spid="56" grpId="0" animBg="1"/>
      <p:bldP spid="57" grpId="0"/>
      <p:bldP spid="58" grpId="0"/>
      <p:bldP spid="59" grpId="0"/>
      <p:bldP spid="60" grpId="0"/>
      <p:bldP spid="61" grpId="0"/>
      <p:bldP spid="62" grpId="0"/>
      <p:bldP spid="63" grpId="0"/>
      <p:bldP spid="6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1364567"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2" name="Freeform 5"/>
          <p:cNvSpPr>
            <a:spLocks/>
          </p:cNvSpPr>
          <p:nvPr/>
        </p:nvSpPr>
        <p:spPr bwMode="auto">
          <a:xfrm>
            <a:off x="5343527" y="5852257"/>
            <a:ext cx="1500188" cy="668338"/>
          </a:xfrm>
          <a:custGeom>
            <a:avLst/>
            <a:gdLst>
              <a:gd name="T0" fmla="*/ 102 w 204"/>
              <a:gd name="T1" fmla="*/ 91 h 91"/>
              <a:gd name="T2" fmla="*/ 58 w 204"/>
              <a:gd name="T3" fmla="*/ 55 h 91"/>
              <a:gd name="T4" fmla="*/ 64 w 204"/>
              <a:gd name="T5" fmla="*/ 31 h 91"/>
              <a:gd name="T6" fmla="*/ 0 w 204"/>
              <a:gd name="T7" fmla="*/ 31 h 91"/>
              <a:gd name="T8" fmla="*/ 0 w 204"/>
              <a:gd name="T9" fmla="*/ 0 h 91"/>
              <a:gd name="T10" fmla="*/ 204 w 204"/>
              <a:gd name="T11" fmla="*/ 0 h 91"/>
              <a:gd name="T12" fmla="*/ 204 w 204"/>
              <a:gd name="T13" fmla="*/ 31 h 91"/>
              <a:gd name="T14" fmla="*/ 140 w 204"/>
              <a:gd name="T15" fmla="*/ 31 h 91"/>
              <a:gd name="T16" fmla="*/ 146 w 204"/>
              <a:gd name="T17" fmla="*/ 55 h 91"/>
              <a:gd name="T18" fmla="*/ 102 w 204"/>
              <a:gd name="T19"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91">
                <a:moveTo>
                  <a:pt x="102" y="91"/>
                </a:moveTo>
                <a:cubicBezTo>
                  <a:pt x="79" y="91"/>
                  <a:pt x="59" y="75"/>
                  <a:pt x="58" y="55"/>
                </a:cubicBezTo>
                <a:cubicBezTo>
                  <a:pt x="64" y="31"/>
                  <a:pt x="64" y="31"/>
                  <a:pt x="64" y="31"/>
                </a:cubicBezTo>
                <a:cubicBezTo>
                  <a:pt x="0" y="31"/>
                  <a:pt x="0" y="31"/>
                  <a:pt x="0" y="31"/>
                </a:cubicBezTo>
                <a:cubicBezTo>
                  <a:pt x="0" y="0"/>
                  <a:pt x="0" y="0"/>
                  <a:pt x="0" y="0"/>
                </a:cubicBezTo>
                <a:cubicBezTo>
                  <a:pt x="204" y="0"/>
                  <a:pt x="204" y="0"/>
                  <a:pt x="204" y="0"/>
                </a:cubicBezTo>
                <a:cubicBezTo>
                  <a:pt x="204" y="31"/>
                  <a:pt x="204" y="31"/>
                  <a:pt x="204" y="31"/>
                </a:cubicBezTo>
                <a:cubicBezTo>
                  <a:pt x="140" y="31"/>
                  <a:pt x="140" y="31"/>
                  <a:pt x="140" y="31"/>
                </a:cubicBezTo>
                <a:cubicBezTo>
                  <a:pt x="146" y="55"/>
                  <a:pt x="146" y="55"/>
                  <a:pt x="146" y="55"/>
                </a:cubicBezTo>
                <a:cubicBezTo>
                  <a:pt x="145" y="75"/>
                  <a:pt x="125" y="91"/>
                  <a:pt x="102" y="9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63" name="Freeform 6"/>
          <p:cNvSpPr>
            <a:spLocks noEditPoints="1"/>
          </p:cNvSpPr>
          <p:nvPr/>
        </p:nvSpPr>
        <p:spPr bwMode="auto">
          <a:xfrm>
            <a:off x="5307015" y="3102707"/>
            <a:ext cx="1558925" cy="1557338"/>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16 h 212"/>
              <a:gd name="T12" fmla="*/ 16 w 212"/>
              <a:gd name="T13" fmla="*/ 106 h 212"/>
              <a:gd name="T14" fmla="*/ 106 w 212"/>
              <a:gd name="T15" fmla="*/ 196 h 212"/>
              <a:gd name="T16" fmla="*/ 196 w 212"/>
              <a:gd name="T17" fmla="*/ 106 h 212"/>
              <a:gd name="T18" fmla="*/ 106 w 212"/>
              <a:gd name="T19" fmla="*/ 16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7" y="212"/>
                  <a:pt x="0" y="164"/>
                  <a:pt x="0" y="106"/>
                </a:cubicBezTo>
                <a:cubicBezTo>
                  <a:pt x="0" y="47"/>
                  <a:pt x="47" y="0"/>
                  <a:pt x="106" y="0"/>
                </a:cubicBezTo>
                <a:cubicBezTo>
                  <a:pt x="164" y="0"/>
                  <a:pt x="212" y="47"/>
                  <a:pt x="212" y="106"/>
                </a:cubicBezTo>
                <a:cubicBezTo>
                  <a:pt x="212" y="164"/>
                  <a:pt x="164" y="212"/>
                  <a:pt x="106" y="212"/>
                </a:cubicBezTo>
                <a:close/>
                <a:moveTo>
                  <a:pt x="106" y="16"/>
                </a:moveTo>
                <a:cubicBezTo>
                  <a:pt x="56" y="16"/>
                  <a:pt x="16" y="56"/>
                  <a:pt x="16" y="106"/>
                </a:cubicBezTo>
                <a:cubicBezTo>
                  <a:pt x="16" y="155"/>
                  <a:pt x="56" y="196"/>
                  <a:pt x="106" y="196"/>
                </a:cubicBezTo>
                <a:cubicBezTo>
                  <a:pt x="155" y="196"/>
                  <a:pt x="196" y="155"/>
                  <a:pt x="196" y="106"/>
                </a:cubicBezTo>
                <a:cubicBezTo>
                  <a:pt x="196" y="56"/>
                  <a:pt x="155" y="16"/>
                  <a:pt x="106" y="16"/>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64" name="Rectangle 7"/>
          <p:cNvSpPr>
            <a:spLocks noChangeArrowheads="1"/>
          </p:cNvSpPr>
          <p:nvPr/>
        </p:nvSpPr>
        <p:spPr bwMode="auto">
          <a:xfrm>
            <a:off x="6027740" y="4609244"/>
            <a:ext cx="117475" cy="1073150"/>
          </a:xfrm>
          <a:prstGeom prst="rect">
            <a:avLst/>
          </a:prstGeom>
          <a:solidFill>
            <a:schemeClr val="bg2"/>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65" name="Freeform 8"/>
          <p:cNvSpPr>
            <a:spLocks noEditPoints="1"/>
          </p:cNvSpPr>
          <p:nvPr/>
        </p:nvSpPr>
        <p:spPr bwMode="auto">
          <a:xfrm>
            <a:off x="4262440" y="3991711"/>
            <a:ext cx="969963" cy="969963"/>
          </a:xfrm>
          <a:custGeom>
            <a:avLst/>
            <a:gdLst>
              <a:gd name="T0" fmla="*/ 66 w 132"/>
              <a:gd name="T1" fmla="*/ 132 h 132"/>
              <a:gd name="T2" fmla="*/ 0 w 132"/>
              <a:gd name="T3" fmla="*/ 66 h 132"/>
              <a:gd name="T4" fmla="*/ 66 w 132"/>
              <a:gd name="T5" fmla="*/ 0 h 132"/>
              <a:gd name="T6" fmla="*/ 132 w 132"/>
              <a:gd name="T7" fmla="*/ 66 h 132"/>
              <a:gd name="T8" fmla="*/ 66 w 132"/>
              <a:gd name="T9" fmla="*/ 132 h 132"/>
              <a:gd name="T10" fmla="*/ 66 w 132"/>
              <a:gd name="T11" fmla="*/ 12 h 132"/>
              <a:gd name="T12" fmla="*/ 12 w 132"/>
              <a:gd name="T13" fmla="*/ 66 h 132"/>
              <a:gd name="T14" fmla="*/ 66 w 132"/>
              <a:gd name="T15" fmla="*/ 120 h 132"/>
              <a:gd name="T16" fmla="*/ 120 w 132"/>
              <a:gd name="T17" fmla="*/ 66 h 132"/>
              <a:gd name="T18" fmla="*/ 66 w 132"/>
              <a:gd name="T19" fmla="*/ 1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66" y="132"/>
                </a:moveTo>
                <a:cubicBezTo>
                  <a:pt x="30" y="132"/>
                  <a:pt x="0" y="102"/>
                  <a:pt x="0" y="66"/>
                </a:cubicBezTo>
                <a:cubicBezTo>
                  <a:pt x="0" y="30"/>
                  <a:pt x="30" y="0"/>
                  <a:pt x="66" y="0"/>
                </a:cubicBezTo>
                <a:cubicBezTo>
                  <a:pt x="102" y="0"/>
                  <a:pt x="132" y="30"/>
                  <a:pt x="132" y="66"/>
                </a:cubicBezTo>
                <a:cubicBezTo>
                  <a:pt x="132" y="102"/>
                  <a:pt x="102" y="132"/>
                  <a:pt x="66" y="132"/>
                </a:cubicBezTo>
                <a:close/>
                <a:moveTo>
                  <a:pt x="66" y="12"/>
                </a:moveTo>
                <a:cubicBezTo>
                  <a:pt x="36" y="12"/>
                  <a:pt x="12" y="36"/>
                  <a:pt x="12" y="66"/>
                </a:cubicBezTo>
                <a:cubicBezTo>
                  <a:pt x="12" y="96"/>
                  <a:pt x="36" y="120"/>
                  <a:pt x="66" y="120"/>
                </a:cubicBezTo>
                <a:cubicBezTo>
                  <a:pt x="96" y="120"/>
                  <a:pt x="120" y="96"/>
                  <a:pt x="120" y="66"/>
                </a:cubicBezTo>
                <a:cubicBezTo>
                  <a:pt x="120" y="36"/>
                  <a:pt x="96" y="12"/>
                  <a:pt x="66" y="12"/>
                </a:cubicBezTo>
                <a:close/>
              </a:path>
            </a:pathLst>
          </a:custGeom>
          <a:solidFill>
            <a:srgbClr val="6CAE43"/>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66" name="Freeform 9"/>
          <p:cNvSpPr>
            <a:spLocks noEditPoints="1"/>
          </p:cNvSpPr>
          <p:nvPr/>
        </p:nvSpPr>
        <p:spPr bwMode="auto">
          <a:xfrm>
            <a:off x="6969127" y="3991711"/>
            <a:ext cx="971551" cy="969963"/>
          </a:xfrm>
          <a:custGeom>
            <a:avLst/>
            <a:gdLst>
              <a:gd name="T0" fmla="*/ 66 w 132"/>
              <a:gd name="T1" fmla="*/ 132 h 132"/>
              <a:gd name="T2" fmla="*/ 0 w 132"/>
              <a:gd name="T3" fmla="*/ 66 h 132"/>
              <a:gd name="T4" fmla="*/ 66 w 132"/>
              <a:gd name="T5" fmla="*/ 0 h 132"/>
              <a:gd name="T6" fmla="*/ 132 w 132"/>
              <a:gd name="T7" fmla="*/ 66 h 132"/>
              <a:gd name="T8" fmla="*/ 66 w 132"/>
              <a:gd name="T9" fmla="*/ 132 h 132"/>
              <a:gd name="T10" fmla="*/ 66 w 132"/>
              <a:gd name="T11" fmla="*/ 12 h 132"/>
              <a:gd name="T12" fmla="*/ 12 w 132"/>
              <a:gd name="T13" fmla="*/ 66 h 132"/>
              <a:gd name="T14" fmla="*/ 66 w 132"/>
              <a:gd name="T15" fmla="*/ 120 h 132"/>
              <a:gd name="T16" fmla="*/ 120 w 132"/>
              <a:gd name="T17" fmla="*/ 66 h 132"/>
              <a:gd name="T18" fmla="*/ 66 w 132"/>
              <a:gd name="T19" fmla="*/ 1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66" y="132"/>
                </a:moveTo>
                <a:cubicBezTo>
                  <a:pt x="30" y="132"/>
                  <a:pt x="0" y="102"/>
                  <a:pt x="0" y="66"/>
                </a:cubicBezTo>
                <a:cubicBezTo>
                  <a:pt x="0" y="30"/>
                  <a:pt x="30" y="0"/>
                  <a:pt x="66" y="0"/>
                </a:cubicBezTo>
                <a:cubicBezTo>
                  <a:pt x="102" y="0"/>
                  <a:pt x="132" y="30"/>
                  <a:pt x="132" y="66"/>
                </a:cubicBezTo>
                <a:cubicBezTo>
                  <a:pt x="132" y="102"/>
                  <a:pt x="102" y="132"/>
                  <a:pt x="66" y="132"/>
                </a:cubicBezTo>
                <a:close/>
                <a:moveTo>
                  <a:pt x="66" y="12"/>
                </a:moveTo>
                <a:cubicBezTo>
                  <a:pt x="36" y="12"/>
                  <a:pt x="12" y="36"/>
                  <a:pt x="12" y="66"/>
                </a:cubicBezTo>
                <a:cubicBezTo>
                  <a:pt x="12" y="96"/>
                  <a:pt x="36" y="120"/>
                  <a:pt x="66" y="120"/>
                </a:cubicBezTo>
                <a:cubicBezTo>
                  <a:pt x="96" y="120"/>
                  <a:pt x="120" y="96"/>
                  <a:pt x="120" y="66"/>
                </a:cubicBezTo>
                <a:cubicBezTo>
                  <a:pt x="120" y="36"/>
                  <a:pt x="96" y="12"/>
                  <a:pt x="66" y="12"/>
                </a:cubicBezTo>
                <a:close/>
              </a:path>
            </a:pathLst>
          </a:custGeom>
          <a:solidFill>
            <a:srgbClr val="6CAE43"/>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67" name="Freeform 10"/>
          <p:cNvSpPr>
            <a:spLocks noEditPoints="1"/>
          </p:cNvSpPr>
          <p:nvPr/>
        </p:nvSpPr>
        <p:spPr bwMode="auto">
          <a:xfrm>
            <a:off x="4614865" y="2108931"/>
            <a:ext cx="971551" cy="971550"/>
          </a:xfrm>
          <a:custGeom>
            <a:avLst/>
            <a:gdLst>
              <a:gd name="T0" fmla="*/ 66 w 132"/>
              <a:gd name="T1" fmla="*/ 132 h 132"/>
              <a:gd name="T2" fmla="*/ 0 w 132"/>
              <a:gd name="T3" fmla="*/ 66 h 132"/>
              <a:gd name="T4" fmla="*/ 66 w 132"/>
              <a:gd name="T5" fmla="*/ 0 h 132"/>
              <a:gd name="T6" fmla="*/ 132 w 132"/>
              <a:gd name="T7" fmla="*/ 66 h 132"/>
              <a:gd name="T8" fmla="*/ 66 w 132"/>
              <a:gd name="T9" fmla="*/ 132 h 132"/>
              <a:gd name="T10" fmla="*/ 66 w 132"/>
              <a:gd name="T11" fmla="*/ 12 h 132"/>
              <a:gd name="T12" fmla="*/ 12 w 132"/>
              <a:gd name="T13" fmla="*/ 66 h 132"/>
              <a:gd name="T14" fmla="*/ 66 w 132"/>
              <a:gd name="T15" fmla="*/ 120 h 132"/>
              <a:gd name="T16" fmla="*/ 120 w 132"/>
              <a:gd name="T17" fmla="*/ 66 h 132"/>
              <a:gd name="T18" fmla="*/ 66 w 132"/>
              <a:gd name="T19" fmla="*/ 1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66" y="132"/>
                </a:moveTo>
                <a:cubicBezTo>
                  <a:pt x="30" y="132"/>
                  <a:pt x="0" y="102"/>
                  <a:pt x="0" y="66"/>
                </a:cubicBezTo>
                <a:cubicBezTo>
                  <a:pt x="0" y="30"/>
                  <a:pt x="30" y="0"/>
                  <a:pt x="66" y="0"/>
                </a:cubicBezTo>
                <a:cubicBezTo>
                  <a:pt x="102" y="0"/>
                  <a:pt x="132" y="30"/>
                  <a:pt x="132" y="66"/>
                </a:cubicBezTo>
                <a:cubicBezTo>
                  <a:pt x="132" y="102"/>
                  <a:pt x="102" y="132"/>
                  <a:pt x="66" y="132"/>
                </a:cubicBezTo>
                <a:close/>
                <a:moveTo>
                  <a:pt x="66" y="12"/>
                </a:moveTo>
                <a:cubicBezTo>
                  <a:pt x="36" y="12"/>
                  <a:pt x="12" y="36"/>
                  <a:pt x="12" y="66"/>
                </a:cubicBezTo>
                <a:cubicBezTo>
                  <a:pt x="12" y="96"/>
                  <a:pt x="36" y="120"/>
                  <a:pt x="66" y="120"/>
                </a:cubicBezTo>
                <a:cubicBezTo>
                  <a:pt x="96" y="120"/>
                  <a:pt x="120" y="96"/>
                  <a:pt x="120" y="66"/>
                </a:cubicBezTo>
                <a:cubicBezTo>
                  <a:pt x="120" y="36"/>
                  <a:pt x="96" y="12"/>
                  <a:pt x="66" y="12"/>
                </a:cubicBezTo>
                <a:close/>
              </a:path>
            </a:pathLst>
          </a:custGeom>
          <a:solidFill>
            <a:srgbClr val="6CAE43"/>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68" name="Freeform 11"/>
          <p:cNvSpPr>
            <a:spLocks noEditPoints="1"/>
          </p:cNvSpPr>
          <p:nvPr/>
        </p:nvSpPr>
        <p:spPr bwMode="auto">
          <a:xfrm>
            <a:off x="6586539" y="2108931"/>
            <a:ext cx="971551" cy="971550"/>
          </a:xfrm>
          <a:custGeom>
            <a:avLst/>
            <a:gdLst>
              <a:gd name="T0" fmla="*/ 66 w 132"/>
              <a:gd name="T1" fmla="*/ 132 h 132"/>
              <a:gd name="T2" fmla="*/ 0 w 132"/>
              <a:gd name="T3" fmla="*/ 66 h 132"/>
              <a:gd name="T4" fmla="*/ 66 w 132"/>
              <a:gd name="T5" fmla="*/ 0 h 132"/>
              <a:gd name="T6" fmla="*/ 132 w 132"/>
              <a:gd name="T7" fmla="*/ 66 h 132"/>
              <a:gd name="T8" fmla="*/ 66 w 132"/>
              <a:gd name="T9" fmla="*/ 132 h 132"/>
              <a:gd name="T10" fmla="*/ 66 w 132"/>
              <a:gd name="T11" fmla="*/ 12 h 132"/>
              <a:gd name="T12" fmla="*/ 12 w 132"/>
              <a:gd name="T13" fmla="*/ 66 h 132"/>
              <a:gd name="T14" fmla="*/ 66 w 132"/>
              <a:gd name="T15" fmla="*/ 120 h 132"/>
              <a:gd name="T16" fmla="*/ 120 w 132"/>
              <a:gd name="T17" fmla="*/ 66 h 132"/>
              <a:gd name="T18" fmla="*/ 66 w 132"/>
              <a:gd name="T19" fmla="*/ 1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66" y="132"/>
                </a:moveTo>
                <a:cubicBezTo>
                  <a:pt x="30" y="132"/>
                  <a:pt x="0" y="102"/>
                  <a:pt x="0" y="66"/>
                </a:cubicBezTo>
                <a:cubicBezTo>
                  <a:pt x="0" y="30"/>
                  <a:pt x="30" y="0"/>
                  <a:pt x="66" y="0"/>
                </a:cubicBezTo>
                <a:cubicBezTo>
                  <a:pt x="102" y="0"/>
                  <a:pt x="132" y="30"/>
                  <a:pt x="132" y="66"/>
                </a:cubicBezTo>
                <a:cubicBezTo>
                  <a:pt x="132" y="102"/>
                  <a:pt x="102" y="132"/>
                  <a:pt x="66" y="132"/>
                </a:cubicBezTo>
                <a:close/>
                <a:moveTo>
                  <a:pt x="66" y="12"/>
                </a:moveTo>
                <a:cubicBezTo>
                  <a:pt x="36" y="12"/>
                  <a:pt x="12" y="36"/>
                  <a:pt x="12" y="66"/>
                </a:cubicBezTo>
                <a:cubicBezTo>
                  <a:pt x="12" y="96"/>
                  <a:pt x="36" y="120"/>
                  <a:pt x="66" y="120"/>
                </a:cubicBezTo>
                <a:cubicBezTo>
                  <a:pt x="96" y="120"/>
                  <a:pt x="120" y="96"/>
                  <a:pt x="120" y="66"/>
                </a:cubicBezTo>
                <a:cubicBezTo>
                  <a:pt x="120" y="36"/>
                  <a:pt x="96" y="12"/>
                  <a:pt x="66" y="12"/>
                </a:cubicBezTo>
                <a:close/>
              </a:path>
            </a:pathLst>
          </a:custGeom>
          <a:solidFill>
            <a:srgbClr val="6CAE43"/>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69" name="Freeform 12"/>
          <p:cNvSpPr>
            <a:spLocks/>
          </p:cNvSpPr>
          <p:nvPr/>
        </p:nvSpPr>
        <p:spPr bwMode="auto">
          <a:xfrm>
            <a:off x="7366002" y="2940782"/>
            <a:ext cx="317500" cy="1065213"/>
          </a:xfrm>
          <a:custGeom>
            <a:avLst/>
            <a:gdLst>
              <a:gd name="T0" fmla="*/ 0 w 43"/>
              <a:gd name="T1" fmla="*/ 10 h 145"/>
              <a:gd name="T2" fmla="*/ 28 w 43"/>
              <a:gd name="T3" fmla="*/ 112 h 145"/>
              <a:gd name="T4" fmla="*/ 26 w 43"/>
              <a:gd name="T5" fmla="*/ 140 h 145"/>
              <a:gd name="T6" fmla="*/ 41 w 43"/>
              <a:gd name="T7" fmla="*/ 145 h 145"/>
              <a:gd name="T8" fmla="*/ 43 w 43"/>
              <a:gd name="T9" fmla="*/ 112 h 145"/>
              <a:gd name="T10" fmla="*/ 12 w 43"/>
              <a:gd name="T11" fmla="*/ 0 h 145"/>
              <a:gd name="T12" fmla="*/ 0 w 43"/>
              <a:gd name="T13" fmla="*/ 10 h 145"/>
            </a:gdLst>
            <a:ahLst/>
            <a:cxnLst>
              <a:cxn ang="0">
                <a:pos x="T0" y="T1"/>
              </a:cxn>
              <a:cxn ang="0">
                <a:pos x="T2" y="T3"/>
              </a:cxn>
              <a:cxn ang="0">
                <a:pos x="T4" y="T5"/>
              </a:cxn>
              <a:cxn ang="0">
                <a:pos x="T6" y="T7"/>
              </a:cxn>
              <a:cxn ang="0">
                <a:pos x="T8" y="T9"/>
              </a:cxn>
              <a:cxn ang="0">
                <a:pos x="T10" y="T11"/>
              </a:cxn>
              <a:cxn ang="0">
                <a:pos x="T12" y="T13"/>
              </a:cxn>
            </a:cxnLst>
            <a:rect l="0" t="0" r="r" b="b"/>
            <a:pathLst>
              <a:path w="43" h="145">
                <a:moveTo>
                  <a:pt x="0" y="10"/>
                </a:moveTo>
                <a:cubicBezTo>
                  <a:pt x="18" y="40"/>
                  <a:pt x="28" y="75"/>
                  <a:pt x="28" y="112"/>
                </a:cubicBezTo>
                <a:cubicBezTo>
                  <a:pt x="28" y="122"/>
                  <a:pt x="28" y="131"/>
                  <a:pt x="26" y="140"/>
                </a:cubicBezTo>
                <a:cubicBezTo>
                  <a:pt x="31" y="142"/>
                  <a:pt x="36" y="143"/>
                  <a:pt x="41" y="145"/>
                </a:cubicBezTo>
                <a:cubicBezTo>
                  <a:pt x="43" y="135"/>
                  <a:pt x="43" y="124"/>
                  <a:pt x="43" y="112"/>
                </a:cubicBezTo>
                <a:cubicBezTo>
                  <a:pt x="43" y="71"/>
                  <a:pt x="32" y="33"/>
                  <a:pt x="12" y="0"/>
                </a:cubicBezTo>
                <a:cubicBezTo>
                  <a:pt x="8" y="4"/>
                  <a:pt x="4" y="7"/>
                  <a:pt x="0" y="1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70" name="Freeform 13"/>
          <p:cNvSpPr>
            <a:spLocks/>
          </p:cNvSpPr>
          <p:nvPr/>
        </p:nvSpPr>
        <p:spPr bwMode="auto">
          <a:xfrm>
            <a:off x="5513390" y="2175611"/>
            <a:ext cx="1154113" cy="206375"/>
          </a:xfrm>
          <a:custGeom>
            <a:avLst/>
            <a:gdLst>
              <a:gd name="T0" fmla="*/ 8 w 157"/>
              <a:gd name="T1" fmla="*/ 28 h 28"/>
              <a:gd name="T2" fmla="*/ 79 w 157"/>
              <a:gd name="T3" fmla="*/ 15 h 28"/>
              <a:gd name="T4" fmla="*/ 149 w 157"/>
              <a:gd name="T5" fmla="*/ 28 h 28"/>
              <a:gd name="T6" fmla="*/ 157 w 157"/>
              <a:gd name="T7" fmla="*/ 14 h 28"/>
              <a:gd name="T8" fmla="*/ 79 w 157"/>
              <a:gd name="T9" fmla="*/ 0 h 28"/>
              <a:gd name="T10" fmla="*/ 0 w 157"/>
              <a:gd name="T11" fmla="*/ 15 h 28"/>
              <a:gd name="T12" fmla="*/ 8 w 157"/>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157" h="28">
                <a:moveTo>
                  <a:pt x="8" y="28"/>
                </a:moveTo>
                <a:cubicBezTo>
                  <a:pt x="30" y="20"/>
                  <a:pt x="54" y="15"/>
                  <a:pt x="79" y="15"/>
                </a:cubicBezTo>
                <a:cubicBezTo>
                  <a:pt x="103" y="15"/>
                  <a:pt x="127" y="20"/>
                  <a:pt x="149" y="28"/>
                </a:cubicBezTo>
                <a:cubicBezTo>
                  <a:pt x="151" y="23"/>
                  <a:pt x="153" y="19"/>
                  <a:pt x="157" y="14"/>
                </a:cubicBezTo>
                <a:cubicBezTo>
                  <a:pt x="132" y="5"/>
                  <a:pt x="106" y="0"/>
                  <a:pt x="79" y="0"/>
                </a:cubicBezTo>
                <a:cubicBezTo>
                  <a:pt x="51" y="0"/>
                  <a:pt x="24" y="5"/>
                  <a:pt x="0" y="15"/>
                </a:cubicBezTo>
                <a:cubicBezTo>
                  <a:pt x="3" y="19"/>
                  <a:pt x="6" y="24"/>
                  <a:pt x="8" y="28"/>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71" name="Freeform 14"/>
          <p:cNvSpPr>
            <a:spLocks/>
          </p:cNvSpPr>
          <p:nvPr/>
        </p:nvSpPr>
        <p:spPr bwMode="auto">
          <a:xfrm>
            <a:off x="4505327" y="2947132"/>
            <a:ext cx="307975" cy="1066800"/>
          </a:xfrm>
          <a:custGeom>
            <a:avLst/>
            <a:gdLst>
              <a:gd name="T0" fmla="*/ 17 w 42"/>
              <a:gd name="T1" fmla="*/ 140 h 145"/>
              <a:gd name="T2" fmla="*/ 15 w 42"/>
              <a:gd name="T3" fmla="*/ 111 h 145"/>
              <a:gd name="T4" fmla="*/ 42 w 42"/>
              <a:gd name="T5" fmla="*/ 10 h 145"/>
              <a:gd name="T6" fmla="*/ 30 w 42"/>
              <a:gd name="T7" fmla="*/ 0 h 145"/>
              <a:gd name="T8" fmla="*/ 0 w 42"/>
              <a:gd name="T9" fmla="*/ 111 h 145"/>
              <a:gd name="T10" fmla="*/ 2 w 42"/>
              <a:gd name="T11" fmla="*/ 145 h 145"/>
              <a:gd name="T12" fmla="*/ 17 w 42"/>
              <a:gd name="T13" fmla="*/ 140 h 145"/>
            </a:gdLst>
            <a:ahLst/>
            <a:cxnLst>
              <a:cxn ang="0">
                <a:pos x="T0" y="T1"/>
              </a:cxn>
              <a:cxn ang="0">
                <a:pos x="T2" y="T3"/>
              </a:cxn>
              <a:cxn ang="0">
                <a:pos x="T4" y="T5"/>
              </a:cxn>
              <a:cxn ang="0">
                <a:pos x="T6" y="T7"/>
              </a:cxn>
              <a:cxn ang="0">
                <a:pos x="T8" y="T9"/>
              </a:cxn>
              <a:cxn ang="0">
                <a:pos x="T10" y="T11"/>
              </a:cxn>
              <a:cxn ang="0">
                <a:pos x="T12" y="T13"/>
              </a:cxn>
            </a:cxnLst>
            <a:rect l="0" t="0" r="r" b="b"/>
            <a:pathLst>
              <a:path w="42" h="145">
                <a:moveTo>
                  <a:pt x="17" y="140"/>
                </a:moveTo>
                <a:cubicBezTo>
                  <a:pt x="15" y="131"/>
                  <a:pt x="15" y="121"/>
                  <a:pt x="15" y="111"/>
                </a:cubicBezTo>
                <a:cubicBezTo>
                  <a:pt x="15" y="75"/>
                  <a:pt x="25" y="40"/>
                  <a:pt x="42" y="10"/>
                </a:cubicBezTo>
                <a:cubicBezTo>
                  <a:pt x="38" y="7"/>
                  <a:pt x="34" y="4"/>
                  <a:pt x="30" y="0"/>
                </a:cubicBezTo>
                <a:cubicBezTo>
                  <a:pt x="11" y="33"/>
                  <a:pt x="0" y="71"/>
                  <a:pt x="0" y="111"/>
                </a:cubicBezTo>
                <a:cubicBezTo>
                  <a:pt x="0" y="123"/>
                  <a:pt x="0" y="134"/>
                  <a:pt x="2" y="145"/>
                </a:cubicBezTo>
                <a:cubicBezTo>
                  <a:pt x="7" y="143"/>
                  <a:pt x="12" y="141"/>
                  <a:pt x="17" y="14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72" name="Freeform 15"/>
          <p:cNvSpPr>
            <a:spLocks/>
          </p:cNvSpPr>
          <p:nvPr/>
        </p:nvSpPr>
        <p:spPr bwMode="auto">
          <a:xfrm>
            <a:off x="5005388" y="4844194"/>
            <a:ext cx="2184400" cy="933450"/>
          </a:xfrm>
          <a:custGeom>
            <a:avLst/>
            <a:gdLst>
              <a:gd name="T0" fmla="*/ 284 w 297"/>
              <a:gd name="T1" fmla="*/ 0 h 127"/>
              <a:gd name="T2" fmla="*/ 249 w 297"/>
              <a:gd name="T3" fmla="*/ 27 h 127"/>
              <a:gd name="T4" fmla="*/ 235 w 297"/>
              <a:gd name="T5" fmla="*/ 34 h 127"/>
              <a:gd name="T6" fmla="*/ 235 w 297"/>
              <a:gd name="T7" fmla="*/ 112 h 127"/>
              <a:gd name="T8" fmla="*/ 61 w 297"/>
              <a:gd name="T9" fmla="*/ 112 h 127"/>
              <a:gd name="T10" fmla="*/ 61 w 297"/>
              <a:gd name="T11" fmla="*/ 34 h 127"/>
              <a:gd name="T12" fmla="*/ 47 w 297"/>
              <a:gd name="T13" fmla="*/ 27 h 127"/>
              <a:gd name="T14" fmla="*/ 12 w 297"/>
              <a:gd name="T15" fmla="*/ 1 h 127"/>
              <a:gd name="T16" fmla="*/ 0 w 297"/>
              <a:gd name="T17" fmla="*/ 10 h 127"/>
              <a:gd name="T18" fmla="*/ 40 w 297"/>
              <a:gd name="T19" fmla="*/ 40 h 127"/>
              <a:gd name="T20" fmla="*/ 45 w 297"/>
              <a:gd name="T21" fmla="*/ 43 h 127"/>
              <a:gd name="T22" fmla="*/ 45 w 297"/>
              <a:gd name="T23" fmla="*/ 127 h 127"/>
              <a:gd name="T24" fmla="*/ 250 w 297"/>
              <a:gd name="T25" fmla="*/ 127 h 127"/>
              <a:gd name="T26" fmla="*/ 250 w 297"/>
              <a:gd name="T27" fmla="*/ 43 h 127"/>
              <a:gd name="T28" fmla="*/ 256 w 297"/>
              <a:gd name="T29" fmla="*/ 40 h 127"/>
              <a:gd name="T30" fmla="*/ 297 w 297"/>
              <a:gd name="T31" fmla="*/ 10 h 127"/>
              <a:gd name="T32" fmla="*/ 284 w 297"/>
              <a:gd name="T33"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7" h="127">
                <a:moveTo>
                  <a:pt x="284" y="0"/>
                </a:moveTo>
                <a:cubicBezTo>
                  <a:pt x="274" y="10"/>
                  <a:pt x="262" y="19"/>
                  <a:pt x="249" y="27"/>
                </a:cubicBezTo>
                <a:cubicBezTo>
                  <a:pt x="235" y="34"/>
                  <a:pt x="235" y="34"/>
                  <a:pt x="235" y="34"/>
                </a:cubicBezTo>
                <a:cubicBezTo>
                  <a:pt x="235" y="112"/>
                  <a:pt x="235" y="112"/>
                  <a:pt x="235" y="112"/>
                </a:cubicBezTo>
                <a:cubicBezTo>
                  <a:pt x="61" y="112"/>
                  <a:pt x="61" y="112"/>
                  <a:pt x="61" y="112"/>
                </a:cubicBezTo>
                <a:cubicBezTo>
                  <a:pt x="61" y="34"/>
                  <a:pt x="61" y="34"/>
                  <a:pt x="61" y="34"/>
                </a:cubicBezTo>
                <a:cubicBezTo>
                  <a:pt x="47" y="27"/>
                  <a:pt x="47" y="27"/>
                  <a:pt x="47" y="27"/>
                </a:cubicBezTo>
                <a:cubicBezTo>
                  <a:pt x="35" y="19"/>
                  <a:pt x="23" y="11"/>
                  <a:pt x="12" y="1"/>
                </a:cubicBezTo>
                <a:cubicBezTo>
                  <a:pt x="9" y="5"/>
                  <a:pt x="5" y="8"/>
                  <a:pt x="0" y="10"/>
                </a:cubicBezTo>
                <a:cubicBezTo>
                  <a:pt x="12" y="21"/>
                  <a:pt x="25" y="31"/>
                  <a:pt x="40" y="40"/>
                </a:cubicBezTo>
                <a:cubicBezTo>
                  <a:pt x="45" y="43"/>
                  <a:pt x="45" y="43"/>
                  <a:pt x="45" y="43"/>
                </a:cubicBezTo>
                <a:cubicBezTo>
                  <a:pt x="45" y="127"/>
                  <a:pt x="45" y="127"/>
                  <a:pt x="45" y="127"/>
                </a:cubicBezTo>
                <a:cubicBezTo>
                  <a:pt x="250" y="127"/>
                  <a:pt x="250" y="127"/>
                  <a:pt x="250" y="127"/>
                </a:cubicBezTo>
                <a:cubicBezTo>
                  <a:pt x="250" y="43"/>
                  <a:pt x="250" y="43"/>
                  <a:pt x="250" y="43"/>
                </a:cubicBezTo>
                <a:cubicBezTo>
                  <a:pt x="256" y="40"/>
                  <a:pt x="256" y="40"/>
                  <a:pt x="256" y="40"/>
                </a:cubicBezTo>
                <a:cubicBezTo>
                  <a:pt x="271" y="31"/>
                  <a:pt x="285" y="21"/>
                  <a:pt x="297" y="10"/>
                </a:cubicBezTo>
                <a:cubicBezTo>
                  <a:pt x="292" y="7"/>
                  <a:pt x="288" y="4"/>
                  <a:pt x="284" y="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cxnSp>
        <p:nvCxnSpPr>
          <p:cNvPr id="73" name="Elbow Connector 40"/>
          <p:cNvCxnSpPr/>
          <p:nvPr/>
        </p:nvCxnSpPr>
        <p:spPr>
          <a:xfrm rot="10800000" flipV="1">
            <a:off x="3271025" y="4523405"/>
            <a:ext cx="1032283" cy="919967"/>
          </a:xfrm>
          <a:prstGeom prst="bentConnector3">
            <a:avLst>
              <a:gd name="adj1" fmla="val 50000"/>
            </a:avLst>
          </a:prstGeom>
          <a:noFill/>
          <a:ln w="19050" cap="flat" cmpd="sng" algn="ctr">
            <a:solidFill>
              <a:srgbClr val="6CAE43"/>
            </a:solidFill>
            <a:prstDash val="sysDash"/>
            <a:miter lim="800000"/>
            <a:tailEnd type="oval"/>
          </a:ln>
          <a:effectLst/>
        </p:spPr>
      </p:cxnSp>
      <p:cxnSp>
        <p:nvCxnSpPr>
          <p:cNvPr id="74" name="Straight Connector 41"/>
          <p:cNvCxnSpPr/>
          <p:nvPr/>
        </p:nvCxnSpPr>
        <p:spPr>
          <a:xfrm>
            <a:off x="7595420" y="2428247"/>
            <a:ext cx="1188000" cy="0"/>
          </a:xfrm>
          <a:prstGeom prst="line">
            <a:avLst/>
          </a:prstGeom>
          <a:noFill/>
          <a:ln w="19050" cap="flat" cmpd="sng" algn="ctr">
            <a:solidFill>
              <a:srgbClr val="6CAE43"/>
            </a:solidFill>
            <a:prstDash val="sysDash"/>
            <a:miter lim="800000"/>
            <a:headEnd type="none" w="med" len="med"/>
            <a:tailEnd type="oval"/>
          </a:ln>
          <a:effectLst/>
        </p:spPr>
      </p:cxnSp>
      <p:sp>
        <p:nvSpPr>
          <p:cNvPr id="75" name="TextBox 42"/>
          <p:cNvSpPr txBox="1"/>
          <p:nvPr/>
        </p:nvSpPr>
        <p:spPr>
          <a:xfrm>
            <a:off x="8881282" y="2101566"/>
            <a:ext cx="2031325" cy="369332"/>
          </a:xfrm>
          <a:prstGeom prst="rect">
            <a:avLst/>
          </a:prstGeom>
          <a:noFill/>
        </p:spPr>
        <p:txBody>
          <a:bodyPr wrap="none" rtlCol="0">
            <a:spAutoFit/>
          </a:bodyPr>
          <a:lstStyle/>
          <a:p>
            <a:r>
              <a:rPr lang="zh-CN" altLang="en-US" b="1" dirty="0">
                <a:solidFill>
                  <a:srgbClr val="224982"/>
                </a:solidFill>
                <a:latin typeface="微软雅黑" pitchFamily="34" charset="-122"/>
                <a:ea typeface="微软雅黑" pitchFamily="34" charset="-122"/>
              </a:rPr>
              <a:t>输入你的文字信息</a:t>
            </a:r>
            <a:endParaRPr lang="id-ID" b="1" dirty="0">
              <a:solidFill>
                <a:srgbClr val="224982"/>
              </a:solidFill>
              <a:latin typeface="微软雅黑" pitchFamily="34" charset="-122"/>
              <a:ea typeface="微软雅黑" pitchFamily="34" charset="-122"/>
            </a:endParaRPr>
          </a:p>
        </p:txBody>
      </p:sp>
      <p:sp>
        <p:nvSpPr>
          <p:cNvPr id="76" name="Rectangle 43"/>
          <p:cNvSpPr/>
          <p:nvPr/>
        </p:nvSpPr>
        <p:spPr>
          <a:xfrm>
            <a:off x="8881281" y="2458404"/>
            <a:ext cx="2629403" cy="600164"/>
          </a:xfrm>
          <a:prstGeom prst="rect">
            <a:avLst/>
          </a:prstGeom>
        </p:spPr>
        <p:txBody>
          <a:bodyPr wrap="square">
            <a:spAutoFit/>
          </a:bodyPr>
          <a:lstStyle/>
          <a:p>
            <a:pPr>
              <a:lnSpc>
                <a:spcPct val="150000"/>
              </a:lnSpc>
            </a:pPr>
            <a:r>
              <a:rPr lang="zh-CN" altLang="en-US" sz="1100" dirty="0">
                <a:solidFill>
                  <a:prstClr val="white">
                    <a:lumMod val="65000"/>
                  </a:prstClr>
                </a:solidFill>
                <a:latin typeface="微软雅黑" pitchFamily="34" charset="-122"/>
                <a:ea typeface="微软雅黑" pitchFamily="34" charset="-122"/>
              </a:rPr>
              <a:t>输入你的文字信息输入你的文字信息输入你的文字信息输入你的文字信息</a:t>
            </a:r>
            <a:endParaRPr lang="id-ID" sz="1100" dirty="0">
              <a:solidFill>
                <a:prstClr val="white">
                  <a:lumMod val="65000"/>
                </a:prstClr>
              </a:solidFill>
              <a:latin typeface="微软雅黑" pitchFamily="34" charset="-122"/>
              <a:ea typeface="微软雅黑" pitchFamily="34" charset="-122"/>
            </a:endParaRPr>
          </a:p>
        </p:txBody>
      </p:sp>
      <p:sp>
        <p:nvSpPr>
          <p:cNvPr id="77" name="TextBox 45"/>
          <p:cNvSpPr txBox="1"/>
          <p:nvPr/>
        </p:nvSpPr>
        <p:spPr>
          <a:xfrm>
            <a:off x="8957861" y="4932210"/>
            <a:ext cx="2031325" cy="369332"/>
          </a:xfrm>
          <a:prstGeom prst="rect">
            <a:avLst/>
          </a:prstGeom>
          <a:noFill/>
        </p:spPr>
        <p:txBody>
          <a:bodyPr wrap="none" rtlCol="0">
            <a:spAutoFit/>
          </a:bodyPr>
          <a:lstStyle/>
          <a:p>
            <a:r>
              <a:rPr lang="zh-CN" altLang="en-US" b="1" dirty="0">
                <a:solidFill>
                  <a:srgbClr val="224982"/>
                </a:solidFill>
                <a:latin typeface="微软雅黑" pitchFamily="34" charset="-122"/>
                <a:ea typeface="微软雅黑" pitchFamily="34" charset="-122"/>
              </a:rPr>
              <a:t>输入你的文字信息</a:t>
            </a:r>
            <a:endParaRPr lang="id-ID" b="1" dirty="0">
              <a:solidFill>
                <a:srgbClr val="224982"/>
              </a:solidFill>
              <a:latin typeface="微软雅黑" pitchFamily="34" charset="-122"/>
              <a:ea typeface="微软雅黑" pitchFamily="34" charset="-122"/>
            </a:endParaRPr>
          </a:p>
        </p:txBody>
      </p:sp>
      <p:sp>
        <p:nvSpPr>
          <p:cNvPr id="78" name="Rectangle 46"/>
          <p:cNvSpPr/>
          <p:nvPr/>
        </p:nvSpPr>
        <p:spPr>
          <a:xfrm>
            <a:off x="8957857" y="5289048"/>
            <a:ext cx="2629403" cy="600164"/>
          </a:xfrm>
          <a:prstGeom prst="rect">
            <a:avLst/>
          </a:prstGeom>
        </p:spPr>
        <p:txBody>
          <a:bodyPr wrap="square">
            <a:spAutoFit/>
          </a:bodyPr>
          <a:lstStyle/>
          <a:p>
            <a:pPr>
              <a:lnSpc>
                <a:spcPct val="150000"/>
              </a:lnSpc>
            </a:pPr>
            <a:r>
              <a:rPr lang="zh-CN" altLang="en-US" sz="1100" dirty="0">
                <a:solidFill>
                  <a:prstClr val="white">
                    <a:lumMod val="65000"/>
                  </a:prstClr>
                </a:solidFill>
                <a:latin typeface="微软雅黑" pitchFamily="34" charset="-122"/>
                <a:ea typeface="微软雅黑" pitchFamily="34" charset="-122"/>
              </a:rPr>
              <a:t>输入你的文字信息输入你的文字信息输入你的文字信息</a:t>
            </a:r>
            <a:endParaRPr lang="id-ID" sz="1100" dirty="0">
              <a:solidFill>
                <a:prstClr val="white">
                  <a:lumMod val="65000"/>
                </a:prstClr>
              </a:solidFill>
              <a:latin typeface="微软雅黑" pitchFamily="34" charset="-122"/>
              <a:ea typeface="微软雅黑" pitchFamily="34" charset="-122"/>
            </a:endParaRPr>
          </a:p>
        </p:txBody>
      </p:sp>
      <p:sp>
        <p:nvSpPr>
          <p:cNvPr id="79" name="TextBox 48"/>
          <p:cNvSpPr txBox="1"/>
          <p:nvPr/>
        </p:nvSpPr>
        <p:spPr>
          <a:xfrm>
            <a:off x="1357144" y="2541814"/>
            <a:ext cx="2031325" cy="369332"/>
          </a:xfrm>
          <a:prstGeom prst="rect">
            <a:avLst/>
          </a:prstGeom>
          <a:noFill/>
        </p:spPr>
        <p:txBody>
          <a:bodyPr wrap="none" rtlCol="0">
            <a:spAutoFit/>
          </a:bodyPr>
          <a:lstStyle/>
          <a:p>
            <a:pPr algn="r"/>
            <a:r>
              <a:rPr lang="zh-CN" altLang="en-US" b="1" dirty="0">
                <a:solidFill>
                  <a:srgbClr val="224982"/>
                </a:solidFill>
                <a:latin typeface="微软雅黑" pitchFamily="34" charset="-122"/>
                <a:ea typeface="微软雅黑" pitchFamily="34" charset="-122"/>
              </a:rPr>
              <a:t>输入你的文字信息</a:t>
            </a:r>
            <a:endParaRPr lang="id-ID" b="1" dirty="0">
              <a:solidFill>
                <a:srgbClr val="224982"/>
              </a:solidFill>
              <a:latin typeface="微软雅黑" pitchFamily="34" charset="-122"/>
              <a:ea typeface="微软雅黑" pitchFamily="34" charset="-122"/>
            </a:endParaRPr>
          </a:p>
        </p:txBody>
      </p:sp>
      <p:sp>
        <p:nvSpPr>
          <p:cNvPr id="80" name="Rectangle 49"/>
          <p:cNvSpPr/>
          <p:nvPr/>
        </p:nvSpPr>
        <p:spPr>
          <a:xfrm>
            <a:off x="612295" y="2898654"/>
            <a:ext cx="2776172" cy="923330"/>
          </a:xfrm>
          <a:prstGeom prst="rect">
            <a:avLst/>
          </a:prstGeom>
        </p:spPr>
        <p:txBody>
          <a:bodyPr wrap="square">
            <a:spAutoFit/>
          </a:bodyPr>
          <a:lstStyle/>
          <a:p>
            <a:pPr algn="r">
              <a:lnSpc>
                <a:spcPct val="150000"/>
              </a:lnSpc>
            </a:pPr>
            <a:r>
              <a:rPr lang="zh-CN" altLang="en-US" sz="1200" dirty="0">
                <a:solidFill>
                  <a:prstClr val="white">
                    <a:lumMod val="65000"/>
                  </a:prstClr>
                </a:solidFill>
                <a:latin typeface="微软雅黑" pitchFamily="34" charset="-122"/>
                <a:ea typeface="微软雅黑" pitchFamily="34" charset="-122"/>
              </a:rPr>
              <a:t>输入你的文字信息输入你的文字信息输入你的文字信息输入你的文字信息输入你的文字信息</a:t>
            </a:r>
            <a:endParaRPr lang="id-ID" sz="1200" dirty="0">
              <a:solidFill>
                <a:prstClr val="white">
                  <a:lumMod val="65000"/>
                </a:prstClr>
              </a:solidFill>
              <a:latin typeface="微软雅黑" pitchFamily="34" charset="-122"/>
              <a:ea typeface="微软雅黑" pitchFamily="34" charset="-122"/>
            </a:endParaRPr>
          </a:p>
        </p:txBody>
      </p:sp>
      <p:sp>
        <p:nvSpPr>
          <p:cNvPr id="81" name="TextBox 51"/>
          <p:cNvSpPr txBox="1"/>
          <p:nvPr/>
        </p:nvSpPr>
        <p:spPr>
          <a:xfrm>
            <a:off x="1061562" y="4884451"/>
            <a:ext cx="2031325" cy="369332"/>
          </a:xfrm>
          <a:prstGeom prst="rect">
            <a:avLst/>
          </a:prstGeom>
          <a:noFill/>
        </p:spPr>
        <p:txBody>
          <a:bodyPr wrap="none" rtlCol="0">
            <a:spAutoFit/>
          </a:bodyPr>
          <a:lstStyle/>
          <a:p>
            <a:pPr algn="r"/>
            <a:r>
              <a:rPr lang="zh-CN" altLang="en-US" b="1" dirty="0">
                <a:solidFill>
                  <a:srgbClr val="224982"/>
                </a:solidFill>
                <a:latin typeface="微软雅黑" pitchFamily="34" charset="-122"/>
                <a:ea typeface="微软雅黑" pitchFamily="34" charset="-122"/>
              </a:rPr>
              <a:t>输入你的文字信息</a:t>
            </a:r>
            <a:endParaRPr lang="id-ID" b="1" dirty="0">
              <a:solidFill>
                <a:srgbClr val="224982"/>
              </a:solidFill>
              <a:latin typeface="微软雅黑" pitchFamily="34" charset="-122"/>
              <a:ea typeface="微软雅黑" pitchFamily="34" charset="-122"/>
            </a:endParaRPr>
          </a:p>
        </p:txBody>
      </p:sp>
      <p:sp>
        <p:nvSpPr>
          <p:cNvPr id="82" name="Rectangle 52"/>
          <p:cNvSpPr/>
          <p:nvPr/>
        </p:nvSpPr>
        <p:spPr>
          <a:xfrm>
            <a:off x="342539" y="5145821"/>
            <a:ext cx="2776172" cy="646331"/>
          </a:xfrm>
          <a:prstGeom prst="rect">
            <a:avLst/>
          </a:prstGeom>
        </p:spPr>
        <p:txBody>
          <a:bodyPr wrap="square">
            <a:spAutoFit/>
          </a:bodyPr>
          <a:lstStyle/>
          <a:p>
            <a:pPr algn="r">
              <a:lnSpc>
                <a:spcPct val="150000"/>
              </a:lnSpc>
            </a:pPr>
            <a:r>
              <a:rPr lang="zh-CN" altLang="en-US" sz="1200" dirty="0">
                <a:solidFill>
                  <a:prstClr val="white">
                    <a:lumMod val="65000"/>
                  </a:prstClr>
                </a:solidFill>
                <a:latin typeface="微软雅黑" pitchFamily="34" charset="-122"/>
                <a:ea typeface="微软雅黑" pitchFamily="34" charset="-122"/>
              </a:rPr>
              <a:t>输入你的文字信息输入你的文字信息输入你的文字信息输入你的文字信息</a:t>
            </a:r>
            <a:endParaRPr lang="id-ID" sz="1200" dirty="0">
              <a:solidFill>
                <a:prstClr val="white">
                  <a:lumMod val="65000"/>
                </a:prstClr>
              </a:solidFill>
              <a:latin typeface="微软雅黑" pitchFamily="34" charset="-122"/>
              <a:ea typeface="微软雅黑" pitchFamily="34" charset="-122"/>
            </a:endParaRPr>
          </a:p>
        </p:txBody>
      </p:sp>
      <p:cxnSp>
        <p:nvCxnSpPr>
          <p:cNvPr id="83" name="Elbow Connector 54"/>
          <p:cNvCxnSpPr/>
          <p:nvPr/>
        </p:nvCxnSpPr>
        <p:spPr>
          <a:xfrm rot="10800000" flipV="1">
            <a:off x="3578465" y="2546021"/>
            <a:ext cx="972859" cy="465856"/>
          </a:xfrm>
          <a:prstGeom prst="bentConnector3">
            <a:avLst>
              <a:gd name="adj1" fmla="val 50000"/>
            </a:avLst>
          </a:prstGeom>
          <a:noFill/>
          <a:ln w="19050" cap="flat" cmpd="sng" algn="ctr">
            <a:solidFill>
              <a:srgbClr val="6CAE43"/>
            </a:solidFill>
            <a:prstDash val="sysDash"/>
            <a:miter lim="800000"/>
            <a:tailEnd type="oval"/>
          </a:ln>
          <a:effectLst/>
        </p:spPr>
      </p:cxnSp>
      <p:cxnSp>
        <p:nvCxnSpPr>
          <p:cNvPr id="84" name="Elbow Connector 55"/>
          <p:cNvCxnSpPr/>
          <p:nvPr/>
        </p:nvCxnSpPr>
        <p:spPr>
          <a:xfrm>
            <a:off x="7820568" y="4829045"/>
            <a:ext cx="938421" cy="449366"/>
          </a:xfrm>
          <a:prstGeom prst="bentConnector3">
            <a:avLst>
              <a:gd name="adj1" fmla="val 1793"/>
            </a:avLst>
          </a:prstGeom>
          <a:noFill/>
          <a:ln w="19050" cap="flat" cmpd="sng" algn="ctr">
            <a:solidFill>
              <a:srgbClr val="6CAE43"/>
            </a:solidFill>
            <a:prstDash val="sysDash"/>
            <a:miter lim="800000"/>
            <a:tailEnd type="oval"/>
          </a:ln>
          <a:effectLst/>
        </p:spPr>
      </p:cxnSp>
      <p:sp>
        <p:nvSpPr>
          <p:cNvPr id="85" name="TextBox 56"/>
          <p:cNvSpPr txBox="1"/>
          <p:nvPr/>
        </p:nvSpPr>
        <p:spPr>
          <a:xfrm>
            <a:off x="5641414" y="4014381"/>
            <a:ext cx="904414" cy="369332"/>
          </a:xfrm>
          <a:prstGeom prst="rect">
            <a:avLst/>
          </a:prstGeom>
          <a:noFill/>
        </p:spPr>
        <p:txBody>
          <a:bodyPr wrap="none" rtlCol="0">
            <a:spAutoFit/>
          </a:bodyPr>
          <a:lstStyle/>
          <a:p>
            <a:pPr algn="ctr"/>
            <a:r>
              <a:rPr lang="id-ID" b="1" dirty="0" smtClean="0">
                <a:solidFill>
                  <a:prstClr val="white">
                    <a:lumMod val="50000"/>
                  </a:prstClr>
                </a:solidFill>
                <a:latin typeface="微软雅黑" pitchFamily="34" charset="-122"/>
                <a:ea typeface="微软雅黑" pitchFamily="34" charset="-122"/>
              </a:rPr>
              <a:t>Radial</a:t>
            </a:r>
            <a:endParaRPr lang="id-ID" b="1" dirty="0">
              <a:solidFill>
                <a:prstClr val="white">
                  <a:lumMod val="50000"/>
                </a:prstClr>
              </a:solidFill>
              <a:latin typeface="微软雅黑" pitchFamily="34" charset="-122"/>
              <a:ea typeface="微软雅黑" pitchFamily="34" charset="-122"/>
            </a:endParaRPr>
          </a:p>
        </p:txBody>
      </p:sp>
      <p:grpSp>
        <p:nvGrpSpPr>
          <p:cNvPr id="86" name="Group 163"/>
          <p:cNvGrpSpPr/>
          <p:nvPr/>
        </p:nvGrpSpPr>
        <p:grpSpPr>
          <a:xfrm>
            <a:off x="7277110" y="4222093"/>
            <a:ext cx="355585" cy="399126"/>
            <a:chOff x="2043113" y="9526"/>
            <a:chExt cx="933451" cy="1047750"/>
          </a:xfrm>
          <a:solidFill>
            <a:srgbClr val="6CAE43"/>
          </a:solidFill>
        </p:grpSpPr>
        <p:sp>
          <p:nvSpPr>
            <p:cNvPr id="87" name="Freeform 5"/>
            <p:cNvSpPr>
              <a:spLocks/>
            </p:cNvSpPr>
            <p:nvPr/>
          </p:nvSpPr>
          <p:spPr bwMode="auto">
            <a:xfrm>
              <a:off x="2097088" y="450851"/>
              <a:ext cx="179388" cy="395288"/>
            </a:xfrm>
            <a:custGeom>
              <a:avLst/>
              <a:gdLst>
                <a:gd name="T0" fmla="*/ 10 w 48"/>
                <a:gd name="T1" fmla="*/ 0 h 105"/>
                <a:gd name="T2" fmla="*/ 0 w 48"/>
                <a:gd name="T3" fmla="*/ 52 h 105"/>
                <a:gd name="T4" fmla="*/ 10 w 48"/>
                <a:gd name="T5" fmla="*/ 105 h 105"/>
                <a:gd name="T6" fmla="*/ 38 w 48"/>
                <a:gd name="T7" fmla="*/ 105 h 105"/>
                <a:gd name="T8" fmla="*/ 48 w 48"/>
                <a:gd name="T9" fmla="*/ 52 h 105"/>
                <a:gd name="T10" fmla="*/ 38 w 48"/>
                <a:gd name="T11" fmla="*/ 0 h 105"/>
                <a:gd name="T12" fmla="*/ 10 w 48"/>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48" h="105">
                  <a:moveTo>
                    <a:pt x="10" y="0"/>
                  </a:moveTo>
                  <a:cubicBezTo>
                    <a:pt x="3" y="12"/>
                    <a:pt x="0" y="31"/>
                    <a:pt x="0" y="52"/>
                  </a:cubicBezTo>
                  <a:cubicBezTo>
                    <a:pt x="0" y="74"/>
                    <a:pt x="4" y="93"/>
                    <a:pt x="10" y="105"/>
                  </a:cubicBezTo>
                  <a:cubicBezTo>
                    <a:pt x="38" y="105"/>
                    <a:pt x="38" y="105"/>
                    <a:pt x="38" y="105"/>
                  </a:cubicBezTo>
                  <a:cubicBezTo>
                    <a:pt x="44" y="93"/>
                    <a:pt x="48" y="74"/>
                    <a:pt x="48" y="52"/>
                  </a:cubicBezTo>
                  <a:cubicBezTo>
                    <a:pt x="48" y="31"/>
                    <a:pt x="44" y="12"/>
                    <a:pt x="38" y="0"/>
                  </a:cubicBez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88" name="Freeform 6"/>
            <p:cNvSpPr>
              <a:spLocks/>
            </p:cNvSpPr>
            <p:nvPr/>
          </p:nvSpPr>
          <p:spPr bwMode="auto">
            <a:xfrm>
              <a:off x="2424113" y="450851"/>
              <a:ext cx="180975" cy="395288"/>
            </a:xfrm>
            <a:custGeom>
              <a:avLst/>
              <a:gdLst>
                <a:gd name="T0" fmla="*/ 10 w 48"/>
                <a:gd name="T1" fmla="*/ 0 h 105"/>
                <a:gd name="T2" fmla="*/ 0 w 48"/>
                <a:gd name="T3" fmla="*/ 52 h 105"/>
                <a:gd name="T4" fmla="*/ 10 w 48"/>
                <a:gd name="T5" fmla="*/ 105 h 105"/>
                <a:gd name="T6" fmla="*/ 38 w 48"/>
                <a:gd name="T7" fmla="*/ 105 h 105"/>
                <a:gd name="T8" fmla="*/ 48 w 48"/>
                <a:gd name="T9" fmla="*/ 52 h 105"/>
                <a:gd name="T10" fmla="*/ 38 w 48"/>
                <a:gd name="T11" fmla="*/ 0 h 105"/>
                <a:gd name="T12" fmla="*/ 10 w 48"/>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48" h="105">
                  <a:moveTo>
                    <a:pt x="10" y="0"/>
                  </a:moveTo>
                  <a:cubicBezTo>
                    <a:pt x="4" y="12"/>
                    <a:pt x="0" y="31"/>
                    <a:pt x="0" y="52"/>
                  </a:cubicBezTo>
                  <a:cubicBezTo>
                    <a:pt x="0" y="74"/>
                    <a:pt x="4" y="93"/>
                    <a:pt x="10" y="105"/>
                  </a:cubicBezTo>
                  <a:cubicBezTo>
                    <a:pt x="38" y="105"/>
                    <a:pt x="38" y="105"/>
                    <a:pt x="38" y="105"/>
                  </a:cubicBezTo>
                  <a:cubicBezTo>
                    <a:pt x="44" y="93"/>
                    <a:pt x="48" y="74"/>
                    <a:pt x="48" y="52"/>
                  </a:cubicBezTo>
                  <a:cubicBezTo>
                    <a:pt x="48" y="31"/>
                    <a:pt x="44" y="12"/>
                    <a:pt x="38" y="0"/>
                  </a:cubicBez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89" name="Freeform 7"/>
            <p:cNvSpPr>
              <a:spLocks/>
            </p:cNvSpPr>
            <p:nvPr/>
          </p:nvSpPr>
          <p:spPr bwMode="auto">
            <a:xfrm>
              <a:off x="2747963" y="450851"/>
              <a:ext cx="184150" cy="395288"/>
            </a:xfrm>
            <a:custGeom>
              <a:avLst/>
              <a:gdLst>
                <a:gd name="T0" fmla="*/ 11 w 49"/>
                <a:gd name="T1" fmla="*/ 0 h 105"/>
                <a:gd name="T2" fmla="*/ 0 w 49"/>
                <a:gd name="T3" fmla="*/ 52 h 105"/>
                <a:gd name="T4" fmla="*/ 11 w 49"/>
                <a:gd name="T5" fmla="*/ 105 h 105"/>
                <a:gd name="T6" fmla="*/ 39 w 49"/>
                <a:gd name="T7" fmla="*/ 105 h 105"/>
                <a:gd name="T8" fmla="*/ 49 w 49"/>
                <a:gd name="T9" fmla="*/ 52 h 105"/>
                <a:gd name="T10" fmla="*/ 39 w 49"/>
                <a:gd name="T11" fmla="*/ 0 h 105"/>
                <a:gd name="T12" fmla="*/ 11 w 49"/>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49" h="105">
                  <a:moveTo>
                    <a:pt x="11" y="0"/>
                  </a:moveTo>
                  <a:cubicBezTo>
                    <a:pt x="5" y="12"/>
                    <a:pt x="0" y="31"/>
                    <a:pt x="0" y="52"/>
                  </a:cubicBezTo>
                  <a:cubicBezTo>
                    <a:pt x="0" y="74"/>
                    <a:pt x="5" y="93"/>
                    <a:pt x="11" y="105"/>
                  </a:cubicBezTo>
                  <a:cubicBezTo>
                    <a:pt x="39" y="105"/>
                    <a:pt x="39" y="105"/>
                    <a:pt x="39" y="105"/>
                  </a:cubicBezTo>
                  <a:cubicBezTo>
                    <a:pt x="45" y="93"/>
                    <a:pt x="49" y="74"/>
                    <a:pt x="49" y="52"/>
                  </a:cubicBezTo>
                  <a:cubicBezTo>
                    <a:pt x="49" y="31"/>
                    <a:pt x="45" y="12"/>
                    <a:pt x="39" y="0"/>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90" name="Freeform 8"/>
            <p:cNvSpPr>
              <a:spLocks/>
            </p:cNvSpPr>
            <p:nvPr/>
          </p:nvSpPr>
          <p:spPr bwMode="auto">
            <a:xfrm>
              <a:off x="2051051" y="890588"/>
              <a:ext cx="925513" cy="166688"/>
            </a:xfrm>
            <a:custGeom>
              <a:avLst/>
              <a:gdLst>
                <a:gd name="T0" fmla="*/ 232 w 246"/>
                <a:gd name="T1" fmla="*/ 13 h 44"/>
                <a:gd name="T2" fmla="*/ 228 w 246"/>
                <a:gd name="T3" fmla="*/ 13 h 44"/>
                <a:gd name="T4" fmla="*/ 235 w 246"/>
                <a:gd name="T5" fmla="*/ 7 h 44"/>
                <a:gd name="T6" fmla="*/ 228 w 246"/>
                <a:gd name="T7" fmla="*/ 0 h 44"/>
                <a:gd name="T8" fmla="*/ 224 w 246"/>
                <a:gd name="T9" fmla="*/ 0 h 44"/>
                <a:gd name="T10" fmla="*/ 196 w 246"/>
                <a:gd name="T11" fmla="*/ 0 h 44"/>
                <a:gd name="T12" fmla="*/ 193 w 246"/>
                <a:gd name="T13" fmla="*/ 0 h 44"/>
                <a:gd name="T14" fmla="*/ 186 w 246"/>
                <a:gd name="T15" fmla="*/ 7 h 44"/>
                <a:gd name="T16" fmla="*/ 193 w 246"/>
                <a:gd name="T17" fmla="*/ 13 h 44"/>
                <a:gd name="T18" fmla="*/ 141 w 246"/>
                <a:gd name="T19" fmla="*/ 13 h 44"/>
                <a:gd name="T20" fmla="*/ 148 w 246"/>
                <a:gd name="T21" fmla="*/ 7 h 44"/>
                <a:gd name="T22" fmla="*/ 141 w 246"/>
                <a:gd name="T23" fmla="*/ 0 h 44"/>
                <a:gd name="T24" fmla="*/ 137 w 246"/>
                <a:gd name="T25" fmla="*/ 0 h 44"/>
                <a:gd name="T26" fmla="*/ 109 w 246"/>
                <a:gd name="T27" fmla="*/ 0 h 44"/>
                <a:gd name="T28" fmla="*/ 106 w 246"/>
                <a:gd name="T29" fmla="*/ 0 h 44"/>
                <a:gd name="T30" fmla="*/ 99 w 246"/>
                <a:gd name="T31" fmla="*/ 7 h 44"/>
                <a:gd name="T32" fmla="*/ 106 w 246"/>
                <a:gd name="T33" fmla="*/ 13 h 44"/>
                <a:gd name="T34" fmla="*/ 54 w 246"/>
                <a:gd name="T35" fmla="*/ 13 h 44"/>
                <a:gd name="T36" fmla="*/ 61 w 246"/>
                <a:gd name="T37" fmla="*/ 7 h 44"/>
                <a:gd name="T38" fmla="*/ 54 w 246"/>
                <a:gd name="T39" fmla="*/ 0 h 44"/>
                <a:gd name="T40" fmla="*/ 50 w 246"/>
                <a:gd name="T41" fmla="*/ 0 h 44"/>
                <a:gd name="T42" fmla="*/ 22 w 246"/>
                <a:gd name="T43" fmla="*/ 0 h 44"/>
                <a:gd name="T44" fmla="*/ 19 w 246"/>
                <a:gd name="T45" fmla="*/ 0 h 44"/>
                <a:gd name="T46" fmla="*/ 12 w 246"/>
                <a:gd name="T47" fmla="*/ 7 h 44"/>
                <a:gd name="T48" fmla="*/ 19 w 246"/>
                <a:gd name="T49" fmla="*/ 13 h 44"/>
                <a:gd name="T50" fmla="*/ 14 w 246"/>
                <a:gd name="T51" fmla="*/ 13 h 44"/>
                <a:gd name="T52" fmla="*/ 0 w 246"/>
                <a:gd name="T53" fmla="*/ 27 h 44"/>
                <a:gd name="T54" fmla="*/ 0 w 246"/>
                <a:gd name="T55" fmla="*/ 30 h 44"/>
                <a:gd name="T56" fmla="*/ 14 w 246"/>
                <a:gd name="T57" fmla="*/ 44 h 44"/>
                <a:gd name="T58" fmla="*/ 232 w 246"/>
                <a:gd name="T59" fmla="*/ 44 h 44"/>
                <a:gd name="T60" fmla="*/ 246 w 246"/>
                <a:gd name="T61" fmla="*/ 30 h 44"/>
                <a:gd name="T62" fmla="*/ 246 w 246"/>
                <a:gd name="T63" fmla="*/ 27 h 44"/>
                <a:gd name="T64" fmla="*/ 232 w 246"/>
                <a:gd name="T65" fmla="*/ 1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6" h="44">
                  <a:moveTo>
                    <a:pt x="232" y="13"/>
                  </a:moveTo>
                  <a:cubicBezTo>
                    <a:pt x="228" y="13"/>
                    <a:pt x="228" y="13"/>
                    <a:pt x="228" y="13"/>
                  </a:cubicBezTo>
                  <a:cubicBezTo>
                    <a:pt x="232" y="13"/>
                    <a:pt x="235" y="11"/>
                    <a:pt x="235" y="7"/>
                  </a:cubicBezTo>
                  <a:cubicBezTo>
                    <a:pt x="235" y="3"/>
                    <a:pt x="232" y="0"/>
                    <a:pt x="228" y="0"/>
                  </a:cubicBezTo>
                  <a:cubicBezTo>
                    <a:pt x="224" y="0"/>
                    <a:pt x="224" y="0"/>
                    <a:pt x="224" y="0"/>
                  </a:cubicBezTo>
                  <a:cubicBezTo>
                    <a:pt x="196" y="0"/>
                    <a:pt x="196" y="0"/>
                    <a:pt x="196" y="0"/>
                  </a:cubicBezTo>
                  <a:cubicBezTo>
                    <a:pt x="193" y="0"/>
                    <a:pt x="193" y="0"/>
                    <a:pt x="193" y="0"/>
                  </a:cubicBezTo>
                  <a:cubicBezTo>
                    <a:pt x="189" y="0"/>
                    <a:pt x="186" y="3"/>
                    <a:pt x="186" y="7"/>
                  </a:cubicBezTo>
                  <a:cubicBezTo>
                    <a:pt x="186" y="11"/>
                    <a:pt x="189" y="13"/>
                    <a:pt x="193" y="13"/>
                  </a:cubicBezTo>
                  <a:cubicBezTo>
                    <a:pt x="141" y="13"/>
                    <a:pt x="141" y="13"/>
                    <a:pt x="141" y="13"/>
                  </a:cubicBezTo>
                  <a:cubicBezTo>
                    <a:pt x="145" y="13"/>
                    <a:pt x="148" y="11"/>
                    <a:pt x="148" y="7"/>
                  </a:cubicBezTo>
                  <a:cubicBezTo>
                    <a:pt x="148" y="3"/>
                    <a:pt x="145" y="0"/>
                    <a:pt x="141" y="0"/>
                  </a:cubicBezTo>
                  <a:cubicBezTo>
                    <a:pt x="137" y="0"/>
                    <a:pt x="137" y="0"/>
                    <a:pt x="137" y="0"/>
                  </a:cubicBezTo>
                  <a:cubicBezTo>
                    <a:pt x="109" y="0"/>
                    <a:pt x="109" y="0"/>
                    <a:pt x="109" y="0"/>
                  </a:cubicBezTo>
                  <a:cubicBezTo>
                    <a:pt x="106" y="0"/>
                    <a:pt x="106" y="0"/>
                    <a:pt x="106" y="0"/>
                  </a:cubicBezTo>
                  <a:cubicBezTo>
                    <a:pt x="102" y="0"/>
                    <a:pt x="99" y="3"/>
                    <a:pt x="99" y="7"/>
                  </a:cubicBezTo>
                  <a:cubicBezTo>
                    <a:pt x="99" y="11"/>
                    <a:pt x="102" y="13"/>
                    <a:pt x="106" y="13"/>
                  </a:cubicBezTo>
                  <a:cubicBezTo>
                    <a:pt x="54" y="13"/>
                    <a:pt x="54" y="13"/>
                    <a:pt x="54" y="13"/>
                  </a:cubicBezTo>
                  <a:cubicBezTo>
                    <a:pt x="58" y="13"/>
                    <a:pt x="61" y="11"/>
                    <a:pt x="61" y="7"/>
                  </a:cubicBezTo>
                  <a:cubicBezTo>
                    <a:pt x="61" y="3"/>
                    <a:pt x="58" y="0"/>
                    <a:pt x="54" y="0"/>
                  </a:cubicBezTo>
                  <a:cubicBezTo>
                    <a:pt x="50" y="0"/>
                    <a:pt x="50" y="0"/>
                    <a:pt x="50" y="0"/>
                  </a:cubicBezTo>
                  <a:cubicBezTo>
                    <a:pt x="22" y="0"/>
                    <a:pt x="22" y="0"/>
                    <a:pt x="22" y="0"/>
                  </a:cubicBezTo>
                  <a:cubicBezTo>
                    <a:pt x="19" y="0"/>
                    <a:pt x="19" y="0"/>
                    <a:pt x="19" y="0"/>
                  </a:cubicBezTo>
                  <a:cubicBezTo>
                    <a:pt x="15" y="0"/>
                    <a:pt x="12" y="3"/>
                    <a:pt x="12" y="7"/>
                  </a:cubicBezTo>
                  <a:cubicBezTo>
                    <a:pt x="12" y="11"/>
                    <a:pt x="15" y="13"/>
                    <a:pt x="19" y="13"/>
                  </a:cubicBezTo>
                  <a:cubicBezTo>
                    <a:pt x="14" y="13"/>
                    <a:pt x="14" y="13"/>
                    <a:pt x="14" y="13"/>
                  </a:cubicBezTo>
                  <a:cubicBezTo>
                    <a:pt x="6" y="13"/>
                    <a:pt x="0" y="20"/>
                    <a:pt x="0" y="27"/>
                  </a:cubicBezTo>
                  <a:cubicBezTo>
                    <a:pt x="0" y="30"/>
                    <a:pt x="0" y="30"/>
                    <a:pt x="0" y="30"/>
                  </a:cubicBezTo>
                  <a:cubicBezTo>
                    <a:pt x="0" y="38"/>
                    <a:pt x="6" y="44"/>
                    <a:pt x="14" y="44"/>
                  </a:cubicBezTo>
                  <a:cubicBezTo>
                    <a:pt x="232" y="44"/>
                    <a:pt x="232" y="44"/>
                    <a:pt x="232" y="44"/>
                  </a:cubicBezTo>
                  <a:cubicBezTo>
                    <a:pt x="240" y="44"/>
                    <a:pt x="246" y="38"/>
                    <a:pt x="246" y="30"/>
                  </a:cubicBezTo>
                  <a:cubicBezTo>
                    <a:pt x="246" y="27"/>
                    <a:pt x="246" y="27"/>
                    <a:pt x="246" y="27"/>
                  </a:cubicBezTo>
                  <a:cubicBezTo>
                    <a:pt x="246" y="20"/>
                    <a:pt x="240" y="13"/>
                    <a:pt x="23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91" name="Freeform 9"/>
            <p:cNvSpPr>
              <a:spLocks noEditPoints="1"/>
            </p:cNvSpPr>
            <p:nvPr/>
          </p:nvSpPr>
          <p:spPr bwMode="auto">
            <a:xfrm>
              <a:off x="2043113" y="9526"/>
              <a:ext cx="933450" cy="395288"/>
            </a:xfrm>
            <a:custGeom>
              <a:avLst/>
              <a:gdLst>
                <a:gd name="T0" fmla="*/ 243 w 248"/>
                <a:gd name="T1" fmla="*/ 74 h 105"/>
                <a:gd name="T2" fmla="*/ 134 w 248"/>
                <a:gd name="T3" fmla="*/ 5 h 105"/>
                <a:gd name="T4" fmla="*/ 115 w 248"/>
                <a:gd name="T5" fmla="*/ 5 h 105"/>
                <a:gd name="T6" fmla="*/ 5 w 248"/>
                <a:gd name="T7" fmla="*/ 74 h 105"/>
                <a:gd name="T8" fmla="*/ 5 w 248"/>
                <a:gd name="T9" fmla="*/ 93 h 105"/>
                <a:gd name="T10" fmla="*/ 17 w 248"/>
                <a:gd name="T11" fmla="*/ 93 h 105"/>
                <a:gd name="T12" fmla="*/ 14 w 248"/>
                <a:gd name="T13" fmla="*/ 99 h 105"/>
                <a:gd name="T14" fmla="*/ 20 w 248"/>
                <a:gd name="T15" fmla="*/ 105 h 105"/>
                <a:gd name="T16" fmla="*/ 24 w 248"/>
                <a:gd name="T17" fmla="*/ 105 h 105"/>
                <a:gd name="T18" fmla="*/ 52 w 248"/>
                <a:gd name="T19" fmla="*/ 105 h 105"/>
                <a:gd name="T20" fmla="*/ 55 w 248"/>
                <a:gd name="T21" fmla="*/ 105 h 105"/>
                <a:gd name="T22" fmla="*/ 62 w 248"/>
                <a:gd name="T23" fmla="*/ 99 h 105"/>
                <a:gd name="T24" fmla="*/ 58 w 248"/>
                <a:gd name="T25" fmla="*/ 93 h 105"/>
                <a:gd name="T26" fmla="*/ 104 w 248"/>
                <a:gd name="T27" fmla="*/ 93 h 105"/>
                <a:gd name="T28" fmla="*/ 101 w 248"/>
                <a:gd name="T29" fmla="*/ 99 h 105"/>
                <a:gd name="T30" fmla="*/ 107 w 248"/>
                <a:gd name="T31" fmla="*/ 105 h 105"/>
                <a:gd name="T32" fmla="*/ 111 w 248"/>
                <a:gd name="T33" fmla="*/ 105 h 105"/>
                <a:gd name="T34" fmla="*/ 139 w 248"/>
                <a:gd name="T35" fmla="*/ 105 h 105"/>
                <a:gd name="T36" fmla="*/ 142 w 248"/>
                <a:gd name="T37" fmla="*/ 105 h 105"/>
                <a:gd name="T38" fmla="*/ 149 w 248"/>
                <a:gd name="T39" fmla="*/ 99 h 105"/>
                <a:gd name="T40" fmla="*/ 145 w 248"/>
                <a:gd name="T41" fmla="*/ 93 h 105"/>
                <a:gd name="T42" fmla="*/ 191 w 248"/>
                <a:gd name="T43" fmla="*/ 93 h 105"/>
                <a:gd name="T44" fmla="*/ 187 w 248"/>
                <a:gd name="T45" fmla="*/ 99 h 105"/>
                <a:gd name="T46" fmla="*/ 194 w 248"/>
                <a:gd name="T47" fmla="*/ 105 h 105"/>
                <a:gd name="T48" fmla="*/ 198 w 248"/>
                <a:gd name="T49" fmla="*/ 105 h 105"/>
                <a:gd name="T50" fmla="*/ 226 w 248"/>
                <a:gd name="T51" fmla="*/ 105 h 105"/>
                <a:gd name="T52" fmla="*/ 229 w 248"/>
                <a:gd name="T53" fmla="*/ 105 h 105"/>
                <a:gd name="T54" fmla="*/ 236 w 248"/>
                <a:gd name="T55" fmla="*/ 99 h 105"/>
                <a:gd name="T56" fmla="*/ 232 w 248"/>
                <a:gd name="T57" fmla="*/ 93 h 105"/>
                <a:gd name="T58" fmla="*/ 243 w 248"/>
                <a:gd name="T59" fmla="*/ 93 h 105"/>
                <a:gd name="T60" fmla="*/ 243 w 248"/>
                <a:gd name="T61" fmla="*/ 74 h 105"/>
                <a:gd name="T62" fmla="*/ 124 w 248"/>
                <a:gd name="T63" fmla="*/ 50 h 105"/>
                <a:gd name="T64" fmla="*/ 110 w 248"/>
                <a:gd name="T65" fmla="*/ 36 h 105"/>
                <a:gd name="T66" fmla="*/ 124 w 248"/>
                <a:gd name="T67" fmla="*/ 21 h 105"/>
                <a:gd name="T68" fmla="*/ 139 w 248"/>
                <a:gd name="T69" fmla="*/ 36 h 105"/>
                <a:gd name="T70" fmla="*/ 124 w 248"/>
                <a:gd name="T71" fmla="*/ 5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8" h="105">
                  <a:moveTo>
                    <a:pt x="243" y="74"/>
                  </a:moveTo>
                  <a:cubicBezTo>
                    <a:pt x="134" y="5"/>
                    <a:pt x="134" y="5"/>
                    <a:pt x="134" y="5"/>
                  </a:cubicBezTo>
                  <a:cubicBezTo>
                    <a:pt x="129" y="0"/>
                    <a:pt x="120" y="0"/>
                    <a:pt x="115" y="5"/>
                  </a:cubicBezTo>
                  <a:cubicBezTo>
                    <a:pt x="5" y="74"/>
                    <a:pt x="5" y="74"/>
                    <a:pt x="5" y="74"/>
                  </a:cubicBezTo>
                  <a:cubicBezTo>
                    <a:pt x="0" y="79"/>
                    <a:pt x="0" y="88"/>
                    <a:pt x="5" y="93"/>
                  </a:cubicBezTo>
                  <a:cubicBezTo>
                    <a:pt x="17" y="93"/>
                    <a:pt x="17" y="93"/>
                    <a:pt x="17" y="93"/>
                  </a:cubicBezTo>
                  <a:cubicBezTo>
                    <a:pt x="15" y="94"/>
                    <a:pt x="14" y="96"/>
                    <a:pt x="14" y="99"/>
                  </a:cubicBezTo>
                  <a:cubicBezTo>
                    <a:pt x="14" y="103"/>
                    <a:pt x="16" y="105"/>
                    <a:pt x="20" y="105"/>
                  </a:cubicBezTo>
                  <a:cubicBezTo>
                    <a:pt x="24" y="105"/>
                    <a:pt x="24" y="105"/>
                    <a:pt x="24" y="105"/>
                  </a:cubicBezTo>
                  <a:cubicBezTo>
                    <a:pt x="52" y="105"/>
                    <a:pt x="52" y="105"/>
                    <a:pt x="52" y="105"/>
                  </a:cubicBezTo>
                  <a:cubicBezTo>
                    <a:pt x="55" y="105"/>
                    <a:pt x="55" y="105"/>
                    <a:pt x="55" y="105"/>
                  </a:cubicBezTo>
                  <a:cubicBezTo>
                    <a:pt x="59" y="105"/>
                    <a:pt x="62" y="103"/>
                    <a:pt x="62" y="99"/>
                  </a:cubicBezTo>
                  <a:cubicBezTo>
                    <a:pt x="62" y="96"/>
                    <a:pt x="61" y="94"/>
                    <a:pt x="58" y="93"/>
                  </a:cubicBezTo>
                  <a:cubicBezTo>
                    <a:pt x="104" y="93"/>
                    <a:pt x="104" y="93"/>
                    <a:pt x="104" y="93"/>
                  </a:cubicBezTo>
                  <a:cubicBezTo>
                    <a:pt x="102" y="94"/>
                    <a:pt x="101" y="96"/>
                    <a:pt x="101" y="99"/>
                  </a:cubicBezTo>
                  <a:cubicBezTo>
                    <a:pt x="101" y="103"/>
                    <a:pt x="103" y="105"/>
                    <a:pt x="107" y="105"/>
                  </a:cubicBezTo>
                  <a:cubicBezTo>
                    <a:pt x="111" y="105"/>
                    <a:pt x="111" y="105"/>
                    <a:pt x="111" y="105"/>
                  </a:cubicBezTo>
                  <a:cubicBezTo>
                    <a:pt x="139" y="105"/>
                    <a:pt x="139" y="105"/>
                    <a:pt x="139" y="105"/>
                  </a:cubicBezTo>
                  <a:cubicBezTo>
                    <a:pt x="142" y="105"/>
                    <a:pt x="142" y="105"/>
                    <a:pt x="142" y="105"/>
                  </a:cubicBezTo>
                  <a:cubicBezTo>
                    <a:pt x="146" y="105"/>
                    <a:pt x="149" y="103"/>
                    <a:pt x="149" y="99"/>
                  </a:cubicBezTo>
                  <a:cubicBezTo>
                    <a:pt x="149" y="96"/>
                    <a:pt x="147" y="94"/>
                    <a:pt x="145" y="93"/>
                  </a:cubicBezTo>
                  <a:cubicBezTo>
                    <a:pt x="191" y="93"/>
                    <a:pt x="191" y="93"/>
                    <a:pt x="191" y="93"/>
                  </a:cubicBezTo>
                  <a:cubicBezTo>
                    <a:pt x="189" y="94"/>
                    <a:pt x="187" y="96"/>
                    <a:pt x="187" y="99"/>
                  </a:cubicBezTo>
                  <a:cubicBezTo>
                    <a:pt x="187" y="103"/>
                    <a:pt x="190" y="105"/>
                    <a:pt x="194" y="105"/>
                  </a:cubicBezTo>
                  <a:cubicBezTo>
                    <a:pt x="198" y="105"/>
                    <a:pt x="198" y="105"/>
                    <a:pt x="198" y="105"/>
                  </a:cubicBezTo>
                  <a:cubicBezTo>
                    <a:pt x="226" y="105"/>
                    <a:pt x="226" y="105"/>
                    <a:pt x="226" y="105"/>
                  </a:cubicBezTo>
                  <a:cubicBezTo>
                    <a:pt x="229" y="105"/>
                    <a:pt x="229" y="105"/>
                    <a:pt x="229" y="105"/>
                  </a:cubicBezTo>
                  <a:cubicBezTo>
                    <a:pt x="233" y="105"/>
                    <a:pt x="236" y="103"/>
                    <a:pt x="236" y="99"/>
                  </a:cubicBezTo>
                  <a:cubicBezTo>
                    <a:pt x="236" y="96"/>
                    <a:pt x="234" y="94"/>
                    <a:pt x="232" y="93"/>
                  </a:cubicBezTo>
                  <a:cubicBezTo>
                    <a:pt x="243" y="93"/>
                    <a:pt x="243" y="93"/>
                    <a:pt x="243" y="93"/>
                  </a:cubicBezTo>
                  <a:cubicBezTo>
                    <a:pt x="248" y="88"/>
                    <a:pt x="248" y="79"/>
                    <a:pt x="243" y="74"/>
                  </a:cubicBezTo>
                  <a:close/>
                  <a:moveTo>
                    <a:pt x="124" y="50"/>
                  </a:moveTo>
                  <a:cubicBezTo>
                    <a:pt x="116" y="50"/>
                    <a:pt x="110" y="44"/>
                    <a:pt x="110" y="36"/>
                  </a:cubicBezTo>
                  <a:cubicBezTo>
                    <a:pt x="110" y="28"/>
                    <a:pt x="116" y="21"/>
                    <a:pt x="124" y="21"/>
                  </a:cubicBezTo>
                  <a:cubicBezTo>
                    <a:pt x="132" y="21"/>
                    <a:pt x="139" y="28"/>
                    <a:pt x="139" y="36"/>
                  </a:cubicBezTo>
                  <a:cubicBezTo>
                    <a:pt x="139" y="44"/>
                    <a:pt x="132" y="50"/>
                    <a:pt x="124"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grpSp>
        <p:nvGrpSpPr>
          <p:cNvPr id="92" name="Group 161"/>
          <p:cNvGrpSpPr/>
          <p:nvPr/>
        </p:nvGrpSpPr>
        <p:grpSpPr>
          <a:xfrm>
            <a:off x="4901659" y="2371181"/>
            <a:ext cx="371308" cy="403359"/>
            <a:chOff x="87313" y="4763"/>
            <a:chExt cx="974726" cy="1058863"/>
          </a:xfrm>
          <a:solidFill>
            <a:srgbClr val="6CAE43"/>
          </a:solidFill>
        </p:grpSpPr>
        <p:sp>
          <p:nvSpPr>
            <p:cNvPr id="93" name="Oval 10"/>
            <p:cNvSpPr>
              <a:spLocks noChangeArrowheads="1"/>
            </p:cNvSpPr>
            <p:nvPr/>
          </p:nvSpPr>
          <p:spPr bwMode="auto">
            <a:xfrm>
              <a:off x="204788" y="88901"/>
              <a:ext cx="349250" cy="3571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94" name="Freeform 11"/>
            <p:cNvSpPr>
              <a:spLocks noEditPoints="1"/>
            </p:cNvSpPr>
            <p:nvPr/>
          </p:nvSpPr>
          <p:spPr bwMode="auto">
            <a:xfrm>
              <a:off x="87313" y="465138"/>
              <a:ext cx="582613" cy="598488"/>
            </a:xfrm>
            <a:custGeom>
              <a:avLst/>
              <a:gdLst>
                <a:gd name="T0" fmla="*/ 142 w 155"/>
                <a:gd name="T1" fmla="*/ 45 h 159"/>
                <a:gd name="T2" fmla="*/ 105 w 155"/>
                <a:gd name="T3" fmla="*/ 0 h 159"/>
                <a:gd name="T4" fmla="*/ 50 w 155"/>
                <a:gd name="T5" fmla="*/ 0 h 159"/>
                <a:gd name="T6" fmla="*/ 13 w 155"/>
                <a:gd name="T7" fmla="*/ 45 h 159"/>
                <a:gd name="T8" fmla="*/ 0 w 155"/>
                <a:gd name="T9" fmla="*/ 125 h 159"/>
                <a:gd name="T10" fmla="*/ 45 w 155"/>
                <a:gd name="T11" fmla="*/ 159 h 159"/>
                <a:gd name="T12" fmla="*/ 110 w 155"/>
                <a:gd name="T13" fmla="*/ 159 h 159"/>
                <a:gd name="T14" fmla="*/ 155 w 155"/>
                <a:gd name="T15" fmla="*/ 125 h 159"/>
                <a:gd name="T16" fmla="*/ 142 w 155"/>
                <a:gd name="T17" fmla="*/ 45 h 159"/>
                <a:gd name="T18" fmla="*/ 77 w 155"/>
                <a:gd name="T19" fmla="*/ 136 h 159"/>
                <a:gd name="T20" fmla="*/ 61 w 155"/>
                <a:gd name="T21" fmla="*/ 108 h 159"/>
                <a:gd name="T22" fmla="*/ 70 w 155"/>
                <a:gd name="T23" fmla="*/ 30 h 159"/>
                <a:gd name="T24" fmla="*/ 64 w 155"/>
                <a:gd name="T25" fmla="*/ 11 h 159"/>
                <a:gd name="T26" fmla="*/ 94 w 155"/>
                <a:gd name="T27" fmla="*/ 11 h 159"/>
                <a:gd name="T28" fmla="*/ 88 w 155"/>
                <a:gd name="T29" fmla="*/ 30 h 159"/>
                <a:gd name="T30" fmla="*/ 94 w 155"/>
                <a:gd name="T31" fmla="*/ 108 h 159"/>
                <a:gd name="T32" fmla="*/ 77 w 155"/>
                <a:gd name="T33" fmla="*/ 13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5" h="159">
                  <a:moveTo>
                    <a:pt x="142" y="45"/>
                  </a:moveTo>
                  <a:cubicBezTo>
                    <a:pt x="142" y="20"/>
                    <a:pt x="125" y="0"/>
                    <a:pt x="105" y="0"/>
                  </a:cubicBezTo>
                  <a:cubicBezTo>
                    <a:pt x="50" y="0"/>
                    <a:pt x="50" y="0"/>
                    <a:pt x="50" y="0"/>
                  </a:cubicBezTo>
                  <a:cubicBezTo>
                    <a:pt x="30" y="0"/>
                    <a:pt x="13" y="20"/>
                    <a:pt x="13" y="45"/>
                  </a:cubicBezTo>
                  <a:cubicBezTo>
                    <a:pt x="0" y="125"/>
                    <a:pt x="0" y="125"/>
                    <a:pt x="0" y="125"/>
                  </a:cubicBezTo>
                  <a:cubicBezTo>
                    <a:pt x="0" y="155"/>
                    <a:pt x="20" y="159"/>
                    <a:pt x="45" y="159"/>
                  </a:cubicBezTo>
                  <a:cubicBezTo>
                    <a:pt x="110" y="159"/>
                    <a:pt x="110" y="159"/>
                    <a:pt x="110" y="159"/>
                  </a:cubicBezTo>
                  <a:cubicBezTo>
                    <a:pt x="135" y="159"/>
                    <a:pt x="155" y="155"/>
                    <a:pt x="155" y="125"/>
                  </a:cubicBezTo>
                  <a:lnTo>
                    <a:pt x="142" y="45"/>
                  </a:lnTo>
                  <a:close/>
                  <a:moveTo>
                    <a:pt x="77" y="136"/>
                  </a:moveTo>
                  <a:cubicBezTo>
                    <a:pt x="61" y="108"/>
                    <a:pt x="61" y="108"/>
                    <a:pt x="61" y="108"/>
                  </a:cubicBezTo>
                  <a:cubicBezTo>
                    <a:pt x="70" y="30"/>
                    <a:pt x="70" y="30"/>
                    <a:pt x="70" y="30"/>
                  </a:cubicBezTo>
                  <a:cubicBezTo>
                    <a:pt x="68" y="30"/>
                    <a:pt x="65" y="26"/>
                    <a:pt x="64" y="11"/>
                  </a:cubicBezTo>
                  <a:cubicBezTo>
                    <a:pt x="64" y="11"/>
                    <a:pt x="79" y="2"/>
                    <a:pt x="94" y="11"/>
                  </a:cubicBezTo>
                  <a:cubicBezTo>
                    <a:pt x="94" y="11"/>
                    <a:pt x="95" y="25"/>
                    <a:pt x="88" y="30"/>
                  </a:cubicBezTo>
                  <a:cubicBezTo>
                    <a:pt x="94" y="108"/>
                    <a:pt x="94" y="108"/>
                    <a:pt x="94" y="108"/>
                  </a:cubicBezTo>
                  <a:lnTo>
                    <a:pt x="77"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95" name="Oval 12"/>
            <p:cNvSpPr>
              <a:spLocks noChangeArrowheads="1"/>
            </p:cNvSpPr>
            <p:nvPr/>
          </p:nvSpPr>
          <p:spPr bwMode="auto">
            <a:xfrm>
              <a:off x="644526" y="4763"/>
              <a:ext cx="312738" cy="3254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96" name="Freeform 13"/>
            <p:cNvSpPr>
              <a:spLocks noEditPoints="1"/>
            </p:cNvSpPr>
            <p:nvPr/>
          </p:nvSpPr>
          <p:spPr bwMode="auto">
            <a:xfrm>
              <a:off x="587376" y="344488"/>
              <a:ext cx="474663" cy="539750"/>
            </a:xfrm>
            <a:custGeom>
              <a:avLst/>
              <a:gdLst>
                <a:gd name="T0" fmla="*/ 114 w 126"/>
                <a:gd name="T1" fmla="*/ 41 h 143"/>
                <a:gd name="T2" fmla="*/ 81 w 126"/>
                <a:gd name="T3" fmla="*/ 0 h 143"/>
                <a:gd name="T4" fmla="*/ 32 w 126"/>
                <a:gd name="T5" fmla="*/ 0 h 143"/>
                <a:gd name="T6" fmla="*/ 0 w 126"/>
                <a:gd name="T7" fmla="*/ 31 h 143"/>
                <a:gd name="T8" fmla="*/ 17 w 126"/>
                <a:gd name="T9" fmla="*/ 70 h 143"/>
                <a:gd name="T10" fmla="*/ 29 w 126"/>
                <a:gd name="T11" fmla="*/ 143 h 143"/>
                <a:gd name="T12" fmla="*/ 86 w 126"/>
                <a:gd name="T13" fmla="*/ 143 h 143"/>
                <a:gd name="T14" fmla="*/ 126 w 126"/>
                <a:gd name="T15" fmla="*/ 112 h 143"/>
                <a:gd name="T16" fmla="*/ 114 w 126"/>
                <a:gd name="T17" fmla="*/ 41 h 143"/>
                <a:gd name="T18" fmla="*/ 71 w 126"/>
                <a:gd name="T19" fmla="*/ 98 h 143"/>
                <a:gd name="T20" fmla="*/ 56 w 126"/>
                <a:gd name="T21" fmla="*/ 123 h 143"/>
                <a:gd name="T22" fmla="*/ 42 w 126"/>
                <a:gd name="T23" fmla="*/ 98 h 143"/>
                <a:gd name="T24" fmla="*/ 50 w 126"/>
                <a:gd name="T25" fmla="*/ 28 h 143"/>
                <a:gd name="T26" fmla="*/ 44 w 126"/>
                <a:gd name="T27" fmla="*/ 10 h 143"/>
                <a:gd name="T28" fmla="*/ 71 w 126"/>
                <a:gd name="T29" fmla="*/ 10 h 143"/>
                <a:gd name="T30" fmla="*/ 66 w 126"/>
                <a:gd name="T31" fmla="*/ 28 h 143"/>
                <a:gd name="T32" fmla="*/ 71 w 126"/>
                <a:gd name="T33" fmla="*/ 9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6" h="143">
                  <a:moveTo>
                    <a:pt x="114" y="41"/>
                  </a:moveTo>
                  <a:cubicBezTo>
                    <a:pt x="114" y="18"/>
                    <a:pt x="99" y="0"/>
                    <a:pt x="81" y="0"/>
                  </a:cubicBezTo>
                  <a:cubicBezTo>
                    <a:pt x="32" y="0"/>
                    <a:pt x="32" y="0"/>
                    <a:pt x="32" y="0"/>
                  </a:cubicBezTo>
                  <a:cubicBezTo>
                    <a:pt x="16" y="0"/>
                    <a:pt x="3" y="13"/>
                    <a:pt x="0" y="31"/>
                  </a:cubicBezTo>
                  <a:cubicBezTo>
                    <a:pt x="10" y="39"/>
                    <a:pt x="17" y="53"/>
                    <a:pt x="17" y="70"/>
                  </a:cubicBezTo>
                  <a:cubicBezTo>
                    <a:pt x="29" y="143"/>
                    <a:pt x="29" y="143"/>
                    <a:pt x="29" y="143"/>
                  </a:cubicBezTo>
                  <a:cubicBezTo>
                    <a:pt x="86" y="143"/>
                    <a:pt x="86" y="143"/>
                    <a:pt x="86" y="143"/>
                  </a:cubicBezTo>
                  <a:cubicBezTo>
                    <a:pt x="108" y="143"/>
                    <a:pt x="126" y="140"/>
                    <a:pt x="126" y="112"/>
                  </a:cubicBezTo>
                  <a:lnTo>
                    <a:pt x="114" y="41"/>
                  </a:lnTo>
                  <a:close/>
                  <a:moveTo>
                    <a:pt x="71" y="98"/>
                  </a:moveTo>
                  <a:cubicBezTo>
                    <a:pt x="56" y="123"/>
                    <a:pt x="56" y="123"/>
                    <a:pt x="56" y="123"/>
                  </a:cubicBezTo>
                  <a:cubicBezTo>
                    <a:pt x="42" y="98"/>
                    <a:pt x="42" y="98"/>
                    <a:pt x="42" y="98"/>
                  </a:cubicBezTo>
                  <a:cubicBezTo>
                    <a:pt x="50" y="28"/>
                    <a:pt x="50" y="28"/>
                    <a:pt x="50" y="28"/>
                  </a:cubicBezTo>
                  <a:cubicBezTo>
                    <a:pt x="48" y="27"/>
                    <a:pt x="45" y="24"/>
                    <a:pt x="44" y="10"/>
                  </a:cubicBezTo>
                  <a:cubicBezTo>
                    <a:pt x="44" y="10"/>
                    <a:pt x="58" y="2"/>
                    <a:pt x="71" y="10"/>
                  </a:cubicBezTo>
                  <a:cubicBezTo>
                    <a:pt x="71" y="10"/>
                    <a:pt x="72" y="23"/>
                    <a:pt x="66" y="28"/>
                  </a:cubicBezTo>
                  <a:lnTo>
                    <a:pt x="71"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grpSp>
        <p:nvGrpSpPr>
          <p:cNvPr id="97" name="Group 165"/>
          <p:cNvGrpSpPr/>
          <p:nvPr/>
        </p:nvGrpSpPr>
        <p:grpSpPr>
          <a:xfrm>
            <a:off x="4488700" y="4254145"/>
            <a:ext cx="469880" cy="445086"/>
            <a:chOff x="-6350" y="969963"/>
            <a:chExt cx="1233488" cy="1168400"/>
          </a:xfrm>
          <a:solidFill>
            <a:srgbClr val="6CAE43"/>
          </a:solidFill>
        </p:grpSpPr>
        <p:sp>
          <p:nvSpPr>
            <p:cNvPr id="98" name="Freeform 14"/>
            <p:cNvSpPr>
              <a:spLocks/>
            </p:cNvSpPr>
            <p:nvPr/>
          </p:nvSpPr>
          <p:spPr bwMode="auto">
            <a:xfrm>
              <a:off x="163513" y="1644651"/>
              <a:ext cx="195263" cy="249238"/>
            </a:xfrm>
            <a:custGeom>
              <a:avLst/>
              <a:gdLst>
                <a:gd name="T0" fmla="*/ 44 w 52"/>
                <a:gd name="T1" fmla="*/ 4 h 66"/>
                <a:gd name="T2" fmla="*/ 48 w 52"/>
                <a:gd name="T3" fmla="*/ 22 h 66"/>
                <a:gd name="T4" fmla="*/ 25 w 52"/>
                <a:gd name="T5" fmla="*/ 58 h 66"/>
                <a:gd name="T6" fmla="*/ 8 w 52"/>
                <a:gd name="T7" fmla="*/ 62 h 66"/>
                <a:gd name="T8" fmla="*/ 8 w 52"/>
                <a:gd name="T9" fmla="*/ 62 h 66"/>
                <a:gd name="T10" fmla="*/ 4 w 52"/>
                <a:gd name="T11" fmla="*/ 44 h 66"/>
                <a:gd name="T12" fmla="*/ 26 w 52"/>
                <a:gd name="T13" fmla="*/ 8 h 66"/>
                <a:gd name="T14" fmla="*/ 44 w 52"/>
                <a:gd name="T15" fmla="*/ 4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6">
                  <a:moveTo>
                    <a:pt x="44" y="4"/>
                  </a:moveTo>
                  <a:cubicBezTo>
                    <a:pt x="50" y="8"/>
                    <a:pt x="52" y="16"/>
                    <a:pt x="48" y="22"/>
                  </a:cubicBezTo>
                  <a:cubicBezTo>
                    <a:pt x="25" y="58"/>
                    <a:pt x="25" y="58"/>
                    <a:pt x="25" y="58"/>
                  </a:cubicBezTo>
                  <a:cubicBezTo>
                    <a:pt x="22" y="64"/>
                    <a:pt x="14" y="66"/>
                    <a:pt x="8" y="62"/>
                  </a:cubicBezTo>
                  <a:cubicBezTo>
                    <a:pt x="8" y="62"/>
                    <a:pt x="8" y="62"/>
                    <a:pt x="8" y="62"/>
                  </a:cubicBezTo>
                  <a:cubicBezTo>
                    <a:pt x="2" y="58"/>
                    <a:pt x="0" y="50"/>
                    <a:pt x="4" y="44"/>
                  </a:cubicBezTo>
                  <a:cubicBezTo>
                    <a:pt x="26" y="8"/>
                    <a:pt x="26" y="8"/>
                    <a:pt x="26" y="8"/>
                  </a:cubicBezTo>
                  <a:cubicBezTo>
                    <a:pt x="30" y="2"/>
                    <a:pt x="38" y="0"/>
                    <a:pt x="4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99" name="Freeform 15"/>
            <p:cNvSpPr>
              <a:spLocks/>
            </p:cNvSpPr>
            <p:nvPr/>
          </p:nvSpPr>
          <p:spPr bwMode="auto">
            <a:xfrm>
              <a:off x="290513" y="1727201"/>
              <a:ext cx="195263" cy="249238"/>
            </a:xfrm>
            <a:custGeom>
              <a:avLst/>
              <a:gdLst>
                <a:gd name="T0" fmla="*/ 45 w 52"/>
                <a:gd name="T1" fmla="*/ 4 h 66"/>
                <a:gd name="T2" fmla="*/ 48 w 52"/>
                <a:gd name="T3" fmla="*/ 22 h 66"/>
                <a:gd name="T4" fmla="*/ 26 w 52"/>
                <a:gd name="T5" fmla="*/ 58 h 66"/>
                <a:gd name="T6" fmla="*/ 8 w 52"/>
                <a:gd name="T7" fmla="*/ 62 h 66"/>
                <a:gd name="T8" fmla="*/ 8 w 52"/>
                <a:gd name="T9" fmla="*/ 62 h 66"/>
                <a:gd name="T10" fmla="*/ 4 w 52"/>
                <a:gd name="T11" fmla="*/ 44 h 66"/>
                <a:gd name="T12" fmla="*/ 27 w 52"/>
                <a:gd name="T13" fmla="*/ 8 h 66"/>
                <a:gd name="T14" fmla="*/ 45 w 52"/>
                <a:gd name="T15" fmla="*/ 4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6">
                  <a:moveTo>
                    <a:pt x="45" y="4"/>
                  </a:moveTo>
                  <a:cubicBezTo>
                    <a:pt x="51" y="8"/>
                    <a:pt x="52" y="16"/>
                    <a:pt x="48" y="22"/>
                  </a:cubicBezTo>
                  <a:cubicBezTo>
                    <a:pt x="26" y="58"/>
                    <a:pt x="26" y="58"/>
                    <a:pt x="26" y="58"/>
                  </a:cubicBezTo>
                  <a:cubicBezTo>
                    <a:pt x="22" y="64"/>
                    <a:pt x="14" y="66"/>
                    <a:pt x="8" y="62"/>
                  </a:cubicBezTo>
                  <a:cubicBezTo>
                    <a:pt x="8" y="62"/>
                    <a:pt x="8" y="62"/>
                    <a:pt x="8" y="62"/>
                  </a:cubicBezTo>
                  <a:cubicBezTo>
                    <a:pt x="2" y="58"/>
                    <a:pt x="0" y="50"/>
                    <a:pt x="4" y="44"/>
                  </a:cubicBezTo>
                  <a:cubicBezTo>
                    <a:pt x="27" y="8"/>
                    <a:pt x="27" y="8"/>
                    <a:pt x="27" y="8"/>
                  </a:cubicBezTo>
                  <a:cubicBezTo>
                    <a:pt x="30" y="2"/>
                    <a:pt x="38" y="0"/>
                    <a:pt x="4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00" name="Freeform 16"/>
            <p:cNvSpPr>
              <a:spLocks/>
            </p:cNvSpPr>
            <p:nvPr/>
          </p:nvSpPr>
          <p:spPr bwMode="auto">
            <a:xfrm>
              <a:off x="419101" y="1811338"/>
              <a:ext cx="198438" cy="244475"/>
            </a:xfrm>
            <a:custGeom>
              <a:avLst/>
              <a:gdLst>
                <a:gd name="T0" fmla="*/ 45 w 53"/>
                <a:gd name="T1" fmla="*/ 4 h 65"/>
                <a:gd name="T2" fmla="*/ 49 w 53"/>
                <a:gd name="T3" fmla="*/ 22 h 65"/>
                <a:gd name="T4" fmla="*/ 26 w 53"/>
                <a:gd name="T5" fmla="*/ 58 h 65"/>
                <a:gd name="T6" fmla="*/ 8 w 53"/>
                <a:gd name="T7" fmla="*/ 62 h 65"/>
                <a:gd name="T8" fmla="*/ 8 w 53"/>
                <a:gd name="T9" fmla="*/ 62 h 65"/>
                <a:gd name="T10" fmla="*/ 4 w 53"/>
                <a:gd name="T11" fmla="*/ 44 h 65"/>
                <a:gd name="T12" fmla="*/ 27 w 53"/>
                <a:gd name="T13" fmla="*/ 8 h 65"/>
                <a:gd name="T14" fmla="*/ 45 w 53"/>
                <a:gd name="T15" fmla="*/ 4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65">
                  <a:moveTo>
                    <a:pt x="45" y="4"/>
                  </a:moveTo>
                  <a:cubicBezTo>
                    <a:pt x="51" y="8"/>
                    <a:pt x="53" y="16"/>
                    <a:pt x="49" y="22"/>
                  </a:cubicBezTo>
                  <a:cubicBezTo>
                    <a:pt x="26" y="58"/>
                    <a:pt x="26" y="58"/>
                    <a:pt x="26" y="58"/>
                  </a:cubicBezTo>
                  <a:cubicBezTo>
                    <a:pt x="22" y="64"/>
                    <a:pt x="14" y="65"/>
                    <a:pt x="8" y="62"/>
                  </a:cubicBezTo>
                  <a:cubicBezTo>
                    <a:pt x="8" y="62"/>
                    <a:pt x="8" y="62"/>
                    <a:pt x="8" y="62"/>
                  </a:cubicBezTo>
                  <a:cubicBezTo>
                    <a:pt x="2" y="58"/>
                    <a:pt x="0" y="50"/>
                    <a:pt x="4" y="44"/>
                  </a:cubicBezTo>
                  <a:cubicBezTo>
                    <a:pt x="27" y="8"/>
                    <a:pt x="27" y="8"/>
                    <a:pt x="27" y="8"/>
                  </a:cubicBezTo>
                  <a:cubicBezTo>
                    <a:pt x="31" y="2"/>
                    <a:pt x="39" y="0"/>
                    <a:pt x="4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01" name="Freeform 17"/>
            <p:cNvSpPr>
              <a:spLocks/>
            </p:cNvSpPr>
            <p:nvPr/>
          </p:nvSpPr>
          <p:spPr bwMode="auto">
            <a:xfrm>
              <a:off x="546101" y="1893888"/>
              <a:ext cx="200025" cy="244475"/>
            </a:xfrm>
            <a:custGeom>
              <a:avLst/>
              <a:gdLst>
                <a:gd name="T0" fmla="*/ 45 w 53"/>
                <a:gd name="T1" fmla="*/ 4 h 65"/>
                <a:gd name="T2" fmla="*/ 49 w 53"/>
                <a:gd name="T3" fmla="*/ 22 h 65"/>
                <a:gd name="T4" fmla="*/ 26 w 53"/>
                <a:gd name="T5" fmla="*/ 57 h 65"/>
                <a:gd name="T6" fmla="*/ 8 w 53"/>
                <a:gd name="T7" fmla="*/ 61 h 65"/>
                <a:gd name="T8" fmla="*/ 8 w 53"/>
                <a:gd name="T9" fmla="*/ 61 h 65"/>
                <a:gd name="T10" fmla="*/ 4 w 53"/>
                <a:gd name="T11" fmla="*/ 43 h 65"/>
                <a:gd name="T12" fmla="*/ 27 w 53"/>
                <a:gd name="T13" fmla="*/ 8 h 65"/>
                <a:gd name="T14" fmla="*/ 45 w 53"/>
                <a:gd name="T15" fmla="*/ 4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65">
                  <a:moveTo>
                    <a:pt x="45" y="4"/>
                  </a:moveTo>
                  <a:cubicBezTo>
                    <a:pt x="51" y="7"/>
                    <a:pt x="53" y="16"/>
                    <a:pt x="49" y="22"/>
                  </a:cubicBezTo>
                  <a:cubicBezTo>
                    <a:pt x="26" y="57"/>
                    <a:pt x="26" y="57"/>
                    <a:pt x="26" y="57"/>
                  </a:cubicBezTo>
                  <a:cubicBezTo>
                    <a:pt x="22" y="63"/>
                    <a:pt x="14" y="65"/>
                    <a:pt x="8" y="61"/>
                  </a:cubicBezTo>
                  <a:cubicBezTo>
                    <a:pt x="8" y="61"/>
                    <a:pt x="8" y="61"/>
                    <a:pt x="8" y="61"/>
                  </a:cubicBezTo>
                  <a:cubicBezTo>
                    <a:pt x="2" y="57"/>
                    <a:pt x="0" y="49"/>
                    <a:pt x="4" y="43"/>
                  </a:cubicBezTo>
                  <a:cubicBezTo>
                    <a:pt x="27" y="8"/>
                    <a:pt x="27" y="8"/>
                    <a:pt x="27" y="8"/>
                  </a:cubicBezTo>
                  <a:cubicBezTo>
                    <a:pt x="31" y="2"/>
                    <a:pt x="39" y="0"/>
                    <a:pt x="4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02" name="Freeform 18"/>
            <p:cNvSpPr>
              <a:spLocks/>
            </p:cNvSpPr>
            <p:nvPr/>
          </p:nvSpPr>
          <p:spPr bwMode="auto">
            <a:xfrm>
              <a:off x="-6350" y="1063626"/>
              <a:ext cx="1233488" cy="1071563"/>
            </a:xfrm>
            <a:custGeom>
              <a:avLst/>
              <a:gdLst>
                <a:gd name="T0" fmla="*/ 139 w 328"/>
                <a:gd name="T1" fmla="*/ 80 h 284"/>
                <a:gd name="T2" fmla="*/ 102 w 328"/>
                <a:gd name="T3" fmla="*/ 88 h 284"/>
                <a:gd name="T4" fmla="*/ 73 w 328"/>
                <a:gd name="T5" fmla="*/ 70 h 284"/>
                <a:gd name="T6" fmla="*/ 76 w 328"/>
                <a:gd name="T7" fmla="*/ 52 h 284"/>
                <a:gd name="T8" fmla="*/ 92 w 328"/>
                <a:gd name="T9" fmla="*/ 41 h 284"/>
                <a:gd name="T10" fmla="*/ 139 w 328"/>
                <a:gd name="T11" fmla="*/ 30 h 284"/>
                <a:gd name="T12" fmla="*/ 101 w 328"/>
                <a:gd name="T13" fmla="*/ 6 h 284"/>
                <a:gd name="T14" fmla="*/ 71 w 328"/>
                <a:gd name="T15" fmla="*/ 13 h 284"/>
                <a:gd name="T16" fmla="*/ 6 w 328"/>
                <a:gd name="T17" fmla="*/ 115 h 284"/>
                <a:gd name="T18" fmla="*/ 12 w 328"/>
                <a:gd name="T19" fmla="*/ 145 h 284"/>
                <a:gd name="T20" fmla="*/ 55 w 328"/>
                <a:gd name="T21" fmla="*/ 172 h 284"/>
                <a:gd name="T22" fmla="*/ 64 w 328"/>
                <a:gd name="T23" fmla="*/ 158 h 284"/>
                <a:gd name="T24" fmla="*/ 94 w 328"/>
                <a:gd name="T25" fmla="*/ 151 h 284"/>
                <a:gd name="T26" fmla="*/ 103 w 328"/>
                <a:gd name="T27" fmla="*/ 174 h 284"/>
                <a:gd name="T28" fmla="*/ 128 w 328"/>
                <a:gd name="T29" fmla="*/ 173 h 284"/>
                <a:gd name="T30" fmla="*/ 137 w 328"/>
                <a:gd name="T31" fmla="*/ 196 h 284"/>
                <a:gd name="T32" fmla="*/ 162 w 328"/>
                <a:gd name="T33" fmla="*/ 195 h 284"/>
                <a:gd name="T34" fmla="*/ 172 w 328"/>
                <a:gd name="T35" fmla="*/ 218 h 284"/>
                <a:gd name="T36" fmla="*/ 197 w 328"/>
                <a:gd name="T37" fmla="*/ 216 h 284"/>
                <a:gd name="T38" fmla="*/ 203 w 328"/>
                <a:gd name="T39" fmla="*/ 246 h 284"/>
                <a:gd name="T40" fmla="*/ 194 w 328"/>
                <a:gd name="T41" fmla="*/ 261 h 284"/>
                <a:gd name="T42" fmla="*/ 202 w 328"/>
                <a:gd name="T43" fmla="*/ 265 h 284"/>
                <a:gd name="T44" fmla="*/ 220 w 328"/>
                <a:gd name="T45" fmla="*/ 277 h 284"/>
                <a:gd name="T46" fmla="*/ 250 w 328"/>
                <a:gd name="T47" fmla="*/ 271 h 284"/>
                <a:gd name="T48" fmla="*/ 249 w 328"/>
                <a:gd name="T49" fmla="*/ 246 h 284"/>
                <a:gd name="T50" fmla="*/ 272 w 328"/>
                <a:gd name="T51" fmla="*/ 236 h 284"/>
                <a:gd name="T52" fmla="*/ 270 w 328"/>
                <a:gd name="T53" fmla="*/ 212 h 284"/>
                <a:gd name="T54" fmla="*/ 293 w 328"/>
                <a:gd name="T55" fmla="*/ 202 h 284"/>
                <a:gd name="T56" fmla="*/ 292 w 328"/>
                <a:gd name="T57" fmla="*/ 177 h 284"/>
                <a:gd name="T58" fmla="*/ 315 w 328"/>
                <a:gd name="T59" fmla="*/ 168 h 284"/>
                <a:gd name="T60" fmla="*/ 309 w 328"/>
                <a:gd name="T61" fmla="*/ 138 h 284"/>
                <a:gd name="T62" fmla="*/ 290 w 328"/>
                <a:gd name="T63" fmla="*/ 127 h 284"/>
                <a:gd name="T64" fmla="*/ 280 w 328"/>
                <a:gd name="T65" fmla="*/ 120 h 284"/>
                <a:gd name="T66" fmla="*/ 311 w 328"/>
                <a:gd name="T67" fmla="*/ 106 h 284"/>
                <a:gd name="T68" fmla="*/ 326 w 328"/>
                <a:gd name="T69" fmla="*/ 84 h 284"/>
                <a:gd name="T70" fmla="*/ 304 w 328"/>
                <a:gd name="T71" fmla="*/ 69 h 284"/>
                <a:gd name="T72" fmla="*/ 262 w 328"/>
                <a:gd name="T73" fmla="*/ 75 h 284"/>
                <a:gd name="T74" fmla="*/ 258 w 328"/>
                <a:gd name="T75" fmla="*/ 76 h 284"/>
                <a:gd name="T76" fmla="*/ 248 w 328"/>
                <a:gd name="T77" fmla="*/ 68 h 284"/>
                <a:gd name="T78" fmla="*/ 205 w 328"/>
                <a:gd name="T79" fmla="*/ 67 h 284"/>
                <a:gd name="T80" fmla="*/ 139 w 328"/>
                <a:gd name="T81" fmla="*/ 8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284">
                  <a:moveTo>
                    <a:pt x="139" y="80"/>
                  </a:moveTo>
                  <a:cubicBezTo>
                    <a:pt x="102" y="88"/>
                    <a:pt x="102" y="88"/>
                    <a:pt x="102" y="88"/>
                  </a:cubicBezTo>
                  <a:cubicBezTo>
                    <a:pt x="89" y="91"/>
                    <a:pt x="76" y="83"/>
                    <a:pt x="73" y="70"/>
                  </a:cubicBezTo>
                  <a:cubicBezTo>
                    <a:pt x="72" y="64"/>
                    <a:pt x="73" y="57"/>
                    <a:pt x="76" y="52"/>
                  </a:cubicBezTo>
                  <a:cubicBezTo>
                    <a:pt x="80" y="46"/>
                    <a:pt x="85" y="42"/>
                    <a:pt x="92" y="41"/>
                  </a:cubicBezTo>
                  <a:cubicBezTo>
                    <a:pt x="139" y="30"/>
                    <a:pt x="139" y="30"/>
                    <a:pt x="139" y="30"/>
                  </a:cubicBezTo>
                  <a:cubicBezTo>
                    <a:pt x="101" y="6"/>
                    <a:pt x="101" y="6"/>
                    <a:pt x="101" y="6"/>
                  </a:cubicBezTo>
                  <a:cubicBezTo>
                    <a:pt x="91" y="0"/>
                    <a:pt x="78" y="3"/>
                    <a:pt x="71" y="13"/>
                  </a:cubicBezTo>
                  <a:cubicBezTo>
                    <a:pt x="6" y="115"/>
                    <a:pt x="6" y="115"/>
                    <a:pt x="6" y="115"/>
                  </a:cubicBezTo>
                  <a:cubicBezTo>
                    <a:pt x="0" y="125"/>
                    <a:pt x="2" y="139"/>
                    <a:pt x="12" y="145"/>
                  </a:cubicBezTo>
                  <a:cubicBezTo>
                    <a:pt x="55" y="172"/>
                    <a:pt x="55" y="172"/>
                    <a:pt x="55" y="172"/>
                  </a:cubicBezTo>
                  <a:cubicBezTo>
                    <a:pt x="64" y="158"/>
                    <a:pt x="64" y="158"/>
                    <a:pt x="64" y="158"/>
                  </a:cubicBezTo>
                  <a:cubicBezTo>
                    <a:pt x="71" y="148"/>
                    <a:pt x="84" y="145"/>
                    <a:pt x="94" y="151"/>
                  </a:cubicBezTo>
                  <a:cubicBezTo>
                    <a:pt x="102" y="156"/>
                    <a:pt x="105" y="165"/>
                    <a:pt x="103" y="174"/>
                  </a:cubicBezTo>
                  <a:cubicBezTo>
                    <a:pt x="110" y="169"/>
                    <a:pt x="120" y="168"/>
                    <a:pt x="128" y="173"/>
                  </a:cubicBezTo>
                  <a:cubicBezTo>
                    <a:pt x="136" y="178"/>
                    <a:pt x="140" y="187"/>
                    <a:pt x="137" y="196"/>
                  </a:cubicBezTo>
                  <a:cubicBezTo>
                    <a:pt x="145" y="190"/>
                    <a:pt x="154" y="190"/>
                    <a:pt x="162" y="195"/>
                  </a:cubicBezTo>
                  <a:cubicBezTo>
                    <a:pt x="170" y="200"/>
                    <a:pt x="174" y="209"/>
                    <a:pt x="172" y="218"/>
                  </a:cubicBezTo>
                  <a:cubicBezTo>
                    <a:pt x="179" y="212"/>
                    <a:pt x="189" y="211"/>
                    <a:pt x="197" y="216"/>
                  </a:cubicBezTo>
                  <a:cubicBezTo>
                    <a:pt x="207" y="223"/>
                    <a:pt x="209" y="236"/>
                    <a:pt x="203" y="246"/>
                  </a:cubicBezTo>
                  <a:cubicBezTo>
                    <a:pt x="194" y="261"/>
                    <a:pt x="194" y="261"/>
                    <a:pt x="194" y="261"/>
                  </a:cubicBezTo>
                  <a:cubicBezTo>
                    <a:pt x="202" y="265"/>
                    <a:pt x="202" y="265"/>
                    <a:pt x="202" y="265"/>
                  </a:cubicBezTo>
                  <a:cubicBezTo>
                    <a:pt x="220" y="277"/>
                    <a:pt x="220" y="277"/>
                    <a:pt x="220" y="277"/>
                  </a:cubicBezTo>
                  <a:cubicBezTo>
                    <a:pt x="230" y="284"/>
                    <a:pt x="243" y="281"/>
                    <a:pt x="250" y="271"/>
                  </a:cubicBezTo>
                  <a:cubicBezTo>
                    <a:pt x="255" y="263"/>
                    <a:pt x="254" y="253"/>
                    <a:pt x="249" y="246"/>
                  </a:cubicBezTo>
                  <a:cubicBezTo>
                    <a:pt x="257" y="248"/>
                    <a:pt x="267" y="244"/>
                    <a:pt x="272" y="236"/>
                  </a:cubicBezTo>
                  <a:cubicBezTo>
                    <a:pt x="277" y="228"/>
                    <a:pt x="276" y="219"/>
                    <a:pt x="270" y="212"/>
                  </a:cubicBezTo>
                  <a:cubicBezTo>
                    <a:pt x="279" y="214"/>
                    <a:pt x="288" y="210"/>
                    <a:pt x="293" y="202"/>
                  </a:cubicBezTo>
                  <a:cubicBezTo>
                    <a:pt x="298" y="194"/>
                    <a:pt x="298" y="184"/>
                    <a:pt x="292" y="177"/>
                  </a:cubicBezTo>
                  <a:cubicBezTo>
                    <a:pt x="301" y="179"/>
                    <a:pt x="310" y="176"/>
                    <a:pt x="315" y="168"/>
                  </a:cubicBezTo>
                  <a:cubicBezTo>
                    <a:pt x="321" y="158"/>
                    <a:pt x="319" y="145"/>
                    <a:pt x="309" y="138"/>
                  </a:cubicBezTo>
                  <a:cubicBezTo>
                    <a:pt x="290" y="127"/>
                    <a:pt x="290" y="127"/>
                    <a:pt x="290" y="127"/>
                  </a:cubicBezTo>
                  <a:cubicBezTo>
                    <a:pt x="280" y="120"/>
                    <a:pt x="280" y="120"/>
                    <a:pt x="280" y="120"/>
                  </a:cubicBezTo>
                  <a:cubicBezTo>
                    <a:pt x="311" y="106"/>
                    <a:pt x="311" y="106"/>
                    <a:pt x="311" y="106"/>
                  </a:cubicBezTo>
                  <a:cubicBezTo>
                    <a:pt x="311" y="106"/>
                    <a:pt x="328" y="94"/>
                    <a:pt x="326" y="84"/>
                  </a:cubicBezTo>
                  <a:cubicBezTo>
                    <a:pt x="324" y="74"/>
                    <a:pt x="315" y="67"/>
                    <a:pt x="304" y="69"/>
                  </a:cubicBezTo>
                  <a:cubicBezTo>
                    <a:pt x="262" y="75"/>
                    <a:pt x="262" y="75"/>
                    <a:pt x="262" y="75"/>
                  </a:cubicBezTo>
                  <a:cubicBezTo>
                    <a:pt x="260" y="75"/>
                    <a:pt x="259" y="75"/>
                    <a:pt x="258" y="76"/>
                  </a:cubicBezTo>
                  <a:cubicBezTo>
                    <a:pt x="248" y="68"/>
                    <a:pt x="248" y="68"/>
                    <a:pt x="248" y="68"/>
                  </a:cubicBezTo>
                  <a:cubicBezTo>
                    <a:pt x="237" y="61"/>
                    <a:pt x="220" y="62"/>
                    <a:pt x="205" y="67"/>
                  </a:cubicBezTo>
                  <a:lnTo>
                    <a:pt x="139"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03" name="Freeform 19"/>
            <p:cNvSpPr>
              <a:spLocks/>
            </p:cNvSpPr>
            <p:nvPr/>
          </p:nvSpPr>
          <p:spPr bwMode="auto">
            <a:xfrm>
              <a:off x="306388" y="969963"/>
              <a:ext cx="846138" cy="384175"/>
            </a:xfrm>
            <a:custGeom>
              <a:avLst/>
              <a:gdLst>
                <a:gd name="T0" fmla="*/ 59 w 225"/>
                <a:gd name="T1" fmla="*/ 93 h 102"/>
                <a:gd name="T2" fmla="*/ 59 w 225"/>
                <a:gd name="T3" fmla="*/ 93 h 102"/>
                <a:gd name="T4" fmla="*/ 119 w 225"/>
                <a:gd name="T5" fmla="*/ 81 h 102"/>
                <a:gd name="T6" fmla="*/ 145 w 225"/>
                <a:gd name="T7" fmla="*/ 77 h 102"/>
                <a:gd name="T8" fmla="*/ 171 w 225"/>
                <a:gd name="T9" fmla="*/ 84 h 102"/>
                <a:gd name="T10" fmla="*/ 177 w 225"/>
                <a:gd name="T11" fmla="*/ 89 h 102"/>
                <a:gd name="T12" fmla="*/ 177 w 225"/>
                <a:gd name="T13" fmla="*/ 88 h 102"/>
                <a:gd name="T14" fmla="*/ 220 w 225"/>
                <a:gd name="T15" fmla="*/ 83 h 102"/>
                <a:gd name="T16" fmla="*/ 224 w 225"/>
                <a:gd name="T17" fmla="*/ 82 h 102"/>
                <a:gd name="T18" fmla="*/ 215 w 225"/>
                <a:gd name="T19" fmla="*/ 64 h 102"/>
                <a:gd name="T20" fmla="*/ 124 w 225"/>
                <a:gd name="T21" fmla="*/ 6 h 102"/>
                <a:gd name="T22" fmla="*/ 97 w 225"/>
                <a:gd name="T23" fmla="*/ 11 h 102"/>
                <a:gd name="T24" fmla="*/ 71 w 225"/>
                <a:gd name="T25" fmla="*/ 51 h 102"/>
                <a:gd name="T26" fmla="*/ 85 w 225"/>
                <a:gd name="T27" fmla="*/ 61 h 102"/>
                <a:gd name="T28" fmla="*/ 11 w 225"/>
                <a:gd name="T29" fmla="*/ 77 h 102"/>
                <a:gd name="T30" fmla="*/ 3 w 225"/>
                <a:gd name="T31" fmla="*/ 83 h 102"/>
                <a:gd name="T32" fmla="*/ 1 w 225"/>
                <a:gd name="T33" fmla="*/ 92 h 102"/>
                <a:gd name="T34" fmla="*/ 14 w 225"/>
                <a:gd name="T35" fmla="*/ 102 h 102"/>
                <a:gd name="T36" fmla="*/ 17 w 225"/>
                <a:gd name="T37" fmla="*/ 102 h 102"/>
                <a:gd name="T38" fmla="*/ 47 w 225"/>
                <a:gd name="T39" fmla="*/ 95 h 102"/>
                <a:gd name="T40" fmla="*/ 59 w 225"/>
                <a:gd name="T41" fmla="*/ 9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5" h="102">
                  <a:moveTo>
                    <a:pt x="59" y="93"/>
                  </a:moveTo>
                  <a:cubicBezTo>
                    <a:pt x="59" y="93"/>
                    <a:pt x="59" y="93"/>
                    <a:pt x="59" y="93"/>
                  </a:cubicBezTo>
                  <a:cubicBezTo>
                    <a:pt x="119" y="81"/>
                    <a:pt x="119" y="81"/>
                    <a:pt x="119" y="81"/>
                  </a:cubicBezTo>
                  <a:cubicBezTo>
                    <a:pt x="128" y="79"/>
                    <a:pt x="137" y="77"/>
                    <a:pt x="145" y="77"/>
                  </a:cubicBezTo>
                  <a:cubicBezTo>
                    <a:pt x="155" y="77"/>
                    <a:pt x="164" y="80"/>
                    <a:pt x="171" y="84"/>
                  </a:cubicBezTo>
                  <a:cubicBezTo>
                    <a:pt x="177" y="89"/>
                    <a:pt x="177" y="89"/>
                    <a:pt x="177" y="89"/>
                  </a:cubicBezTo>
                  <a:cubicBezTo>
                    <a:pt x="177" y="88"/>
                    <a:pt x="177" y="88"/>
                    <a:pt x="177" y="88"/>
                  </a:cubicBezTo>
                  <a:cubicBezTo>
                    <a:pt x="220" y="83"/>
                    <a:pt x="220" y="83"/>
                    <a:pt x="220" y="83"/>
                  </a:cubicBezTo>
                  <a:cubicBezTo>
                    <a:pt x="221" y="82"/>
                    <a:pt x="223" y="82"/>
                    <a:pt x="224" y="82"/>
                  </a:cubicBezTo>
                  <a:cubicBezTo>
                    <a:pt x="225" y="75"/>
                    <a:pt x="222" y="68"/>
                    <a:pt x="215" y="64"/>
                  </a:cubicBezTo>
                  <a:cubicBezTo>
                    <a:pt x="124" y="6"/>
                    <a:pt x="124" y="6"/>
                    <a:pt x="124" y="6"/>
                  </a:cubicBezTo>
                  <a:cubicBezTo>
                    <a:pt x="114" y="0"/>
                    <a:pt x="102" y="2"/>
                    <a:pt x="97" y="11"/>
                  </a:cubicBezTo>
                  <a:cubicBezTo>
                    <a:pt x="71" y="51"/>
                    <a:pt x="71" y="51"/>
                    <a:pt x="71" y="51"/>
                  </a:cubicBezTo>
                  <a:cubicBezTo>
                    <a:pt x="85" y="61"/>
                    <a:pt x="85" y="61"/>
                    <a:pt x="85" y="61"/>
                  </a:cubicBezTo>
                  <a:cubicBezTo>
                    <a:pt x="11" y="77"/>
                    <a:pt x="11" y="77"/>
                    <a:pt x="11" y="77"/>
                  </a:cubicBezTo>
                  <a:cubicBezTo>
                    <a:pt x="8" y="78"/>
                    <a:pt x="5" y="80"/>
                    <a:pt x="3" y="83"/>
                  </a:cubicBezTo>
                  <a:cubicBezTo>
                    <a:pt x="1" y="86"/>
                    <a:pt x="0" y="89"/>
                    <a:pt x="1" y="92"/>
                  </a:cubicBezTo>
                  <a:cubicBezTo>
                    <a:pt x="2" y="98"/>
                    <a:pt x="8" y="102"/>
                    <a:pt x="14" y="102"/>
                  </a:cubicBezTo>
                  <a:cubicBezTo>
                    <a:pt x="15" y="102"/>
                    <a:pt x="16" y="102"/>
                    <a:pt x="17" y="102"/>
                  </a:cubicBezTo>
                  <a:cubicBezTo>
                    <a:pt x="47" y="95"/>
                    <a:pt x="47" y="95"/>
                    <a:pt x="47" y="95"/>
                  </a:cubicBezTo>
                  <a:lnTo>
                    <a:pt x="59"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grpSp>
        <p:nvGrpSpPr>
          <p:cNvPr id="104" name="Group 164"/>
          <p:cNvGrpSpPr/>
          <p:nvPr/>
        </p:nvGrpSpPr>
        <p:grpSpPr>
          <a:xfrm>
            <a:off x="6853701" y="2329414"/>
            <a:ext cx="437224" cy="472299"/>
            <a:chOff x="2251076" y="977901"/>
            <a:chExt cx="1147763" cy="1239838"/>
          </a:xfrm>
          <a:solidFill>
            <a:srgbClr val="6CAE43"/>
          </a:solidFill>
        </p:grpSpPr>
        <p:sp>
          <p:nvSpPr>
            <p:cNvPr id="105" name="Freeform 20"/>
            <p:cNvSpPr>
              <a:spLocks/>
            </p:cNvSpPr>
            <p:nvPr/>
          </p:nvSpPr>
          <p:spPr bwMode="auto">
            <a:xfrm>
              <a:off x="2251076" y="977901"/>
              <a:ext cx="1147763" cy="1239838"/>
            </a:xfrm>
            <a:custGeom>
              <a:avLst/>
              <a:gdLst>
                <a:gd name="T0" fmla="*/ 153 w 305"/>
                <a:gd name="T1" fmla="*/ 25 h 329"/>
                <a:gd name="T2" fmla="*/ 305 w 305"/>
                <a:gd name="T3" fmla="*/ 177 h 329"/>
                <a:gd name="T4" fmla="*/ 153 w 305"/>
                <a:gd name="T5" fmla="*/ 329 h 329"/>
                <a:gd name="T6" fmla="*/ 0 w 305"/>
                <a:gd name="T7" fmla="*/ 177 h 329"/>
                <a:gd name="T8" fmla="*/ 127 w 305"/>
                <a:gd name="T9" fmla="*/ 304 h 329"/>
                <a:gd name="T10" fmla="*/ 254 w 305"/>
                <a:gd name="T11" fmla="*/ 177 h 329"/>
                <a:gd name="T12" fmla="*/ 127 w 305"/>
                <a:gd name="T13" fmla="*/ 50 h 329"/>
                <a:gd name="T14" fmla="*/ 97 w 305"/>
                <a:gd name="T15" fmla="*/ 79 h 329"/>
                <a:gd name="T16" fmla="*/ 89 w 305"/>
                <a:gd name="T17" fmla="*/ 17 h 329"/>
                <a:gd name="T18" fmla="*/ 181 w 305"/>
                <a:gd name="T19" fmla="*/ 0 h 329"/>
                <a:gd name="T20" fmla="*/ 153 w 305"/>
                <a:gd name="T21" fmla="*/ 25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5" h="329">
                  <a:moveTo>
                    <a:pt x="153" y="25"/>
                  </a:moveTo>
                  <a:cubicBezTo>
                    <a:pt x="237" y="25"/>
                    <a:pt x="305" y="93"/>
                    <a:pt x="305" y="177"/>
                  </a:cubicBezTo>
                  <a:cubicBezTo>
                    <a:pt x="305" y="261"/>
                    <a:pt x="237" y="329"/>
                    <a:pt x="153" y="329"/>
                  </a:cubicBezTo>
                  <a:cubicBezTo>
                    <a:pt x="69" y="329"/>
                    <a:pt x="0" y="261"/>
                    <a:pt x="0" y="177"/>
                  </a:cubicBezTo>
                  <a:cubicBezTo>
                    <a:pt x="0" y="247"/>
                    <a:pt x="57" y="304"/>
                    <a:pt x="127" y="304"/>
                  </a:cubicBezTo>
                  <a:cubicBezTo>
                    <a:pt x="197" y="304"/>
                    <a:pt x="254" y="247"/>
                    <a:pt x="254" y="177"/>
                  </a:cubicBezTo>
                  <a:cubicBezTo>
                    <a:pt x="254" y="107"/>
                    <a:pt x="197" y="50"/>
                    <a:pt x="127" y="50"/>
                  </a:cubicBezTo>
                  <a:cubicBezTo>
                    <a:pt x="97" y="79"/>
                    <a:pt x="97" y="79"/>
                    <a:pt x="97" y="79"/>
                  </a:cubicBezTo>
                  <a:cubicBezTo>
                    <a:pt x="89" y="17"/>
                    <a:pt x="89" y="17"/>
                    <a:pt x="89" y="17"/>
                  </a:cubicBezTo>
                  <a:cubicBezTo>
                    <a:pt x="181" y="0"/>
                    <a:pt x="181" y="0"/>
                    <a:pt x="181" y="0"/>
                  </a:cubicBezTo>
                  <a:lnTo>
                    <a:pt x="153"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06" name="Freeform 21"/>
            <p:cNvSpPr>
              <a:spLocks/>
            </p:cNvSpPr>
            <p:nvPr/>
          </p:nvSpPr>
          <p:spPr bwMode="auto">
            <a:xfrm>
              <a:off x="2570163" y="1227138"/>
              <a:ext cx="7938" cy="0"/>
            </a:xfrm>
            <a:custGeom>
              <a:avLst/>
              <a:gdLst>
                <a:gd name="T0" fmla="*/ 2 w 2"/>
                <a:gd name="T1" fmla="*/ 0 w 2"/>
                <a:gd name="T2" fmla="*/ 2 w 2"/>
              </a:gdLst>
              <a:ahLst/>
              <a:cxnLst>
                <a:cxn ang="0">
                  <a:pos x="T0" y="0"/>
                </a:cxn>
                <a:cxn ang="0">
                  <a:pos x="T1" y="0"/>
                </a:cxn>
                <a:cxn ang="0">
                  <a:pos x="T2" y="0"/>
                </a:cxn>
              </a:cxnLst>
              <a:rect l="0" t="0" r="r" b="b"/>
              <a:pathLst>
                <a:path w="2">
                  <a:moveTo>
                    <a:pt x="2" y="0"/>
                  </a:moveTo>
                  <a:cubicBezTo>
                    <a:pt x="1" y="0"/>
                    <a:pt x="1" y="0"/>
                    <a:pt x="0" y="0"/>
                  </a:cubicBezTo>
                  <a:cubicBezTo>
                    <a:pt x="1" y="0"/>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07" name="Freeform 22"/>
            <p:cNvSpPr>
              <a:spLocks/>
            </p:cNvSpPr>
            <p:nvPr/>
          </p:nvSpPr>
          <p:spPr bwMode="auto">
            <a:xfrm>
              <a:off x="2687638" y="1227138"/>
              <a:ext cx="93663" cy="17463"/>
            </a:xfrm>
            <a:custGeom>
              <a:avLst/>
              <a:gdLst>
                <a:gd name="T0" fmla="*/ 0 w 25"/>
                <a:gd name="T1" fmla="*/ 5 h 5"/>
                <a:gd name="T2" fmla="*/ 25 w 25"/>
                <a:gd name="T3" fmla="*/ 1 h 5"/>
                <a:gd name="T4" fmla="*/ 21 w 25"/>
                <a:gd name="T5" fmla="*/ 0 h 5"/>
                <a:gd name="T6" fmla="*/ 2 w 25"/>
                <a:gd name="T7" fmla="*/ 3 h 5"/>
                <a:gd name="T8" fmla="*/ 0 w 25"/>
                <a:gd name="T9" fmla="*/ 5 h 5"/>
              </a:gdLst>
              <a:ahLst/>
              <a:cxnLst>
                <a:cxn ang="0">
                  <a:pos x="T0" y="T1"/>
                </a:cxn>
                <a:cxn ang="0">
                  <a:pos x="T2" y="T3"/>
                </a:cxn>
                <a:cxn ang="0">
                  <a:pos x="T4" y="T5"/>
                </a:cxn>
                <a:cxn ang="0">
                  <a:pos x="T6" y="T7"/>
                </a:cxn>
                <a:cxn ang="0">
                  <a:pos x="T8" y="T9"/>
                </a:cxn>
              </a:cxnLst>
              <a:rect l="0" t="0" r="r" b="b"/>
              <a:pathLst>
                <a:path w="25" h="5">
                  <a:moveTo>
                    <a:pt x="0" y="5"/>
                  </a:moveTo>
                  <a:cubicBezTo>
                    <a:pt x="9" y="3"/>
                    <a:pt x="18" y="2"/>
                    <a:pt x="25" y="1"/>
                  </a:cubicBezTo>
                  <a:cubicBezTo>
                    <a:pt x="24" y="1"/>
                    <a:pt x="22" y="1"/>
                    <a:pt x="21" y="0"/>
                  </a:cubicBezTo>
                  <a:cubicBezTo>
                    <a:pt x="15" y="1"/>
                    <a:pt x="9" y="1"/>
                    <a:pt x="2" y="3"/>
                  </a:cubicBezTo>
                  <a:cubicBezTo>
                    <a:pt x="2" y="3"/>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08" name="Freeform 23"/>
            <p:cNvSpPr>
              <a:spLocks/>
            </p:cNvSpPr>
            <p:nvPr/>
          </p:nvSpPr>
          <p:spPr bwMode="auto">
            <a:xfrm>
              <a:off x="2270126" y="1633538"/>
              <a:ext cx="0" cy="11113"/>
            </a:xfrm>
            <a:custGeom>
              <a:avLst/>
              <a:gdLst>
                <a:gd name="T0" fmla="*/ 3 h 3"/>
                <a:gd name="T1" fmla="*/ 0 h 3"/>
                <a:gd name="T2" fmla="*/ 3 h 3"/>
                <a:gd name="T3" fmla="*/ 3 h 3"/>
              </a:gdLst>
              <a:ahLst/>
              <a:cxnLst>
                <a:cxn ang="0">
                  <a:pos x="0" y="T0"/>
                </a:cxn>
                <a:cxn ang="0">
                  <a:pos x="0" y="T1"/>
                </a:cxn>
                <a:cxn ang="0">
                  <a:pos x="0" y="T2"/>
                </a:cxn>
                <a:cxn ang="0">
                  <a:pos x="0" y="T3"/>
                </a:cxn>
              </a:cxnLst>
              <a:rect l="0" t="0" r="r" b="b"/>
              <a:pathLst>
                <a:path h="3">
                  <a:moveTo>
                    <a:pt x="0" y="3"/>
                  </a:moveTo>
                  <a:cubicBezTo>
                    <a:pt x="0" y="2"/>
                    <a:pt x="0" y="1"/>
                    <a:pt x="0" y="0"/>
                  </a:cubicBezTo>
                  <a:cubicBezTo>
                    <a:pt x="0" y="1"/>
                    <a:pt x="0" y="2"/>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09" name="Freeform 24"/>
            <p:cNvSpPr>
              <a:spLocks/>
            </p:cNvSpPr>
            <p:nvPr/>
          </p:nvSpPr>
          <p:spPr bwMode="auto">
            <a:xfrm>
              <a:off x="2270126" y="1622426"/>
              <a:ext cx="0" cy="22225"/>
            </a:xfrm>
            <a:custGeom>
              <a:avLst/>
              <a:gdLst>
                <a:gd name="T0" fmla="*/ 3 h 6"/>
                <a:gd name="T1" fmla="*/ 0 h 6"/>
                <a:gd name="T2" fmla="*/ 6 h 6"/>
                <a:gd name="T3" fmla="*/ 6 h 6"/>
                <a:gd name="T4" fmla="*/ 3 h 6"/>
              </a:gdLst>
              <a:ahLst/>
              <a:cxnLst>
                <a:cxn ang="0">
                  <a:pos x="0" y="T0"/>
                </a:cxn>
                <a:cxn ang="0">
                  <a:pos x="0" y="T1"/>
                </a:cxn>
                <a:cxn ang="0">
                  <a:pos x="0" y="T2"/>
                </a:cxn>
                <a:cxn ang="0">
                  <a:pos x="0" y="T3"/>
                </a:cxn>
                <a:cxn ang="0">
                  <a:pos x="0" y="T4"/>
                </a:cxn>
              </a:cxnLst>
              <a:rect l="0" t="0" r="r" b="b"/>
              <a:pathLst>
                <a:path h="6">
                  <a:moveTo>
                    <a:pt x="0" y="3"/>
                  </a:moveTo>
                  <a:cubicBezTo>
                    <a:pt x="0" y="2"/>
                    <a:pt x="0" y="1"/>
                    <a:pt x="0" y="0"/>
                  </a:cubicBezTo>
                  <a:cubicBezTo>
                    <a:pt x="0" y="2"/>
                    <a:pt x="0" y="4"/>
                    <a:pt x="0" y="6"/>
                  </a:cubicBezTo>
                  <a:cubicBezTo>
                    <a:pt x="0" y="6"/>
                    <a:pt x="0" y="6"/>
                    <a:pt x="0" y="6"/>
                  </a:cubicBezTo>
                  <a:cubicBezTo>
                    <a:pt x="0" y="5"/>
                    <a:pt x="0" y="4"/>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10" name="Freeform 25"/>
            <p:cNvSpPr>
              <a:spLocks/>
            </p:cNvSpPr>
            <p:nvPr/>
          </p:nvSpPr>
          <p:spPr bwMode="auto">
            <a:xfrm>
              <a:off x="2270126" y="1581151"/>
              <a:ext cx="3175" cy="33338"/>
            </a:xfrm>
            <a:custGeom>
              <a:avLst/>
              <a:gdLst>
                <a:gd name="T0" fmla="*/ 0 w 1"/>
                <a:gd name="T1" fmla="*/ 4 h 9"/>
                <a:gd name="T2" fmla="*/ 0 w 1"/>
                <a:gd name="T3" fmla="*/ 6 h 9"/>
                <a:gd name="T4" fmla="*/ 0 w 1"/>
                <a:gd name="T5" fmla="*/ 7 h 9"/>
                <a:gd name="T6" fmla="*/ 0 w 1"/>
                <a:gd name="T7" fmla="*/ 8 h 9"/>
                <a:gd name="T8" fmla="*/ 0 w 1"/>
                <a:gd name="T9" fmla="*/ 9 h 9"/>
                <a:gd name="T10" fmla="*/ 0 w 1"/>
                <a:gd name="T11" fmla="*/ 8 h 9"/>
                <a:gd name="T12" fmla="*/ 0 w 1"/>
                <a:gd name="T13" fmla="*/ 4 h 9"/>
                <a:gd name="T14" fmla="*/ 1 w 1"/>
                <a:gd name="T15" fmla="*/ 0 h 9"/>
                <a:gd name="T16" fmla="*/ 0 w 1"/>
                <a:gd name="T1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9">
                  <a:moveTo>
                    <a:pt x="0" y="4"/>
                  </a:moveTo>
                  <a:cubicBezTo>
                    <a:pt x="0" y="6"/>
                    <a:pt x="0" y="6"/>
                    <a:pt x="0" y="6"/>
                  </a:cubicBezTo>
                  <a:cubicBezTo>
                    <a:pt x="0" y="7"/>
                    <a:pt x="0" y="7"/>
                    <a:pt x="0" y="7"/>
                  </a:cubicBezTo>
                  <a:cubicBezTo>
                    <a:pt x="0" y="7"/>
                    <a:pt x="0" y="8"/>
                    <a:pt x="0" y="8"/>
                  </a:cubicBezTo>
                  <a:cubicBezTo>
                    <a:pt x="0" y="8"/>
                    <a:pt x="0" y="9"/>
                    <a:pt x="0" y="9"/>
                  </a:cubicBezTo>
                  <a:cubicBezTo>
                    <a:pt x="0" y="9"/>
                    <a:pt x="0" y="8"/>
                    <a:pt x="0" y="8"/>
                  </a:cubicBezTo>
                  <a:cubicBezTo>
                    <a:pt x="0" y="7"/>
                    <a:pt x="0" y="5"/>
                    <a:pt x="0" y="4"/>
                  </a:cubicBezTo>
                  <a:cubicBezTo>
                    <a:pt x="1" y="3"/>
                    <a:pt x="1" y="1"/>
                    <a:pt x="1" y="0"/>
                  </a:cubicBezTo>
                  <a:cubicBezTo>
                    <a:pt x="1" y="1"/>
                    <a:pt x="0" y="3"/>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11" name="Freeform 26"/>
            <p:cNvSpPr>
              <a:spLocks/>
            </p:cNvSpPr>
            <p:nvPr/>
          </p:nvSpPr>
          <p:spPr bwMode="auto">
            <a:xfrm>
              <a:off x="2563813" y="1227138"/>
              <a:ext cx="14288" cy="3175"/>
            </a:xfrm>
            <a:custGeom>
              <a:avLst/>
              <a:gdLst>
                <a:gd name="T0" fmla="*/ 4 w 4"/>
                <a:gd name="T1" fmla="*/ 0 h 1"/>
                <a:gd name="T2" fmla="*/ 0 w 4"/>
                <a:gd name="T3" fmla="*/ 1 h 1"/>
                <a:gd name="T4" fmla="*/ 2 w 4"/>
                <a:gd name="T5" fmla="*/ 0 h 1"/>
                <a:gd name="T6" fmla="*/ 4 w 4"/>
                <a:gd name="T7" fmla="*/ 0 h 1"/>
              </a:gdLst>
              <a:ahLst/>
              <a:cxnLst>
                <a:cxn ang="0">
                  <a:pos x="T0" y="T1"/>
                </a:cxn>
                <a:cxn ang="0">
                  <a:pos x="T2" y="T3"/>
                </a:cxn>
                <a:cxn ang="0">
                  <a:pos x="T4" y="T5"/>
                </a:cxn>
                <a:cxn ang="0">
                  <a:pos x="T6" y="T7"/>
                </a:cxn>
              </a:cxnLst>
              <a:rect l="0" t="0" r="r" b="b"/>
              <a:pathLst>
                <a:path w="4" h="1">
                  <a:moveTo>
                    <a:pt x="4" y="0"/>
                  </a:moveTo>
                  <a:cubicBezTo>
                    <a:pt x="0" y="1"/>
                    <a:pt x="0" y="1"/>
                    <a:pt x="0" y="1"/>
                  </a:cubicBezTo>
                  <a:cubicBezTo>
                    <a:pt x="1" y="1"/>
                    <a:pt x="2" y="0"/>
                    <a:pt x="2" y="0"/>
                  </a:cubicBezTo>
                  <a:cubicBezTo>
                    <a:pt x="3" y="0"/>
                    <a:pt x="3"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12" name="Freeform 27"/>
            <p:cNvSpPr>
              <a:spLocks/>
            </p:cNvSpPr>
            <p:nvPr/>
          </p:nvSpPr>
          <p:spPr bwMode="auto">
            <a:xfrm>
              <a:off x="2311401" y="1422401"/>
              <a:ext cx="19050" cy="33338"/>
            </a:xfrm>
            <a:custGeom>
              <a:avLst/>
              <a:gdLst>
                <a:gd name="T0" fmla="*/ 1 w 5"/>
                <a:gd name="T1" fmla="*/ 7 h 9"/>
                <a:gd name="T2" fmla="*/ 0 w 5"/>
                <a:gd name="T3" fmla="*/ 9 h 9"/>
                <a:gd name="T4" fmla="*/ 2 w 5"/>
                <a:gd name="T5" fmla="*/ 5 h 9"/>
                <a:gd name="T6" fmla="*/ 5 w 5"/>
                <a:gd name="T7" fmla="*/ 0 h 9"/>
                <a:gd name="T8" fmla="*/ 1 w 5"/>
                <a:gd name="T9" fmla="*/ 7 h 9"/>
              </a:gdLst>
              <a:ahLst/>
              <a:cxnLst>
                <a:cxn ang="0">
                  <a:pos x="T0" y="T1"/>
                </a:cxn>
                <a:cxn ang="0">
                  <a:pos x="T2" y="T3"/>
                </a:cxn>
                <a:cxn ang="0">
                  <a:pos x="T4" y="T5"/>
                </a:cxn>
                <a:cxn ang="0">
                  <a:pos x="T6" y="T7"/>
                </a:cxn>
                <a:cxn ang="0">
                  <a:pos x="T8" y="T9"/>
                </a:cxn>
              </a:cxnLst>
              <a:rect l="0" t="0" r="r" b="b"/>
              <a:pathLst>
                <a:path w="5" h="9">
                  <a:moveTo>
                    <a:pt x="1" y="7"/>
                  </a:moveTo>
                  <a:cubicBezTo>
                    <a:pt x="0" y="9"/>
                    <a:pt x="0" y="9"/>
                    <a:pt x="0" y="9"/>
                  </a:cubicBezTo>
                  <a:cubicBezTo>
                    <a:pt x="1" y="8"/>
                    <a:pt x="1" y="6"/>
                    <a:pt x="2" y="5"/>
                  </a:cubicBezTo>
                  <a:cubicBezTo>
                    <a:pt x="3" y="3"/>
                    <a:pt x="4" y="2"/>
                    <a:pt x="5" y="0"/>
                  </a:cubicBezTo>
                  <a:cubicBezTo>
                    <a:pt x="4" y="2"/>
                    <a:pt x="2" y="4"/>
                    <a:pt x="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13" name="Freeform 28"/>
            <p:cNvSpPr>
              <a:spLocks/>
            </p:cNvSpPr>
            <p:nvPr/>
          </p:nvSpPr>
          <p:spPr bwMode="auto">
            <a:xfrm>
              <a:off x="2336801" y="1381126"/>
              <a:ext cx="19050" cy="30163"/>
            </a:xfrm>
            <a:custGeom>
              <a:avLst/>
              <a:gdLst>
                <a:gd name="T0" fmla="*/ 5 w 5"/>
                <a:gd name="T1" fmla="*/ 0 h 8"/>
                <a:gd name="T2" fmla="*/ 3 w 5"/>
                <a:gd name="T3" fmla="*/ 4 h 8"/>
                <a:gd name="T4" fmla="*/ 2 w 5"/>
                <a:gd name="T5" fmla="*/ 4 h 8"/>
                <a:gd name="T6" fmla="*/ 0 w 5"/>
                <a:gd name="T7" fmla="*/ 8 h 8"/>
                <a:gd name="T8" fmla="*/ 3 w 5"/>
                <a:gd name="T9" fmla="*/ 3 h 8"/>
                <a:gd name="T10" fmla="*/ 5 w 5"/>
                <a:gd name="T11" fmla="*/ 0 h 8"/>
              </a:gdLst>
              <a:ahLst/>
              <a:cxnLst>
                <a:cxn ang="0">
                  <a:pos x="T0" y="T1"/>
                </a:cxn>
                <a:cxn ang="0">
                  <a:pos x="T2" y="T3"/>
                </a:cxn>
                <a:cxn ang="0">
                  <a:pos x="T4" y="T5"/>
                </a:cxn>
                <a:cxn ang="0">
                  <a:pos x="T6" y="T7"/>
                </a:cxn>
                <a:cxn ang="0">
                  <a:pos x="T8" y="T9"/>
                </a:cxn>
                <a:cxn ang="0">
                  <a:pos x="T10" y="T11"/>
                </a:cxn>
              </a:cxnLst>
              <a:rect l="0" t="0" r="r" b="b"/>
              <a:pathLst>
                <a:path w="5" h="8">
                  <a:moveTo>
                    <a:pt x="5" y="0"/>
                  </a:moveTo>
                  <a:cubicBezTo>
                    <a:pt x="3" y="4"/>
                    <a:pt x="3" y="4"/>
                    <a:pt x="3" y="4"/>
                  </a:cubicBezTo>
                  <a:cubicBezTo>
                    <a:pt x="2" y="4"/>
                    <a:pt x="2" y="4"/>
                    <a:pt x="2" y="4"/>
                  </a:cubicBezTo>
                  <a:cubicBezTo>
                    <a:pt x="1" y="6"/>
                    <a:pt x="0" y="7"/>
                    <a:pt x="0" y="8"/>
                  </a:cubicBezTo>
                  <a:cubicBezTo>
                    <a:pt x="1" y="7"/>
                    <a:pt x="2" y="5"/>
                    <a:pt x="3" y="3"/>
                  </a:cubicBezTo>
                  <a:cubicBezTo>
                    <a:pt x="4" y="2"/>
                    <a:pt x="5" y="1"/>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14" name="Freeform 29"/>
            <p:cNvSpPr>
              <a:spLocks/>
            </p:cNvSpPr>
            <p:nvPr/>
          </p:nvSpPr>
          <p:spPr bwMode="auto">
            <a:xfrm>
              <a:off x="2446338" y="1279526"/>
              <a:ext cx="15875" cy="14288"/>
            </a:xfrm>
            <a:custGeom>
              <a:avLst/>
              <a:gdLst>
                <a:gd name="T0" fmla="*/ 4 w 4"/>
                <a:gd name="T1" fmla="*/ 0 h 4"/>
                <a:gd name="T2" fmla="*/ 1 w 4"/>
                <a:gd name="T3" fmla="*/ 3 h 4"/>
                <a:gd name="T4" fmla="*/ 0 w 4"/>
                <a:gd name="T5" fmla="*/ 4 h 4"/>
                <a:gd name="T6" fmla="*/ 3 w 4"/>
                <a:gd name="T7" fmla="*/ 1 h 4"/>
                <a:gd name="T8" fmla="*/ 4 w 4"/>
                <a:gd name="T9" fmla="*/ 0 h 4"/>
              </a:gdLst>
              <a:ahLst/>
              <a:cxnLst>
                <a:cxn ang="0">
                  <a:pos x="T0" y="T1"/>
                </a:cxn>
                <a:cxn ang="0">
                  <a:pos x="T2" y="T3"/>
                </a:cxn>
                <a:cxn ang="0">
                  <a:pos x="T4" y="T5"/>
                </a:cxn>
                <a:cxn ang="0">
                  <a:pos x="T6" y="T7"/>
                </a:cxn>
                <a:cxn ang="0">
                  <a:pos x="T8" y="T9"/>
                </a:cxn>
              </a:cxnLst>
              <a:rect l="0" t="0" r="r" b="b"/>
              <a:pathLst>
                <a:path w="4" h="4">
                  <a:moveTo>
                    <a:pt x="4" y="0"/>
                  </a:moveTo>
                  <a:cubicBezTo>
                    <a:pt x="1" y="3"/>
                    <a:pt x="1" y="3"/>
                    <a:pt x="1" y="3"/>
                  </a:cubicBezTo>
                  <a:cubicBezTo>
                    <a:pt x="0" y="3"/>
                    <a:pt x="0" y="3"/>
                    <a:pt x="0" y="4"/>
                  </a:cubicBezTo>
                  <a:cubicBezTo>
                    <a:pt x="1" y="3"/>
                    <a:pt x="2" y="2"/>
                    <a:pt x="3" y="1"/>
                  </a:cubicBezTo>
                  <a:cubicBezTo>
                    <a:pt x="4" y="1"/>
                    <a:pt x="4" y="1"/>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15" name="Freeform 30"/>
            <p:cNvSpPr>
              <a:spLocks/>
            </p:cNvSpPr>
            <p:nvPr/>
          </p:nvSpPr>
          <p:spPr bwMode="auto">
            <a:xfrm>
              <a:off x="2382838" y="1885951"/>
              <a:ext cx="112713" cy="142875"/>
            </a:xfrm>
            <a:custGeom>
              <a:avLst/>
              <a:gdLst>
                <a:gd name="T0" fmla="*/ 26 w 30"/>
                <a:gd name="T1" fmla="*/ 36 h 38"/>
                <a:gd name="T2" fmla="*/ 30 w 30"/>
                <a:gd name="T3" fmla="*/ 38 h 38"/>
                <a:gd name="T4" fmla="*/ 20 w 30"/>
                <a:gd name="T5" fmla="*/ 14 h 38"/>
                <a:gd name="T6" fmla="*/ 0 w 30"/>
                <a:gd name="T7" fmla="*/ 0 h 38"/>
                <a:gd name="T8" fmla="*/ 6 w 30"/>
                <a:gd name="T9" fmla="*/ 20 h 38"/>
                <a:gd name="T10" fmla="*/ 26 w 30"/>
                <a:gd name="T11" fmla="*/ 36 h 38"/>
              </a:gdLst>
              <a:ahLst/>
              <a:cxnLst>
                <a:cxn ang="0">
                  <a:pos x="T0" y="T1"/>
                </a:cxn>
                <a:cxn ang="0">
                  <a:pos x="T2" y="T3"/>
                </a:cxn>
                <a:cxn ang="0">
                  <a:pos x="T4" y="T5"/>
                </a:cxn>
                <a:cxn ang="0">
                  <a:pos x="T6" y="T7"/>
                </a:cxn>
                <a:cxn ang="0">
                  <a:pos x="T8" y="T9"/>
                </a:cxn>
                <a:cxn ang="0">
                  <a:pos x="T10" y="T11"/>
                </a:cxn>
              </a:cxnLst>
              <a:rect l="0" t="0" r="r" b="b"/>
              <a:pathLst>
                <a:path w="30" h="38">
                  <a:moveTo>
                    <a:pt x="26" y="36"/>
                  </a:moveTo>
                  <a:cubicBezTo>
                    <a:pt x="27" y="36"/>
                    <a:pt x="29" y="37"/>
                    <a:pt x="30" y="38"/>
                  </a:cubicBezTo>
                  <a:cubicBezTo>
                    <a:pt x="24" y="32"/>
                    <a:pt x="20" y="24"/>
                    <a:pt x="20" y="14"/>
                  </a:cubicBezTo>
                  <a:cubicBezTo>
                    <a:pt x="13" y="10"/>
                    <a:pt x="6" y="5"/>
                    <a:pt x="0" y="0"/>
                  </a:cubicBezTo>
                  <a:cubicBezTo>
                    <a:pt x="0" y="8"/>
                    <a:pt x="2" y="14"/>
                    <a:pt x="6" y="20"/>
                  </a:cubicBezTo>
                  <a:cubicBezTo>
                    <a:pt x="12" y="26"/>
                    <a:pt x="18" y="31"/>
                    <a:pt x="2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16" name="Freeform 31"/>
            <p:cNvSpPr>
              <a:spLocks/>
            </p:cNvSpPr>
            <p:nvPr/>
          </p:nvSpPr>
          <p:spPr bwMode="auto">
            <a:xfrm>
              <a:off x="2517776" y="2039938"/>
              <a:ext cx="120650" cy="42863"/>
            </a:xfrm>
            <a:custGeom>
              <a:avLst/>
              <a:gdLst>
                <a:gd name="T0" fmla="*/ 21 w 32"/>
                <a:gd name="T1" fmla="*/ 5 h 11"/>
                <a:gd name="T2" fmla="*/ 0 w 32"/>
                <a:gd name="T3" fmla="*/ 0 h 11"/>
                <a:gd name="T4" fmla="*/ 0 w 32"/>
                <a:gd name="T5" fmla="*/ 0 h 11"/>
                <a:gd name="T6" fmla="*/ 32 w 32"/>
                <a:gd name="T7" fmla="*/ 11 h 11"/>
                <a:gd name="T8" fmla="*/ 21 w 32"/>
                <a:gd name="T9" fmla="*/ 5 h 11"/>
              </a:gdLst>
              <a:ahLst/>
              <a:cxnLst>
                <a:cxn ang="0">
                  <a:pos x="T0" y="T1"/>
                </a:cxn>
                <a:cxn ang="0">
                  <a:pos x="T2" y="T3"/>
                </a:cxn>
                <a:cxn ang="0">
                  <a:pos x="T4" y="T5"/>
                </a:cxn>
                <a:cxn ang="0">
                  <a:pos x="T6" y="T7"/>
                </a:cxn>
                <a:cxn ang="0">
                  <a:pos x="T8" y="T9"/>
                </a:cxn>
              </a:cxnLst>
              <a:rect l="0" t="0" r="r" b="b"/>
              <a:pathLst>
                <a:path w="32" h="11">
                  <a:moveTo>
                    <a:pt x="21" y="5"/>
                  </a:moveTo>
                  <a:cubicBezTo>
                    <a:pt x="14" y="4"/>
                    <a:pt x="6" y="3"/>
                    <a:pt x="0" y="0"/>
                  </a:cubicBezTo>
                  <a:cubicBezTo>
                    <a:pt x="0" y="0"/>
                    <a:pt x="0" y="0"/>
                    <a:pt x="0" y="0"/>
                  </a:cubicBezTo>
                  <a:cubicBezTo>
                    <a:pt x="10" y="5"/>
                    <a:pt x="21" y="9"/>
                    <a:pt x="32" y="11"/>
                  </a:cubicBezTo>
                  <a:cubicBezTo>
                    <a:pt x="28" y="9"/>
                    <a:pt x="24" y="7"/>
                    <a:pt x="2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17" name="Freeform 32"/>
            <p:cNvSpPr>
              <a:spLocks/>
            </p:cNvSpPr>
            <p:nvPr/>
          </p:nvSpPr>
          <p:spPr bwMode="auto">
            <a:xfrm>
              <a:off x="2886076" y="1938338"/>
              <a:ext cx="84138" cy="34925"/>
            </a:xfrm>
            <a:custGeom>
              <a:avLst/>
              <a:gdLst>
                <a:gd name="T0" fmla="*/ 19 w 22"/>
                <a:gd name="T1" fmla="*/ 8 h 9"/>
                <a:gd name="T2" fmla="*/ 22 w 22"/>
                <a:gd name="T3" fmla="*/ 0 h 9"/>
                <a:gd name="T4" fmla="*/ 0 w 22"/>
                <a:gd name="T5" fmla="*/ 9 h 9"/>
                <a:gd name="T6" fmla="*/ 19 w 22"/>
                <a:gd name="T7" fmla="*/ 8 h 9"/>
              </a:gdLst>
              <a:ahLst/>
              <a:cxnLst>
                <a:cxn ang="0">
                  <a:pos x="T0" y="T1"/>
                </a:cxn>
                <a:cxn ang="0">
                  <a:pos x="T2" y="T3"/>
                </a:cxn>
                <a:cxn ang="0">
                  <a:pos x="T4" y="T5"/>
                </a:cxn>
                <a:cxn ang="0">
                  <a:pos x="T6" y="T7"/>
                </a:cxn>
              </a:cxnLst>
              <a:rect l="0" t="0" r="r" b="b"/>
              <a:pathLst>
                <a:path w="22" h="9">
                  <a:moveTo>
                    <a:pt x="19" y="8"/>
                  </a:moveTo>
                  <a:cubicBezTo>
                    <a:pt x="21" y="5"/>
                    <a:pt x="22" y="2"/>
                    <a:pt x="22" y="0"/>
                  </a:cubicBezTo>
                  <a:cubicBezTo>
                    <a:pt x="16" y="3"/>
                    <a:pt x="8" y="6"/>
                    <a:pt x="0" y="9"/>
                  </a:cubicBezTo>
                  <a:cubicBezTo>
                    <a:pt x="7" y="9"/>
                    <a:pt x="13" y="9"/>
                    <a:pt x="1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18" name="Freeform 33"/>
            <p:cNvSpPr>
              <a:spLocks/>
            </p:cNvSpPr>
            <p:nvPr/>
          </p:nvSpPr>
          <p:spPr bwMode="auto">
            <a:xfrm>
              <a:off x="3048001" y="1828801"/>
              <a:ext cx="49213" cy="84138"/>
            </a:xfrm>
            <a:custGeom>
              <a:avLst/>
              <a:gdLst>
                <a:gd name="T0" fmla="*/ 4 w 13"/>
                <a:gd name="T1" fmla="*/ 11 h 22"/>
                <a:gd name="T2" fmla="*/ 0 w 13"/>
                <a:gd name="T3" fmla="*/ 22 h 22"/>
                <a:gd name="T4" fmla="*/ 13 w 13"/>
                <a:gd name="T5" fmla="*/ 0 h 22"/>
                <a:gd name="T6" fmla="*/ 4 w 13"/>
                <a:gd name="T7" fmla="*/ 11 h 22"/>
              </a:gdLst>
              <a:ahLst/>
              <a:cxnLst>
                <a:cxn ang="0">
                  <a:pos x="T0" y="T1"/>
                </a:cxn>
                <a:cxn ang="0">
                  <a:pos x="T2" y="T3"/>
                </a:cxn>
                <a:cxn ang="0">
                  <a:pos x="T4" y="T5"/>
                </a:cxn>
                <a:cxn ang="0">
                  <a:pos x="T6" y="T7"/>
                </a:cxn>
              </a:cxnLst>
              <a:rect l="0" t="0" r="r" b="b"/>
              <a:pathLst>
                <a:path w="13" h="22">
                  <a:moveTo>
                    <a:pt x="4" y="11"/>
                  </a:moveTo>
                  <a:cubicBezTo>
                    <a:pt x="3" y="15"/>
                    <a:pt x="2" y="18"/>
                    <a:pt x="0" y="22"/>
                  </a:cubicBezTo>
                  <a:cubicBezTo>
                    <a:pt x="5" y="15"/>
                    <a:pt x="10" y="8"/>
                    <a:pt x="13" y="0"/>
                  </a:cubicBezTo>
                  <a:cubicBezTo>
                    <a:pt x="11" y="4"/>
                    <a:pt x="7" y="8"/>
                    <a:pt x="4"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19" name="Freeform 34"/>
            <p:cNvSpPr>
              <a:spLocks/>
            </p:cNvSpPr>
            <p:nvPr/>
          </p:nvSpPr>
          <p:spPr bwMode="auto">
            <a:xfrm>
              <a:off x="2984501" y="1463676"/>
              <a:ext cx="120650" cy="136525"/>
            </a:xfrm>
            <a:custGeom>
              <a:avLst/>
              <a:gdLst>
                <a:gd name="T0" fmla="*/ 32 w 32"/>
                <a:gd name="T1" fmla="*/ 36 h 36"/>
                <a:gd name="T2" fmla="*/ 31 w 32"/>
                <a:gd name="T3" fmla="*/ 12 h 36"/>
                <a:gd name="T4" fmla="*/ 0 w 32"/>
                <a:gd name="T5" fmla="*/ 0 h 36"/>
                <a:gd name="T6" fmla="*/ 4 w 32"/>
                <a:gd name="T7" fmla="*/ 26 h 36"/>
                <a:gd name="T8" fmla="*/ 32 w 32"/>
                <a:gd name="T9" fmla="*/ 36 h 36"/>
              </a:gdLst>
              <a:ahLst/>
              <a:cxnLst>
                <a:cxn ang="0">
                  <a:pos x="T0" y="T1"/>
                </a:cxn>
                <a:cxn ang="0">
                  <a:pos x="T2" y="T3"/>
                </a:cxn>
                <a:cxn ang="0">
                  <a:pos x="T4" y="T5"/>
                </a:cxn>
                <a:cxn ang="0">
                  <a:pos x="T6" y="T7"/>
                </a:cxn>
                <a:cxn ang="0">
                  <a:pos x="T8" y="T9"/>
                </a:cxn>
              </a:cxnLst>
              <a:rect l="0" t="0" r="r" b="b"/>
              <a:pathLst>
                <a:path w="32" h="36">
                  <a:moveTo>
                    <a:pt x="32" y="36"/>
                  </a:moveTo>
                  <a:cubicBezTo>
                    <a:pt x="32" y="28"/>
                    <a:pt x="32" y="20"/>
                    <a:pt x="31" y="12"/>
                  </a:cubicBezTo>
                  <a:cubicBezTo>
                    <a:pt x="23" y="6"/>
                    <a:pt x="13" y="2"/>
                    <a:pt x="0" y="0"/>
                  </a:cubicBezTo>
                  <a:cubicBezTo>
                    <a:pt x="2" y="9"/>
                    <a:pt x="3" y="17"/>
                    <a:pt x="4" y="26"/>
                  </a:cubicBezTo>
                  <a:cubicBezTo>
                    <a:pt x="15" y="27"/>
                    <a:pt x="25" y="30"/>
                    <a:pt x="32"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20" name="Freeform 35"/>
            <p:cNvSpPr>
              <a:spLocks/>
            </p:cNvSpPr>
            <p:nvPr/>
          </p:nvSpPr>
          <p:spPr bwMode="auto">
            <a:xfrm>
              <a:off x="2314576" y="1811338"/>
              <a:ext cx="79375" cy="138113"/>
            </a:xfrm>
            <a:custGeom>
              <a:avLst/>
              <a:gdLst>
                <a:gd name="T0" fmla="*/ 16 w 21"/>
                <a:gd name="T1" fmla="*/ 18 h 37"/>
                <a:gd name="T2" fmla="*/ 0 w 21"/>
                <a:gd name="T3" fmla="*/ 0 h 37"/>
                <a:gd name="T4" fmla="*/ 1 w 21"/>
                <a:gd name="T5" fmla="*/ 10 h 37"/>
                <a:gd name="T6" fmla="*/ 21 w 21"/>
                <a:gd name="T7" fmla="*/ 37 h 37"/>
                <a:gd name="T8" fmla="*/ 16 w 21"/>
                <a:gd name="T9" fmla="*/ 18 h 37"/>
              </a:gdLst>
              <a:ahLst/>
              <a:cxnLst>
                <a:cxn ang="0">
                  <a:pos x="T0" y="T1"/>
                </a:cxn>
                <a:cxn ang="0">
                  <a:pos x="T2" y="T3"/>
                </a:cxn>
                <a:cxn ang="0">
                  <a:pos x="T4" y="T5"/>
                </a:cxn>
                <a:cxn ang="0">
                  <a:pos x="T6" y="T7"/>
                </a:cxn>
                <a:cxn ang="0">
                  <a:pos x="T8" y="T9"/>
                </a:cxn>
              </a:cxnLst>
              <a:rect l="0" t="0" r="r" b="b"/>
              <a:pathLst>
                <a:path w="21" h="37">
                  <a:moveTo>
                    <a:pt x="16" y="18"/>
                  </a:moveTo>
                  <a:cubicBezTo>
                    <a:pt x="10" y="12"/>
                    <a:pt x="5" y="6"/>
                    <a:pt x="0" y="0"/>
                  </a:cubicBezTo>
                  <a:cubicBezTo>
                    <a:pt x="0" y="3"/>
                    <a:pt x="1" y="6"/>
                    <a:pt x="1" y="10"/>
                  </a:cubicBezTo>
                  <a:cubicBezTo>
                    <a:pt x="7" y="20"/>
                    <a:pt x="13" y="29"/>
                    <a:pt x="21" y="37"/>
                  </a:cubicBezTo>
                  <a:cubicBezTo>
                    <a:pt x="17" y="31"/>
                    <a:pt x="16" y="25"/>
                    <a:pt x="1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21" name="Freeform 36"/>
            <p:cNvSpPr>
              <a:spLocks/>
            </p:cNvSpPr>
            <p:nvPr/>
          </p:nvSpPr>
          <p:spPr bwMode="auto">
            <a:xfrm>
              <a:off x="2608263" y="2055813"/>
              <a:ext cx="150813" cy="30163"/>
            </a:xfrm>
            <a:custGeom>
              <a:avLst/>
              <a:gdLst>
                <a:gd name="T0" fmla="*/ 31 w 40"/>
                <a:gd name="T1" fmla="*/ 8 h 8"/>
                <a:gd name="T2" fmla="*/ 33 w 40"/>
                <a:gd name="T3" fmla="*/ 8 h 8"/>
                <a:gd name="T4" fmla="*/ 40 w 40"/>
                <a:gd name="T5" fmla="*/ 6 h 8"/>
                <a:gd name="T6" fmla="*/ 23 w 40"/>
                <a:gd name="T7" fmla="*/ 0 h 8"/>
                <a:gd name="T8" fmla="*/ 0 w 40"/>
                <a:gd name="T9" fmla="*/ 1 h 8"/>
                <a:gd name="T10" fmla="*/ 13 w 40"/>
                <a:gd name="T11" fmla="*/ 7 h 8"/>
                <a:gd name="T12" fmla="*/ 31 w 40"/>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0" h="8">
                  <a:moveTo>
                    <a:pt x="31" y="8"/>
                  </a:moveTo>
                  <a:cubicBezTo>
                    <a:pt x="32" y="8"/>
                    <a:pt x="32" y="8"/>
                    <a:pt x="33" y="8"/>
                  </a:cubicBezTo>
                  <a:cubicBezTo>
                    <a:pt x="34" y="7"/>
                    <a:pt x="36" y="7"/>
                    <a:pt x="40" y="6"/>
                  </a:cubicBezTo>
                  <a:cubicBezTo>
                    <a:pt x="33" y="5"/>
                    <a:pt x="27" y="3"/>
                    <a:pt x="23" y="0"/>
                  </a:cubicBezTo>
                  <a:cubicBezTo>
                    <a:pt x="16" y="1"/>
                    <a:pt x="8" y="2"/>
                    <a:pt x="0" y="1"/>
                  </a:cubicBezTo>
                  <a:cubicBezTo>
                    <a:pt x="4" y="4"/>
                    <a:pt x="8" y="6"/>
                    <a:pt x="13" y="7"/>
                  </a:cubicBezTo>
                  <a:cubicBezTo>
                    <a:pt x="19" y="8"/>
                    <a:pt x="25" y="8"/>
                    <a:pt x="31"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22" name="Freeform 37"/>
            <p:cNvSpPr>
              <a:spLocks/>
            </p:cNvSpPr>
            <p:nvPr/>
          </p:nvSpPr>
          <p:spPr bwMode="auto">
            <a:xfrm>
              <a:off x="2747963" y="2078038"/>
              <a:ext cx="36513" cy="4763"/>
            </a:xfrm>
            <a:custGeom>
              <a:avLst/>
              <a:gdLst>
                <a:gd name="T0" fmla="*/ 5 w 10"/>
                <a:gd name="T1" fmla="*/ 0 h 1"/>
                <a:gd name="T2" fmla="*/ 0 w 10"/>
                <a:gd name="T3" fmla="*/ 1 h 1"/>
                <a:gd name="T4" fmla="*/ 10 w 10"/>
                <a:gd name="T5" fmla="*/ 0 h 1"/>
                <a:gd name="T6" fmla="*/ 5 w 10"/>
                <a:gd name="T7" fmla="*/ 0 h 1"/>
              </a:gdLst>
              <a:ahLst/>
              <a:cxnLst>
                <a:cxn ang="0">
                  <a:pos x="T0" y="T1"/>
                </a:cxn>
                <a:cxn ang="0">
                  <a:pos x="T2" y="T3"/>
                </a:cxn>
                <a:cxn ang="0">
                  <a:pos x="T4" y="T5"/>
                </a:cxn>
                <a:cxn ang="0">
                  <a:pos x="T6" y="T7"/>
                </a:cxn>
              </a:cxnLst>
              <a:rect l="0" t="0" r="r" b="b"/>
              <a:pathLst>
                <a:path w="10" h="1">
                  <a:moveTo>
                    <a:pt x="5" y="0"/>
                  </a:moveTo>
                  <a:cubicBezTo>
                    <a:pt x="3" y="0"/>
                    <a:pt x="1" y="1"/>
                    <a:pt x="0" y="1"/>
                  </a:cubicBezTo>
                  <a:cubicBezTo>
                    <a:pt x="4" y="1"/>
                    <a:pt x="7" y="0"/>
                    <a:pt x="10" y="0"/>
                  </a:cubicBezTo>
                  <a:cubicBezTo>
                    <a:pt x="8" y="0"/>
                    <a:pt x="7" y="0"/>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23" name="Freeform 38"/>
            <p:cNvSpPr>
              <a:spLocks/>
            </p:cNvSpPr>
            <p:nvPr/>
          </p:nvSpPr>
          <p:spPr bwMode="auto">
            <a:xfrm>
              <a:off x="2868613" y="1257301"/>
              <a:ext cx="47625" cy="25400"/>
            </a:xfrm>
            <a:custGeom>
              <a:avLst/>
              <a:gdLst>
                <a:gd name="T0" fmla="*/ 6 w 13"/>
                <a:gd name="T1" fmla="*/ 5 h 7"/>
                <a:gd name="T2" fmla="*/ 13 w 13"/>
                <a:gd name="T3" fmla="*/ 7 h 7"/>
                <a:gd name="T4" fmla="*/ 0 w 13"/>
                <a:gd name="T5" fmla="*/ 0 h 7"/>
                <a:gd name="T6" fmla="*/ 6 w 13"/>
                <a:gd name="T7" fmla="*/ 5 h 7"/>
              </a:gdLst>
              <a:ahLst/>
              <a:cxnLst>
                <a:cxn ang="0">
                  <a:pos x="T0" y="T1"/>
                </a:cxn>
                <a:cxn ang="0">
                  <a:pos x="T2" y="T3"/>
                </a:cxn>
                <a:cxn ang="0">
                  <a:pos x="T4" y="T5"/>
                </a:cxn>
                <a:cxn ang="0">
                  <a:pos x="T6" y="T7"/>
                </a:cxn>
              </a:cxnLst>
              <a:rect l="0" t="0" r="r" b="b"/>
              <a:pathLst>
                <a:path w="13" h="7">
                  <a:moveTo>
                    <a:pt x="6" y="5"/>
                  </a:moveTo>
                  <a:cubicBezTo>
                    <a:pt x="8" y="6"/>
                    <a:pt x="11" y="6"/>
                    <a:pt x="13" y="7"/>
                  </a:cubicBezTo>
                  <a:cubicBezTo>
                    <a:pt x="9" y="4"/>
                    <a:pt x="4" y="2"/>
                    <a:pt x="0" y="0"/>
                  </a:cubicBezTo>
                  <a:cubicBezTo>
                    <a:pt x="2" y="2"/>
                    <a:pt x="4" y="3"/>
                    <a:pt x="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24" name="Freeform 39"/>
            <p:cNvSpPr>
              <a:spLocks/>
            </p:cNvSpPr>
            <p:nvPr/>
          </p:nvSpPr>
          <p:spPr bwMode="auto">
            <a:xfrm>
              <a:off x="2693988" y="1219201"/>
              <a:ext cx="73025" cy="19050"/>
            </a:xfrm>
            <a:custGeom>
              <a:avLst/>
              <a:gdLst>
                <a:gd name="T0" fmla="*/ 3 w 19"/>
                <a:gd name="T1" fmla="*/ 2 h 5"/>
                <a:gd name="T2" fmla="*/ 0 w 19"/>
                <a:gd name="T3" fmla="*/ 5 h 5"/>
                <a:gd name="T4" fmla="*/ 19 w 19"/>
                <a:gd name="T5" fmla="*/ 2 h 5"/>
                <a:gd name="T6" fmla="*/ 3 w 19"/>
                <a:gd name="T7" fmla="*/ 2 h 5"/>
              </a:gdLst>
              <a:ahLst/>
              <a:cxnLst>
                <a:cxn ang="0">
                  <a:pos x="T0" y="T1"/>
                </a:cxn>
                <a:cxn ang="0">
                  <a:pos x="T2" y="T3"/>
                </a:cxn>
                <a:cxn ang="0">
                  <a:pos x="T4" y="T5"/>
                </a:cxn>
                <a:cxn ang="0">
                  <a:pos x="T6" y="T7"/>
                </a:cxn>
              </a:cxnLst>
              <a:rect l="0" t="0" r="r" b="b"/>
              <a:pathLst>
                <a:path w="19" h="5">
                  <a:moveTo>
                    <a:pt x="3" y="2"/>
                  </a:moveTo>
                  <a:cubicBezTo>
                    <a:pt x="2" y="3"/>
                    <a:pt x="1" y="4"/>
                    <a:pt x="0" y="5"/>
                  </a:cubicBezTo>
                  <a:cubicBezTo>
                    <a:pt x="7" y="3"/>
                    <a:pt x="13" y="3"/>
                    <a:pt x="19" y="2"/>
                  </a:cubicBezTo>
                  <a:cubicBezTo>
                    <a:pt x="12" y="1"/>
                    <a:pt x="6" y="0"/>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25" name="Freeform 40"/>
            <p:cNvSpPr>
              <a:spLocks/>
            </p:cNvSpPr>
            <p:nvPr/>
          </p:nvSpPr>
          <p:spPr bwMode="auto">
            <a:xfrm>
              <a:off x="2897188" y="1287463"/>
              <a:ext cx="139700" cy="93663"/>
            </a:xfrm>
            <a:custGeom>
              <a:avLst/>
              <a:gdLst>
                <a:gd name="T0" fmla="*/ 10 w 37"/>
                <a:gd name="T1" fmla="*/ 1 h 25"/>
                <a:gd name="T2" fmla="*/ 0 w 37"/>
                <a:gd name="T3" fmla="*/ 0 h 25"/>
                <a:gd name="T4" fmla="*/ 11 w 37"/>
                <a:gd name="T5" fmla="*/ 16 h 25"/>
                <a:gd name="T6" fmla="*/ 12 w 37"/>
                <a:gd name="T7" fmla="*/ 18 h 25"/>
                <a:gd name="T8" fmla="*/ 37 w 37"/>
                <a:gd name="T9" fmla="*/ 25 h 25"/>
                <a:gd name="T10" fmla="*/ 10 w 37"/>
                <a:gd name="T11" fmla="*/ 1 h 25"/>
              </a:gdLst>
              <a:ahLst/>
              <a:cxnLst>
                <a:cxn ang="0">
                  <a:pos x="T0" y="T1"/>
                </a:cxn>
                <a:cxn ang="0">
                  <a:pos x="T2" y="T3"/>
                </a:cxn>
                <a:cxn ang="0">
                  <a:pos x="T4" y="T5"/>
                </a:cxn>
                <a:cxn ang="0">
                  <a:pos x="T6" y="T7"/>
                </a:cxn>
                <a:cxn ang="0">
                  <a:pos x="T8" y="T9"/>
                </a:cxn>
                <a:cxn ang="0">
                  <a:pos x="T10" y="T11"/>
                </a:cxn>
              </a:cxnLst>
              <a:rect l="0" t="0" r="r" b="b"/>
              <a:pathLst>
                <a:path w="37" h="25">
                  <a:moveTo>
                    <a:pt x="10" y="1"/>
                  </a:moveTo>
                  <a:cubicBezTo>
                    <a:pt x="7" y="1"/>
                    <a:pt x="3" y="0"/>
                    <a:pt x="0" y="0"/>
                  </a:cubicBezTo>
                  <a:cubicBezTo>
                    <a:pt x="4" y="4"/>
                    <a:pt x="8" y="10"/>
                    <a:pt x="11" y="16"/>
                  </a:cubicBezTo>
                  <a:cubicBezTo>
                    <a:pt x="11" y="17"/>
                    <a:pt x="12" y="17"/>
                    <a:pt x="12" y="18"/>
                  </a:cubicBezTo>
                  <a:cubicBezTo>
                    <a:pt x="22" y="19"/>
                    <a:pt x="30" y="21"/>
                    <a:pt x="37" y="25"/>
                  </a:cubicBezTo>
                  <a:cubicBezTo>
                    <a:pt x="29" y="16"/>
                    <a:pt x="20" y="8"/>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26" name="Freeform 41"/>
            <p:cNvSpPr>
              <a:spLocks/>
            </p:cNvSpPr>
            <p:nvPr/>
          </p:nvSpPr>
          <p:spPr bwMode="auto">
            <a:xfrm>
              <a:off x="3113088" y="1524001"/>
              <a:ext cx="17463" cy="109538"/>
            </a:xfrm>
            <a:custGeom>
              <a:avLst/>
              <a:gdLst>
                <a:gd name="T0" fmla="*/ 0 w 5"/>
                <a:gd name="T1" fmla="*/ 22 h 29"/>
                <a:gd name="T2" fmla="*/ 5 w 5"/>
                <a:gd name="T3" fmla="*/ 29 h 29"/>
                <a:gd name="T4" fmla="*/ 0 w 5"/>
                <a:gd name="T5" fmla="*/ 0 h 29"/>
                <a:gd name="T6" fmla="*/ 0 w 5"/>
                <a:gd name="T7" fmla="*/ 22 h 29"/>
              </a:gdLst>
              <a:ahLst/>
              <a:cxnLst>
                <a:cxn ang="0">
                  <a:pos x="T0" y="T1"/>
                </a:cxn>
                <a:cxn ang="0">
                  <a:pos x="T2" y="T3"/>
                </a:cxn>
                <a:cxn ang="0">
                  <a:pos x="T4" y="T5"/>
                </a:cxn>
                <a:cxn ang="0">
                  <a:pos x="T6" y="T7"/>
                </a:cxn>
              </a:cxnLst>
              <a:rect l="0" t="0" r="r" b="b"/>
              <a:pathLst>
                <a:path w="5" h="29">
                  <a:moveTo>
                    <a:pt x="0" y="22"/>
                  </a:moveTo>
                  <a:cubicBezTo>
                    <a:pt x="2" y="24"/>
                    <a:pt x="4" y="27"/>
                    <a:pt x="5" y="29"/>
                  </a:cubicBezTo>
                  <a:cubicBezTo>
                    <a:pt x="5" y="19"/>
                    <a:pt x="3" y="9"/>
                    <a:pt x="0" y="0"/>
                  </a:cubicBezTo>
                  <a:cubicBezTo>
                    <a:pt x="1" y="7"/>
                    <a:pt x="1" y="15"/>
                    <a:pt x="0"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27" name="Freeform 42"/>
            <p:cNvSpPr>
              <a:spLocks/>
            </p:cNvSpPr>
            <p:nvPr/>
          </p:nvSpPr>
          <p:spPr bwMode="auto">
            <a:xfrm>
              <a:off x="2284413" y="1743076"/>
              <a:ext cx="30163" cy="85725"/>
            </a:xfrm>
            <a:custGeom>
              <a:avLst/>
              <a:gdLst>
                <a:gd name="T0" fmla="*/ 8 w 8"/>
                <a:gd name="T1" fmla="*/ 23 h 23"/>
                <a:gd name="T2" fmla="*/ 7 w 8"/>
                <a:gd name="T3" fmla="*/ 15 h 23"/>
                <a:gd name="T4" fmla="*/ 6 w 8"/>
                <a:gd name="T5" fmla="*/ 13 h 23"/>
                <a:gd name="T6" fmla="*/ 0 w 8"/>
                <a:gd name="T7" fmla="*/ 0 h 23"/>
                <a:gd name="T8" fmla="*/ 5 w 8"/>
                <a:gd name="T9" fmla="*/ 17 h 23"/>
                <a:gd name="T10" fmla="*/ 8 w 8"/>
                <a:gd name="T11" fmla="*/ 23 h 23"/>
              </a:gdLst>
              <a:ahLst/>
              <a:cxnLst>
                <a:cxn ang="0">
                  <a:pos x="T0" y="T1"/>
                </a:cxn>
                <a:cxn ang="0">
                  <a:pos x="T2" y="T3"/>
                </a:cxn>
                <a:cxn ang="0">
                  <a:pos x="T4" y="T5"/>
                </a:cxn>
                <a:cxn ang="0">
                  <a:pos x="T6" y="T7"/>
                </a:cxn>
                <a:cxn ang="0">
                  <a:pos x="T8" y="T9"/>
                </a:cxn>
                <a:cxn ang="0">
                  <a:pos x="T10" y="T11"/>
                </a:cxn>
              </a:cxnLst>
              <a:rect l="0" t="0" r="r" b="b"/>
              <a:pathLst>
                <a:path w="8" h="23">
                  <a:moveTo>
                    <a:pt x="8" y="23"/>
                  </a:moveTo>
                  <a:cubicBezTo>
                    <a:pt x="7" y="21"/>
                    <a:pt x="7" y="18"/>
                    <a:pt x="7" y="15"/>
                  </a:cubicBezTo>
                  <a:cubicBezTo>
                    <a:pt x="6" y="14"/>
                    <a:pt x="6" y="13"/>
                    <a:pt x="6" y="13"/>
                  </a:cubicBezTo>
                  <a:cubicBezTo>
                    <a:pt x="3" y="9"/>
                    <a:pt x="1" y="5"/>
                    <a:pt x="0" y="0"/>
                  </a:cubicBezTo>
                  <a:cubicBezTo>
                    <a:pt x="1" y="6"/>
                    <a:pt x="3" y="11"/>
                    <a:pt x="5" y="17"/>
                  </a:cubicBezTo>
                  <a:cubicBezTo>
                    <a:pt x="6" y="19"/>
                    <a:pt x="6" y="21"/>
                    <a:pt x="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28" name="Freeform 43"/>
            <p:cNvSpPr>
              <a:spLocks/>
            </p:cNvSpPr>
            <p:nvPr/>
          </p:nvSpPr>
          <p:spPr bwMode="auto">
            <a:xfrm>
              <a:off x="2457451" y="1227138"/>
              <a:ext cx="120650" cy="71438"/>
            </a:xfrm>
            <a:custGeom>
              <a:avLst/>
              <a:gdLst>
                <a:gd name="T0" fmla="*/ 0 w 32"/>
                <a:gd name="T1" fmla="*/ 19 h 19"/>
                <a:gd name="T2" fmla="*/ 32 w 32"/>
                <a:gd name="T3" fmla="*/ 2 h 19"/>
                <a:gd name="T4" fmla="*/ 32 w 32"/>
                <a:gd name="T5" fmla="*/ 0 h 19"/>
                <a:gd name="T6" fmla="*/ 30 w 32"/>
                <a:gd name="T7" fmla="*/ 0 h 19"/>
                <a:gd name="T8" fmla="*/ 0 w 32"/>
                <a:gd name="T9" fmla="*/ 15 h 19"/>
                <a:gd name="T10" fmla="*/ 0 w 32"/>
                <a:gd name="T11" fmla="*/ 19 h 19"/>
              </a:gdLst>
              <a:ahLst/>
              <a:cxnLst>
                <a:cxn ang="0">
                  <a:pos x="T0" y="T1"/>
                </a:cxn>
                <a:cxn ang="0">
                  <a:pos x="T2" y="T3"/>
                </a:cxn>
                <a:cxn ang="0">
                  <a:pos x="T4" y="T5"/>
                </a:cxn>
                <a:cxn ang="0">
                  <a:pos x="T6" y="T7"/>
                </a:cxn>
                <a:cxn ang="0">
                  <a:pos x="T8" y="T9"/>
                </a:cxn>
                <a:cxn ang="0">
                  <a:pos x="T10" y="T11"/>
                </a:cxn>
              </a:cxnLst>
              <a:rect l="0" t="0" r="r" b="b"/>
              <a:pathLst>
                <a:path w="32" h="19">
                  <a:moveTo>
                    <a:pt x="0" y="19"/>
                  </a:moveTo>
                  <a:cubicBezTo>
                    <a:pt x="10" y="12"/>
                    <a:pt x="20" y="6"/>
                    <a:pt x="32" y="2"/>
                  </a:cubicBezTo>
                  <a:cubicBezTo>
                    <a:pt x="32" y="0"/>
                    <a:pt x="32" y="0"/>
                    <a:pt x="32" y="0"/>
                  </a:cubicBezTo>
                  <a:cubicBezTo>
                    <a:pt x="31" y="0"/>
                    <a:pt x="31" y="0"/>
                    <a:pt x="30" y="0"/>
                  </a:cubicBezTo>
                  <a:cubicBezTo>
                    <a:pt x="20" y="4"/>
                    <a:pt x="10" y="9"/>
                    <a:pt x="0" y="15"/>
                  </a:cubicBezTo>
                  <a:cubicBezTo>
                    <a:pt x="0" y="16"/>
                    <a:pt x="0" y="17"/>
                    <a:pt x="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29" name="Freeform 44"/>
            <p:cNvSpPr>
              <a:spLocks/>
            </p:cNvSpPr>
            <p:nvPr/>
          </p:nvSpPr>
          <p:spPr bwMode="auto">
            <a:xfrm>
              <a:off x="2273301" y="1422401"/>
              <a:ext cx="57150" cy="158750"/>
            </a:xfrm>
            <a:custGeom>
              <a:avLst/>
              <a:gdLst>
                <a:gd name="T0" fmla="*/ 15 w 15"/>
                <a:gd name="T1" fmla="*/ 0 h 42"/>
                <a:gd name="T2" fmla="*/ 12 w 15"/>
                <a:gd name="T3" fmla="*/ 5 h 42"/>
                <a:gd name="T4" fmla="*/ 0 w 15"/>
                <a:gd name="T5" fmla="*/ 42 h 42"/>
                <a:gd name="T6" fmla="*/ 12 w 15"/>
                <a:gd name="T7" fmla="*/ 15 h 42"/>
                <a:gd name="T8" fmla="*/ 15 w 15"/>
                <a:gd name="T9" fmla="*/ 0 h 42"/>
              </a:gdLst>
              <a:ahLst/>
              <a:cxnLst>
                <a:cxn ang="0">
                  <a:pos x="T0" y="T1"/>
                </a:cxn>
                <a:cxn ang="0">
                  <a:pos x="T2" y="T3"/>
                </a:cxn>
                <a:cxn ang="0">
                  <a:pos x="T4" y="T5"/>
                </a:cxn>
                <a:cxn ang="0">
                  <a:pos x="T6" y="T7"/>
                </a:cxn>
                <a:cxn ang="0">
                  <a:pos x="T8" y="T9"/>
                </a:cxn>
              </a:cxnLst>
              <a:rect l="0" t="0" r="r" b="b"/>
              <a:pathLst>
                <a:path w="15" h="42">
                  <a:moveTo>
                    <a:pt x="15" y="0"/>
                  </a:moveTo>
                  <a:cubicBezTo>
                    <a:pt x="14" y="2"/>
                    <a:pt x="13" y="3"/>
                    <a:pt x="12" y="5"/>
                  </a:cubicBezTo>
                  <a:cubicBezTo>
                    <a:pt x="6" y="16"/>
                    <a:pt x="2" y="29"/>
                    <a:pt x="0" y="42"/>
                  </a:cubicBezTo>
                  <a:cubicBezTo>
                    <a:pt x="2" y="33"/>
                    <a:pt x="6" y="24"/>
                    <a:pt x="12" y="15"/>
                  </a:cubicBezTo>
                  <a:cubicBezTo>
                    <a:pt x="12" y="10"/>
                    <a:pt x="14" y="4"/>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30" name="Freeform 45"/>
            <p:cNvSpPr>
              <a:spLocks/>
            </p:cNvSpPr>
            <p:nvPr/>
          </p:nvSpPr>
          <p:spPr bwMode="auto">
            <a:xfrm>
              <a:off x="2270126" y="1485901"/>
              <a:ext cx="60325" cy="192088"/>
            </a:xfrm>
            <a:custGeom>
              <a:avLst/>
              <a:gdLst>
                <a:gd name="T0" fmla="*/ 0 w 16"/>
                <a:gd name="T1" fmla="*/ 42 h 51"/>
                <a:gd name="T2" fmla="*/ 0 w 16"/>
                <a:gd name="T3" fmla="*/ 39 h 51"/>
                <a:gd name="T4" fmla="*/ 0 w 16"/>
                <a:gd name="T5" fmla="*/ 29 h 51"/>
                <a:gd name="T6" fmla="*/ 13 w 16"/>
                <a:gd name="T7" fmla="*/ 0 h 51"/>
                <a:gd name="T8" fmla="*/ 16 w 16"/>
                <a:gd name="T9" fmla="*/ 19 h 51"/>
                <a:gd name="T10" fmla="*/ 2 w 16"/>
                <a:gd name="T11" fmla="*/ 51 h 51"/>
                <a:gd name="T12" fmla="*/ 0 w 16"/>
                <a:gd name="T13" fmla="*/ 42 h 51"/>
              </a:gdLst>
              <a:ahLst/>
              <a:cxnLst>
                <a:cxn ang="0">
                  <a:pos x="T0" y="T1"/>
                </a:cxn>
                <a:cxn ang="0">
                  <a:pos x="T2" y="T3"/>
                </a:cxn>
                <a:cxn ang="0">
                  <a:pos x="T4" y="T5"/>
                </a:cxn>
                <a:cxn ang="0">
                  <a:pos x="T6" y="T7"/>
                </a:cxn>
                <a:cxn ang="0">
                  <a:pos x="T8" y="T9"/>
                </a:cxn>
                <a:cxn ang="0">
                  <a:pos x="T10" y="T11"/>
                </a:cxn>
                <a:cxn ang="0">
                  <a:pos x="T12" y="T13"/>
                </a:cxn>
              </a:cxnLst>
              <a:rect l="0" t="0" r="r" b="b"/>
              <a:pathLst>
                <a:path w="16" h="51">
                  <a:moveTo>
                    <a:pt x="0" y="42"/>
                  </a:moveTo>
                  <a:cubicBezTo>
                    <a:pt x="0" y="41"/>
                    <a:pt x="0" y="40"/>
                    <a:pt x="0" y="39"/>
                  </a:cubicBezTo>
                  <a:cubicBezTo>
                    <a:pt x="0" y="36"/>
                    <a:pt x="0" y="32"/>
                    <a:pt x="0" y="29"/>
                  </a:cubicBezTo>
                  <a:cubicBezTo>
                    <a:pt x="2" y="20"/>
                    <a:pt x="6" y="10"/>
                    <a:pt x="13" y="0"/>
                  </a:cubicBezTo>
                  <a:cubicBezTo>
                    <a:pt x="13" y="6"/>
                    <a:pt x="14" y="12"/>
                    <a:pt x="16" y="19"/>
                  </a:cubicBezTo>
                  <a:cubicBezTo>
                    <a:pt x="8" y="30"/>
                    <a:pt x="3" y="41"/>
                    <a:pt x="2" y="51"/>
                  </a:cubicBezTo>
                  <a:cubicBezTo>
                    <a:pt x="2" y="51"/>
                    <a:pt x="0" y="48"/>
                    <a:pt x="0"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31" name="Freeform 46"/>
            <p:cNvSpPr>
              <a:spLocks/>
            </p:cNvSpPr>
            <p:nvPr/>
          </p:nvSpPr>
          <p:spPr bwMode="auto">
            <a:xfrm>
              <a:off x="2330451" y="1411288"/>
              <a:ext cx="6350" cy="11113"/>
            </a:xfrm>
            <a:custGeom>
              <a:avLst/>
              <a:gdLst>
                <a:gd name="T0" fmla="*/ 2 w 2"/>
                <a:gd name="T1" fmla="*/ 0 h 3"/>
                <a:gd name="T2" fmla="*/ 0 w 2"/>
                <a:gd name="T3" fmla="*/ 3 h 3"/>
                <a:gd name="T4" fmla="*/ 1 w 2"/>
                <a:gd name="T5" fmla="*/ 1 h 3"/>
                <a:gd name="T6" fmla="*/ 2 w 2"/>
                <a:gd name="T7" fmla="*/ 0 h 3"/>
              </a:gdLst>
              <a:ahLst/>
              <a:cxnLst>
                <a:cxn ang="0">
                  <a:pos x="T0" y="T1"/>
                </a:cxn>
                <a:cxn ang="0">
                  <a:pos x="T2" y="T3"/>
                </a:cxn>
                <a:cxn ang="0">
                  <a:pos x="T4" y="T5"/>
                </a:cxn>
                <a:cxn ang="0">
                  <a:pos x="T6" y="T7"/>
                </a:cxn>
              </a:cxnLst>
              <a:rect l="0" t="0" r="r" b="b"/>
              <a:pathLst>
                <a:path w="2" h="3">
                  <a:moveTo>
                    <a:pt x="2" y="0"/>
                  </a:moveTo>
                  <a:cubicBezTo>
                    <a:pt x="1" y="1"/>
                    <a:pt x="1" y="2"/>
                    <a:pt x="0" y="3"/>
                  </a:cubicBezTo>
                  <a:cubicBezTo>
                    <a:pt x="0" y="2"/>
                    <a:pt x="1" y="2"/>
                    <a:pt x="1" y="1"/>
                  </a:cubicBezTo>
                  <a:cubicBezTo>
                    <a:pt x="1" y="1"/>
                    <a:pt x="2"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32" name="Freeform 47"/>
            <p:cNvSpPr>
              <a:spLocks/>
            </p:cNvSpPr>
            <p:nvPr/>
          </p:nvSpPr>
          <p:spPr bwMode="auto">
            <a:xfrm>
              <a:off x="2344738" y="1293813"/>
              <a:ext cx="101600" cy="106363"/>
            </a:xfrm>
            <a:custGeom>
              <a:avLst/>
              <a:gdLst>
                <a:gd name="T0" fmla="*/ 26 w 27"/>
                <a:gd name="T1" fmla="*/ 4 h 28"/>
                <a:gd name="T2" fmla="*/ 27 w 27"/>
                <a:gd name="T3" fmla="*/ 0 h 28"/>
                <a:gd name="T4" fmla="*/ 1 w 27"/>
                <a:gd name="T5" fmla="*/ 26 h 28"/>
                <a:gd name="T6" fmla="*/ 0 w 27"/>
                <a:gd name="T7" fmla="*/ 28 h 28"/>
                <a:gd name="T8" fmla="*/ 26 w 27"/>
                <a:gd name="T9" fmla="*/ 4 h 28"/>
              </a:gdLst>
              <a:ahLst/>
              <a:cxnLst>
                <a:cxn ang="0">
                  <a:pos x="T0" y="T1"/>
                </a:cxn>
                <a:cxn ang="0">
                  <a:pos x="T2" y="T3"/>
                </a:cxn>
                <a:cxn ang="0">
                  <a:pos x="T4" y="T5"/>
                </a:cxn>
                <a:cxn ang="0">
                  <a:pos x="T6" y="T7"/>
                </a:cxn>
                <a:cxn ang="0">
                  <a:pos x="T8" y="T9"/>
                </a:cxn>
              </a:cxnLst>
              <a:rect l="0" t="0" r="r" b="b"/>
              <a:pathLst>
                <a:path w="27" h="28">
                  <a:moveTo>
                    <a:pt x="26" y="4"/>
                  </a:moveTo>
                  <a:cubicBezTo>
                    <a:pt x="26" y="2"/>
                    <a:pt x="26" y="1"/>
                    <a:pt x="27" y="0"/>
                  </a:cubicBezTo>
                  <a:cubicBezTo>
                    <a:pt x="17" y="7"/>
                    <a:pt x="8" y="16"/>
                    <a:pt x="1" y="26"/>
                  </a:cubicBezTo>
                  <a:cubicBezTo>
                    <a:pt x="1" y="27"/>
                    <a:pt x="0" y="28"/>
                    <a:pt x="0" y="28"/>
                  </a:cubicBezTo>
                  <a:cubicBezTo>
                    <a:pt x="7" y="20"/>
                    <a:pt x="15" y="11"/>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33" name="Freeform 48"/>
            <p:cNvSpPr>
              <a:spLocks/>
            </p:cNvSpPr>
            <p:nvPr/>
          </p:nvSpPr>
          <p:spPr bwMode="auto">
            <a:xfrm>
              <a:off x="2747963" y="1362076"/>
              <a:ext cx="214313" cy="112713"/>
            </a:xfrm>
            <a:custGeom>
              <a:avLst/>
              <a:gdLst>
                <a:gd name="T0" fmla="*/ 0 w 57"/>
                <a:gd name="T1" fmla="*/ 7 h 30"/>
                <a:gd name="T2" fmla="*/ 11 w 57"/>
                <a:gd name="T3" fmla="*/ 30 h 30"/>
                <a:gd name="T4" fmla="*/ 57 w 57"/>
                <a:gd name="T5" fmla="*/ 24 h 30"/>
                <a:gd name="T6" fmla="*/ 48 w 57"/>
                <a:gd name="T7" fmla="*/ 1 h 30"/>
                <a:gd name="T8" fmla="*/ 0 w 57"/>
                <a:gd name="T9" fmla="*/ 7 h 30"/>
              </a:gdLst>
              <a:ahLst/>
              <a:cxnLst>
                <a:cxn ang="0">
                  <a:pos x="T0" y="T1"/>
                </a:cxn>
                <a:cxn ang="0">
                  <a:pos x="T2" y="T3"/>
                </a:cxn>
                <a:cxn ang="0">
                  <a:pos x="T4" y="T5"/>
                </a:cxn>
                <a:cxn ang="0">
                  <a:pos x="T6" y="T7"/>
                </a:cxn>
                <a:cxn ang="0">
                  <a:pos x="T8" y="T9"/>
                </a:cxn>
              </a:cxnLst>
              <a:rect l="0" t="0" r="r" b="b"/>
              <a:pathLst>
                <a:path w="57" h="30">
                  <a:moveTo>
                    <a:pt x="0" y="7"/>
                  </a:moveTo>
                  <a:cubicBezTo>
                    <a:pt x="4" y="15"/>
                    <a:pt x="8" y="22"/>
                    <a:pt x="11" y="30"/>
                  </a:cubicBezTo>
                  <a:cubicBezTo>
                    <a:pt x="28" y="25"/>
                    <a:pt x="43" y="23"/>
                    <a:pt x="57" y="24"/>
                  </a:cubicBezTo>
                  <a:cubicBezTo>
                    <a:pt x="55" y="16"/>
                    <a:pt x="52" y="8"/>
                    <a:pt x="48" y="1"/>
                  </a:cubicBezTo>
                  <a:cubicBezTo>
                    <a:pt x="34" y="0"/>
                    <a:pt x="18" y="2"/>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34" name="Freeform 49"/>
            <p:cNvSpPr>
              <a:spLocks/>
            </p:cNvSpPr>
            <p:nvPr/>
          </p:nvSpPr>
          <p:spPr bwMode="auto">
            <a:xfrm>
              <a:off x="2701926" y="1282701"/>
              <a:ext cx="222250" cy="98425"/>
            </a:xfrm>
            <a:custGeom>
              <a:avLst/>
              <a:gdLst>
                <a:gd name="T0" fmla="*/ 11 w 59"/>
                <a:gd name="T1" fmla="*/ 26 h 26"/>
                <a:gd name="T2" fmla="*/ 59 w 59"/>
                <a:gd name="T3" fmla="*/ 19 h 26"/>
                <a:gd name="T4" fmla="*/ 57 w 59"/>
                <a:gd name="T5" fmla="*/ 17 h 26"/>
                <a:gd name="T6" fmla="*/ 46 w 59"/>
                <a:gd name="T7" fmla="*/ 0 h 26"/>
                <a:gd name="T8" fmla="*/ 0 w 59"/>
                <a:gd name="T9" fmla="*/ 7 h 26"/>
                <a:gd name="T10" fmla="*/ 10 w 59"/>
                <a:gd name="T11" fmla="*/ 24 h 26"/>
                <a:gd name="T12" fmla="*/ 11 w 59"/>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59" h="26">
                  <a:moveTo>
                    <a:pt x="11" y="26"/>
                  </a:moveTo>
                  <a:cubicBezTo>
                    <a:pt x="28" y="20"/>
                    <a:pt x="45" y="18"/>
                    <a:pt x="59" y="19"/>
                  </a:cubicBezTo>
                  <a:cubicBezTo>
                    <a:pt x="58" y="18"/>
                    <a:pt x="58" y="17"/>
                    <a:pt x="57" y="17"/>
                  </a:cubicBezTo>
                  <a:cubicBezTo>
                    <a:pt x="54" y="10"/>
                    <a:pt x="50" y="5"/>
                    <a:pt x="46" y="0"/>
                  </a:cubicBezTo>
                  <a:cubicBezTo>
                    <a:pt x="32" y="0"/>
                    <a:pt x="17" y="2"/>
                    <a:pt x="0" y="7"/>
                  </a:cubicBezTo>
                  <a:cubicBezTo>
                    <a:pt x="3" y="12"/>
                    <a:pt x="6" y="17"/>
                    <a:pt x="10" y="24"/>
                  </a:cubicBezTo>
                  <a:cubicBezTo>
                    <a:pt x="10" y="24"/>
                    <a:pt x="11" y="25"/>
                    <a:pt x="11"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35" name="Freeform 50"/>
            <p:cNvSpPr>
              <a:spLocks/>
            </p:cNvSpPr>
            <p:nvPr/>
          </p:nvSpPr>
          <p:spPr bwMode="auto">
            <a:xfrm>
              <a:off x="2665413" y="1230313"/>
              <a:ext cx="203200" cy="71438"/>
            </a:xfrm>
            <a:custGeom>
              <a:avLst/>
              <a:gdLst>
                <a:gd name="T0" fmla="*/ 31 w 54"/>
                <a:gd name="T1" fmla="*/ 0 h 19"/>
                <a:gd name="T2" fmla="*/ 6 w 54"/>
                <a:gd name="T3" fmla="*/ 4 h 19"/>
                <a:gd name="T4" fmla="*/ 0 w 54"/>
                <a:gd name="T5" fmla="*/ 9 h 19"/>
                <a:gd name="T6" fmla="*/ 8 w 54"/>
                <a:gd name="T7" fmla="*/ 19 h 19"/>
                <a:gd name="T8" fmla="*/ 54 w 54"/>
                <a:gd name="T9" fmla="*/ 12 h 19"/>
                <a:gd name="T10" fmla="*/ 45 w 54"/>
                <a:gd name="T11" fmla="*/ 4 h 19"/>
                <a:gd name="T12" fmla="*/ 38 w 54"/>
                <a:gd name="T13" fmla="*/ 2 h 19"/>
                <a:gd name="T14" fmla="*/ 31 w 54"/>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19">
                  <a:moveTo>
                    <a:pt x="31" y="0"/>
                  </a:moveTo>
                  <a:cubicBezTo>
                    <a:pt x="24" y="1"/>
                    <a:pt x="15" y="2"/>
                    <a:pt x="6" y="4"/>
                  </a:cubicBezTo>
                  <a:cubicBezTo>
                    <a:pt x="4" y="6"/>
                    <a:pt x="2" y="8"/>
                    <a:pt x="0" y="9"/>
                  </a:cubicBezTo>
                  <a:cubicBezTo>
                    <a:pt x="3" y="12"/>
                    <a:pt x="5" y="15"/>
                    <a:pt x="8" y="19"/>
                  </a:cubicBezTo>
                  <a:cubicBezTo>
                    <a:pt x="25" y="14"/>
                    <a:pt x="41" y="12"/>
                    <a:pt x="54" y="12"/>
                  </a:cubicBezTo>
                  <a:cubicBezTo>
                    <a:pt x="51" y="9"/>
                    <a:pt x="48" y="6"/>
                    <a:pt x="45" y="4"/>
                  </a:cubicBezTo>
                  <a:cubicBezTo>
                    <a:pt x="42" y="3"/>
                    <a:pt x="40" y="2"/>
                    <a:pt x="38" y="2"/>
                  </a:cubicBezTo>
                  <a:cubicBezTo>
                    <a:pt x="36" y="1"/>
                    <a:pt x="34" y="1"/>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36" name="Freeform 51"/>
            <p:cNvSpPr>
              <a:spLocks/>
            </p:cNvSpPr>
            <p:nvPr/>
          </p:nvSpPr>
          <p:spPr bwMode="auto">
            <a:xfrm>
              <a:off x="2457451" y="1238251"/>
              <a:ext cx="123825" cy="96838"/>
            </a:xfrm>
            <a:custGeom>
              <a:avLst/>
              <a:gdLst>
                <a:gd name="T0" fmla="*/ 0 w 33"/>
                <a:gd name="T1" fmla="*/ 17 h 26"/>
                <a:gd name="T2" fmla="*/ 2 w 33"/>
                <a:gd name="T3" fmla="*/ 26 h 26"/>
                <a:gd name="T4" fmla="*/ 33 w 33"/>
                <a:gd name="T5" fmla="*/ 9 h 26"/>
                <a:gd name="T6" fmla="*/ 32 w 33"/>
                <a:gd name="T7" fmla="*/ 0 h 26"/>
                <a:gd name="T8" fmla="*/ 0 w 33"/>
                <a:gd name="T9" fmla="*/ 17 h 26"/>
              </a:gdLst>
              <a:ahLst/>
              <a:cxnLst>
                <a:cxn ang="0">
                  <a:pos x="T0" y="T1"/>
                </a:cxn>
                <a:cxn ang="0">
                  <a:pos x="T2" y="T3"/>
                </a:cxn>
                <a:cxn ang="0">
                  <a:pos x="T4" y="T5"/>
                </a:cxn>
                <a:cxn ang="0">
                  <a:pos x="T6" y="T7"/>
                </a:cxn>
                <a:cxn ang="0">
                  <a:pos x="T8" y="T9"/>
                </a:cxn>
              </a:cxnLst>
              <a:rect l="0" t="0" r="r" b="b"/>
              <a:pathLst>
                <a:path w="33" h="26">
                  <a:moveTo>
                    <a:pt x="0" y="17"/>
                  </a:moveTo>
                  <a:cubicBezTo>
                    <a:pt x="0" y="19"/>
                    <a:pt x="1" y="22"/>
                    <a:pt x="2" y="26"/>
                  </a:cubicBezTo>
                  <a:cubicBezTo>
                    <a:pt x="12" y="20"/>
                    <a:pt x="22" y="14"/>
                    <a:pt x="33" y="9"/>
                  </a:cubicBezTo>
                  <a:cubicBezTo>
                    <a:pt x="32" y="0"/>
                    <a:pt x="32" y="0"/>
                    <a:pt x="32" y="0"/>
                  </a:cubicBezTo>
                  <a:cubicBezTo>
                    <a:pt x="21" y="4"/>
                    <a:pt x="10" y="10"/>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37" name="Freeform 52"/>
            <p:cNvSpPr>
              <a:spLocks/>
            </p:cNvSpPr>
            <p:nvPr/>
          </p:nvSpPr>
          <p:spPr bwMode="auto">
            <a:xfrm>
              <a:off x="2468563" y="1279526"/>
              <a:ext cx="200025" cy="120650"/>
            </a:xfrm>
            <a:custGeom>
              <a:avLst/>
              <a:gdLst>
                <a:gd name="T0" fmla="*/ 32 w 53"/>
                <a:gd name="T1" fmla="*/ 10 h 32"/>
                <a:gd name="T2" fmla="*/ 31 w 53"/>
                <a:gd name="T3" fmla="*/ 0 h 32"/>
                <a:gd name="T4" fmla="*/ 0 w 53"/>
                <a:gd name="T5" fmla="*/ 17 h 32"/>
                <a:gd name="T6" fmla="*/ 6 w 53"/>
                <a:gd name="T7" fmla="*/ 32 h 32"/>
                <a:gd name="T8" fmla="*/ 53 w 53"/>
                <a:gd name="T9" fmla="*/ 8 h 32"/>
                <a:gd name="T10" fmla="*/ 48 w 53"/>
                <a:gd name="T11" fmla="*/ 1 h 32"/>
                <a:gd name="T12" fmla="*/ 37 w 53"/>
                <a:gd name="T13" fmla="*/ 11 h 32"/>
                <a:gd name="T14" fmla="*/ 32 w 53"/>
                <a:gd name="T15" fmla="*/ 1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32">
                  <a:moveTo>
                    <a:pt x="32" y="10"/>
                  </a:moveTo>
                  <a:cubicBezTo>
                    <a:pt x="31" y="0"/>
                    <a:pt x="31" y="0"/>
                    <a:pt x="31" y="0"/>
                  </a:cubicBezTo>
                  <a:cubicBezTo>
                    <a:pt x="20" y="5"/>
                    <a:pt x="9" y="11"/>
                    <a:pt x="0" y="17"/>
                  </a:cubicBezTo>
                  <a:cubicBezTo>
                    <a:pt x="1" y="21"/>
                    <a:pt x="4" y="26"/>
                    <a:pt x="6" y="32"/>
                  </a:cubicBezTo>
                  <a:cubicBezTo>
                    <a:pt x="20" y="22"/>
                    <a:pt x="36" y="14"/>
                    <a:pt x="53" y="8"/>
                  </a:cubicBezTo>
                  <a:cubicBezTo>
                    <a:pt x="51" y="5"/>
                    <a:pt x="50" y="3"/>
                    <a:pt x="48" y="1"/>
                  </a:cubicBezTo>
                  <a:cubicBezTo>
                    <a:pt x="44" y="4"/>
                    <a:pt x="41" y="8"/>
                    <a:pt x="37" y="11"/>
                  </a:cubicBezTo>
                  <a:cubicBezTo>
                    <a:pt x="35" y="13"/>
                    <a:pt x="32" y="12"/>
                    <a:pt x="3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38" name="Freeform 53"/>
            <p:cNvSpPr>
              <a:spLocks/>
            </p:cNvSpPr>
            <p:nvPr/>
          </p:nvSpPr>
          <p:spPr bwMode="auto">
            <a:xfrm>
              <a:off x="2276476" y="1565276"/>
              <a:ext cx="90488" cy="215900"/>
            </a:xfrm>
            <a:custGeom>
              <a:avLst/>
              <a:gdLst>
                <a:gd name="T0" fmla="*/ 8 w 24"/>
                <a:gd name="T1" fmla="*/ 55 h 57"/>
                <a:gd name="T2" fmla="*/ 9 w 24"/>
                <a:gd name="T3" fmla="*/ 57 h 57"/>
                <a:gd name="T4" fmla="*/ 9 w 24"/>
                <a:gd name="T5" fmla="*/ 57 h 57"/>
                <a:gd name="T6" fmla="*/ 24 w 24"/>
                <a:gd name="T7" fmla="*/ 20 h 57"/>
                <a:gd name="T8" fmla="*/ 23 w 24"/>
                <a:gd name="T9" fmla="*/ 18 h 57"/>
                <a:gd name="T10" fmla="*/ 14 w 24"/>
                <a:gd name="T11" fmla="*/ 0 h 57"/>
                <a:gd name="T12" fmla="*/ 0 w 24"/>
                <a:gd name="T13" fmla="*/ 35 h 57"/>
                <a:gd name="T14" fmla="*/ 0 w 24"/>
                <a:gd name="T15" fmla="*/ 37 h 57"/>
                <a:gd name="T16" fmla="*/ 8 w 24"/>
                <a:gd name="T17"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57">
                  <a:moveTo>
                    <a:pt x="8" y="55"/>
                  </a:moveTo>
                  <a:cubicBezTo>
                    <a:pt x="8" y="56"/>
                    <a:pt x="8" y="56"/>
                    <a:pt x="9" y="57"/>
                  </a:cubicBezTo>
                  <a:cubicBezTo>
                    <a:pt x="9" y="57"/>
                    <a:pt x="9" y="57"/>
                    <a:pt x="9" y="57"/>
                  </a:cubicBezTo>
                  <a:cubicBezTo>
                    <a:pt x="10" y="45"/>
                    <a:pt x="15" y="33"/>
                    <a:pt x="24" y="20"/>
                  </a:cubicBezTo>
                  <a:cubicBezTo>
                    <a:pt x="23" y="20"/>
                    <a:pt x="23" y="19"/>
                    <a:pt x="23" y="18"/>
                  </a:cubicBezTo>
                  <a:cubicBezTo>
                    <a:pt x="19" y="12"/>
                    <a:pt x="16" y="6"/>
                    <a:pt x="14" y="0"/>
                  </a:cubicBezTo>
                  <a:cubicBezTo>
                    <a:pt x="6" y="12"/>
                    <a:pt x="1" y="24"/>
                    <a:pt x="0" y="35"/>
                  </a:cubicBezTo>
                  <a:cubicBezTo>
                    <a:pt x="0" y="36"/>
                    <a:pt x="0" y="36"/>
                    <a:pt x="0" y="37"/>
                  </a:cubicBezTo>
                  <a:cubicBezTo>
                    <a:pt x="2" y="43"/>
                    <a:pt x="4" y="49"/>
                    <a:pt x="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39" name="Freeform 54"/>
            <p:cNvSpPr>
              <a:spLocks/>
            </p:cNvSpPr>
            <p:nvPr/>
          </p:nvSpPr>
          <p:spPr bwMode="auto">
            <a:xfrm>
              <a:off x="2330451" y="1358901"/>
              <a:ext cx="142875" cy="180975"/>
            </a:xfrm>
            <a:custGeom>
              <a:avLst/>
              <a:gdLst>
                <a:gd name="T0" fmla="*/ 38 w 38"/>
                <a:gd name="T1" fmla="*/ 15 h 48"/>
                <a:gd name="T2" fmla="*/ 32 w 38"/>
                <a:gd name="T3" fmla="*/ 0 h 48"/>
                <a:gd name="T4" fmla="*/ 0 w 38"/>
                <a:gd name="T5" fmla="*/ 30 h 48"/>
                <a:gd name="T6" fmla="*/ 3 w 38"/>
                <a:gd name="T7" fmla="*/ 48 h 48"/>
                <a:gd name="T8" fmla="*/ 38 w 38"/>
                <a:gd name="T9" fmla="*/ 15 h 48"/>
              </a:gdLst>
              <a:ahLst/>
              <a:cxnLst>
                <a:cxn ang="0">
                  <a:pos x="T0" y="T1"/>
                </a:cxn>
                <a:cxn ang="0">
                  <a:pos x="T2" y="T3"/>
                </a:cxn>
                <a:cxn ang="0">
                  <a:pos x="T4" y="T5"/>
                </a:cxn>
                <a:cxn ang="0">
                  <a:pos x="T6" y="T7"/>
                </a:cxn>
                <a:cxn ang="0">
                  <a:pos x="T8" y="T9"/>
                </a:cxn>
              </a:cxnLst>
              <a:rect l="0" t="0" r="r" b="b"/>
              <a:pathLst>
                <a:path w="38" h="48">
                  <a:moveTo>
                    <a:pt x="38" y="15"/>
                  </a:moveTo>
                  <a:cubicBezTo>
                    <a:pt x="35" y="9"/>
                    <a:pt x="33" y="4"/>
                    <a:pt x="32" y="0"/>
                  </a:cubicBezTo>
                  <a:cubicBezTo>
                    <a:pt x="19" y="9"/>
                    <a:pt x="8" y="19"/>
                    <a:pt x="0" y="30"/>
                  </a:cubicBezTo>
                  <a:cubicBezTo>
                    <a:pt x="0" y="36"/>
                    <a:pt x="1" y="41"/>
                    <a:pt x="3" y="48"/>
                  </a:cubicBezTo>
                  <a:cubicBezTo>
                    <a:pt x="12" y="36"/>
                    <a:pt x="24" y="25"/>
                    <a:pt x="38"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40" name="Freeform 55"/>
            <p:cNvSpPr>
              <a:spLocks/>
            </p:cNvSpPr>
            <p:nvPr/>
          </p:nvSpPr>
          <p:spPr bwMode="auto">
            <a:xfrm>
              <a:off x="2330451" y="1312863"/>
              <a:ext cx="115888" cy="150813"/>
            </a:xfrm>
            <a:custGeom>
              <a:avLst/>
              <a:gdLst>
                <a:gd name="T0" fmla="*/ 31 w 31"/>
                <a:gd name="T1" fmla="*/ 10 h 40"/>
                <a:gd name="T2" fmla="*/ 29 w 31"/>
                <a:gd name="T3" fmla="*/ 0 h 40"/>
                <a:gd name="T4" fmla="*/ 3 w 31"/>
                <a:gd name="T5" fmla="*/ 25 h 40"/>
                <a:gd name="T6" fmla="*/ 0 w 31"/>
                <a:gd name="T7" fmla="*/ 40 h 40"/>
                <a:gd name="T8" fmla="*/ 31 w 31"/>
                <a:gd name="T9" fmla="*/ 10 h 40"/>
              </a:gdLst>
              <a:ahLst/>
              <a:cxnLst>
                <a:cxn ang="0">
                  <a:pos x="T0" y="T1"/>
                </a:cxn>
                <a:cxn ang="0">
                  <a:pos x="T2" y="T3"/>
                </a:cxn>
                <a:cxn ang="0">
                  <a:pos x="T4" y="T5"/>
                </a:cxn>
                <a:cxn ang="0">
                  <a:pos x="T6" y="T7"/>
                </a:cxn>
                <a:cxn ang="0">
                  <a:pos x="T8" y="T9"/>
                </a:cxn>
              </a:cxnLst>
              <a:rect l="0" t="0" r="r" b="b"/>
              <a:pathLst>
                <a:path w="31" h="40">
                  <a:moveTo>
                    <a:pt x="31" y="10"/>
                  </a:moveTo>
                  <a:cubicBezTo>
                    <a:pt x="30" y="6"/>
                    <a:pt x="29" y="2"/>
                    <a:pt x="29" y="0"/>
                  </a:cubicBezTo>
                  <a:cubicBezTo>
                    <a:pt x="19" y="7"/>
                    <a:pt x="10" y="16"/>
                    <a:pt x="3" y="25"/>
                  </a:cubicBezTo>
                  <a:cubicBezTo>
                    <a:pt x="1" y="30"/>
                    <a:pt x="0" y="34"/>
                    <a:pt x="0" y="40"/>
                  </a:cubicBezTo>
                  <a:cubicBezTo>
                    <a:pt x="8" y="29"/>
                    <a:pt x="19" y="19"/>
                    <a:pt x="3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41" name="Freeform 56"/>
            <p:cNvSpPr>
              <a:spLocks/>
            </p:cNvSpPr>
            <p:nvPr/>
          </p:nvSpPr>
          <p:spPr bwMode="auto">
            <a:xfrm>
              <a:off x="2940051" y="1798638"/>
              <a:ext cx="88900" cy="103188"/>
            </a:xfrm>
            <a:custGeom>
              <a:avLst/>
              <a:gdLst>
                <a:gd name="T0" fmla="*/ 24 w 24"/>
                <a:gd name="T1" fmla="*/ 5 h 27"/>
                <a:gd name="T2" fmla="*/ 9 w 24"/>
                <a:gd name="T3" fmla="*/ 0 h 27"/>
                <a:gd name="T4" fmla="*/ 0 w 24"/>
                <a:gd name="T5" fmla="*/ 24 h 27"/>
                <a:gd name="T6" fmla="*/ 8 w 24"/>
                <a:gd name="T7" fmla="*/ 27 h 27"/>
                <a:gd name="T8" fmla="*/ 24 w 24"/>
                <a:gd name="T9" fmla="*/ 5 h 27"/>
              </a:gdLst>
              <a:ahLst/>
              <a:cxnLst>
                <a:cxn ang="0">
                  <a:pos x="T0" y="T1"/>
                </a:cxn>
                <a:cxn ang="0">
                  <a:pos x="T2" y="T3"/>
                </a:cxn>
                <a:cxn ang="0">
                  <a:pos x="T4" y="T5"/>
                </a:cxn>
                <a:cxn ang="0">
                  <a:pos x="T6" y="T7"/>
                </a:cxn>
                <a:cxn ang="0">
                  <a:pos x="T8" y="T9"/>
                </a:cxn>
              </a:cxnLst>
              <a:rect l="0" t="0" r="r" b="b"/>
              <a:pathLst>
                <a:path w="24" h="27">
                  <a:moveTo>
                    <a:pt x="24" y="5"/>
                  </a:moveTo>
                  <a:cubicBezTo>
                    <a:pt x="20" y="2"/>
                    <a:pt x="15" y="0"/>
                    <a:pt x="9" y="0"/>
                  </a:cubicBezTo>
                  <a:cubicBezTo>
                    <a:pt x="7" y="8"/>
                    <a:pt x="4" y="16"/>
                    <a:pt x="0" y="24"/>
                  </a:cubicBezTo>
                  <a:cubicBezTo>
                    <a:pt x="3" y="24"/>
                    <a:pt x="6" y="25"/>
                    <a:pt x="8" y="27"/>
                  </a:cubicBezTo>
                  <a:cubicBezTo>
                    <a:pt x="14" y="20"/>
                    <a:pt x="19" y="13"/>
                    <a:pt x="2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42" name="Freeform 57"/>
            <p:cNvSpPr>
              <a:spLocks/>
            </p:cNvSpPr>
            <p:nvPr/>
          </p:nvSpPr>
          <p:spPr bwMode="auto">
            <a:xfrm>
              <a:off x="2713038" y="1863726"/>
              <a:ext cx="120650" cy="90488"/>
            </a:xfrm>
            <a:custGeom>
              <a:avLst/>
              <a:gdLst>
                <a:gd name="T0" fmla="*/ 32 w 32"/>
                <a:gd name="T1" fmla="*/ 16 h 24"/>
                <a:gd name="T2" fmla="*/ 17 w 32"/>
                <a:gd name="T3" fmla="*/ 0 h 24"/>
                <a:gd name="T4" fmla="*/ 0 w 32"/>
                <a:gd name="T5" fmla="*/ 15 h 24"/>
                <a:gd name="T6" fmla="*/ 23 w 32"/>
                <a:gd name="T7" fmla="*/ 24 h 24"/>
                <a:gd name="T8" fmla="*/ 32 w 32"/>
                <a:gd name="T9" fmla="*/ 16 h 24"/>
              </a:gdLst>
              <a:ahLst/>
              <a:cxnLst>
                <a:cxn ang="0">
                  <a:pos x="T0" y="T1"/>
                </a:cxn>
                <a:cxn ang="0">
                  <a:pos x="T2" y="T3"/>
                </a:cxn>
                <a:cxn ang="0">
                  <a:pos x="T4" y="T5"/>
                </a:cxn>
                <a:cxn ang="0">
                  <a:pos x="T6" y="T7"/>
                </a:cxn>
                <a:cxn ang="0">
                  <a:pos x="T8" y="T9"/>
                </a:cxn>
              </a:cxnLst>
              <a:rect l="0" t="0" r="r" b="b"/>
              <a:pathLst>
                <a:path w="32" h="24">
                  <a:moveTo>
                    <a:pt x="32" y="16"/>
                  </a:moveTo>
                  <a:cubicBezTo>
                    <a:pt x="27" y="11"/>
                    <a:pt x="22" y="5"/>
                    <a:pt x="17" y="0"/>
                  </a:cubicBezTo>
                  <a:cubicBezTo>
                    <a:pt x="10" y="4"/>
                    <a:pt x="5" y="10"/>
                    <a:pt x="0" y="15"/>
                  </a:cubicBezTo>
                  <a:cubicBezTo>
                    <a:pt x="8" y="19"/>
                    <a:pt x="16" y="22"/>
                    <a:pt x="23" y="24"/>
                  </a:cubicBezTo>
                  <a:cubicBezTo>
                    <a:pt x="26" y="21"/>
                    <a:pt x="29" y="18"/>
                    <a:pt x="3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43" name="Freeform 58"/>
            <p:cNvSpPr>
              <a:spLocks/>
            </p:cNvSpPr>
            <p:nvPr/>
          </p:nvSpPr>
          <p:spPr bwMode="auto">
            <a:xfrm>
              <a:off x="2951163" y="1365251"/>
              <a:ext cx="146050" cy="133350"/>
            </a:xfrm>
            <a:custGeom>
              <a:avLst/>
              <a:gdLst>
                <a:gd name="T0" fmla="*/ 0 w 39"/>
                <a:gd name="T1" fmla="*/ 0 h 35"/>
                <a:gd name="T2" fmla="*/ 8 w 39"/>
                <a:gd name="T3" fmla="*/ 23 h 35"/>
                <a:gd name="T4" fmla="*/ 39 w 39"/>
                <a:gd name="T5" fmla="*/ 35 h 35"/>
                <a:gd name="T6" fmla="*/ 38 w 39"/>
                <a:gd name="T7" fmla="*/ 29 h 35"/>
                <a:gd name="T8" fmla="*/ 25 w 39"/>
                <a:gd name="T9" fmla="*/ 7 h 35"/>
                <a:gd name="T10" fmla="*/ 0 w 39"/>
                <a:gd name="T11" fmla="*/ 0 h 35"/>
              </a:gdLst>
              <a:ahLst/>
              <a:cxnLst>
                <a:cxn ang="0">
                  <a:pos x="T0" y="T1"/>
                </a:cxn>
                <a:cxn ang="0">
                  <a:pos x="T2" y="T3"/>
                </a:cxn>
                <a:cxn ang="0">
                  <a:pos x="T4" y="T5"/>
                </a:cxn>
                <a:cxn ang="0">
                  <a:pos x="T6" y="T7"/>
                </a:cxn>
                <a:cxn ang="0">
                  <a:pos x="T8" y="T9"/>
                </a:cxn>
                <a:cxn ang="0">
                  <a:pos x="T10" y="T11"/>
                </a:cxn>
              </a:cxnLst>
              <a:rect l="0" t="0" r="r" b="b"/>
              <a:pathLst>
                <a:path w="39" h="35">
                  <a:moveTo>
                    <a:pt x="0" y="0"/>
                  </a:moveTo>
                  <a:cubicBezTo>
                    <a:pt x="3" y="7"/>
                    <a:pt x="6" y="15"/>
                    <a:pt x="8" y="23"/>
                  </a:cubicBezTo>
                  <a:cubicBezTo>
                    <a:pt x="21" y="24"/>
                    <a:pt x="32" y="28"/>
                    <a:pt x="39" y="35"/>
                  </a:cubicBezTo>
                  <a:cubicBezTo>
                    <a:pt x="39" y="33"/>
                    <a:pt x="39" y="31"/>
                    <a:pt x="38" y="29"/>
                  </a:cubicBezTo>
                  <a:cubicBezTo>
                    <a:pt x="35" y="21"/>
                    <a:pt x="31" y="14"/>
                    <a:pt x="25" y="7"/>
                  </a:cubicBezTo>
                  <a:cubicBezTo>
                    <a:pt x="18" y="4"/>
                    <a:pt x="1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44" name="Freeform 59"/>
            <p:cNvSpPr>
              <a:spLocks/>
            </p:cNvSpPr>
            <p:nvPr/>
          </p:nvSpPr>
          <p:spPr bwMode="auto">
            <a:xfrm>
              <a:off x="2682876" y="1931988"/>
              <a:ext cx="117475" cy="63500"/>
            </a:xfrm>
            <a:custGeom>
              <a:avLst/>
              <a:gdLst>
                <a:gd name="T0" fmla="*/ 27 w 31"/>
                <a:gd name="T1" fmla="*/ 16 h 17"/>
                <a:gd name="T2" fmla="*/ 27 w 31"/>
                <a:gd name="T3" fmla="*/ 16 h 17"/>
                <a:gd name="T4" fmla="*/ 31 w 31"/>
                <a:gd name="T5" fmla="*/ 7 h 17"/>
                <a:gd name="T6" fmla="*/ 7 w 31"/>
                <a:gd name="T7" fmla="*/ 0 h 17"/>
                <a:gd name="T8" fmla="*/ 0 w 31"/>
                <a:gd name="T9" fmla="*/ 16 h 17"/>
                <a:gd name="T10" fmla="*/ 0 w 31"/>
                <a:gd name="T11" fmla="*/ 16 h 17"/>
                <a:gd name="T12" fmla="*/ 27 w 31"/>
                <a:gd name="T13" fmla="*/ 16 h 17"/>
              </a:gdLst>
              <a:ahLst/>
              <a:cxnLst>
                <a:cxn ang="0">
                  <a:pos x="T0" y="T1"/>
                </a:cxn>
                <a:cxn ang="0">
                  <a:pos x="T2" y="T3"/>
                </a:cxn>
                <a:cxn ang="0">
                  <a:pos x="T4" y="T5"/>
                </a:cxn>
                <a:cxn ang="0">
                  <a:pos x="T6" y="T7"/>
                </a:cxn>
                <a:cxn ang="0">
                  <a:pos x="T8" y="T9"/>
                </a:cxn>
                <a:cxn ang="0">
                  <a:pos x="T10" y="T11"/>
                </a:cxn>
                <a:cxn ang="0">
                  <a:pos x="T12" y="T13"/>
                </a:cxn>
              </a:cxnLst>
              <a:rect l="0" t="0" r="r" b="b"/>
              <a:pathLst>
                <a:path w="31" h="17">
                  <a:moveTo>
                    <a:pt x="27" y="16"/>
                  </a:moveTo>
                  <a:cubicBezTo>
                    <a:pt x="27" y="16"/>
                    <a:pt x="27" y="16"/>
                    <a:pt x="27" y="16"/>
                  </a:cubicBezTo>
                  <a:cubicBezTo>
                    <a:pt x="27" y="13"/>
                    <a:pt x="29" y="10"/>
                    <a:pt x="31" y="7"/>
                  </a:cubicBezTo>
                  <a:cubicBezTo>
                    <a:pt x="23" y="5"/>
                    <a:pt x="15" y="3"/>
                    <a:pt x="7" y="0"/>
                  </a:cubicBezTo>
                  <a:cubicBezTo>
                    <a:pt x="3" y="5"/>
                    <a:pt x="1" y="11"/>
                    <a:pt x="0" y="16"/>
                  </a:cubicBezTo>
                  <a:cubicBezTo>
                    <a:pt x="0" y="16"/>
                    <a:pt x="0" y="16"/>
                    <a:pt x="0" y="16"/>
                  </a:cubicBezTo>
                  <a:cubicBezTo>
                    <a:pt x="9" y="17"/>
                    <a:pt x="18" y="17"/>
                    <a:pt x="2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45" name="Freeform 60"/>
            <p:cNvSpPr>
              <a:spLocks/>
            </p:cNvSpPr>
            <p:nvPr/>
          </p:nvSpPr>
          <p:spPr bwMode="auto">
            <a:xfrm>
              <a:off x="2998788" y="1573213"/>
              <a:ext cx="101600" cy="131763"/>
            </a:xfrm>
            <a:custGeom>
              <a:avLst/>
              <a:gdLst>
                <a:gd name="T0" fmla="*/ 0 w 27"/>
                <a:gd name="T1" fmla="*/ 27 h 35"/>
                <a:gd name="T2" fmla="*/ 22 w 27"/>
                <a:gd name="T3" fmla="*/ 35 h 35"/>
                <a:gd name="T4" fmla="*/ 27 w 27"/>
                <a:gd name="T5" fmla="*/ 10 h 35"/>
                <a:gd name="T6" fmla="*/ 0 w 27"/>
                <a:gd name="T7" fmla="*/ 0 h 35"/>
                <a:gd name="T8" fmla="*/ 0 w 27"/>
                <a:gd name="T9" fmla="*/ 27 h 35"/>
              </a:gdLst>
              <a:ahLst/>
              <a:cxnLst>
                <a:cxn ang="0">
                  <a:pos x="T0" y="T1"/>
                </a:cxn>
                <a:cxn ang="0">
                  <a:pos x="T2" y="T3"/>
                </a:cxn>
                <a:cxn ang="0">
                  <a:pos x="T4" y="T5"/>
                </a:cxn>
                <a:cxn ang="0">
                  <a:pos x="T6" y="T7"/>
                </a:cxn>
                <a:cxn ang="0">
                  <a:pos x="T8" y="T9"/>
                </a:cxn>
              </a:cxnLst>
              <a:rect l="0" t="0" r="r" b="b"/>
              <a:pathLst>
                <a:path w="27" h="35">
                  <a:moveTo>
                    <a:pt x="0" y="27"/>
                  </a:moveTo>
                  <a:cubicBezTo>
                    <a:pt x="9" y="28"/>
                    <a:pt x="17" y="30"/>
                    <a:pt x="22" y="35"/>
                  </a:cubicBezTo>
                  <a:cubicBezTo>
                    <a:pt x="25" y="27"/>
                    <a:pt x="26" y="19"/>
                    <a:pt x="27" y="10"/>
                  </a:cubicBezTo>
                  <a:cubicBezTo>
                    <a:pt x="21" y="5"/>
                    <a:pt x="11" y="1"/>
                    <a:pt x="0" y="0"/>
                  </a:cubicBezTo>
                  <a:cubicBezTo>
                    <a:pt x="1" y="9"/>
                    <a:pt x="0" y="18"/>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46" name="Freeform 61"/>
            <p:cNvSpPr>
              <a:spLocks/>
            </p:cNvSpPr>
            <p:nvPr/>
          </p:nvSpPr>
          <p:spPr bwMode="auto">
            <a:xfrm>
              <a:off x="2976563" y="1685926"/>
              <a:ext cx="101600" cy="120650"/>
            </a:xfrm>
            <a:custGeom>
              <a:avLst/>
              <a:gdLst>
                <a:gd name="T0" fmla="*/ 0 w 27"/>
                <a:gd name="T1" fmla="*/ 26 h 32"/>
                <a:gd name="T2" fmla="*/ 16 w 27"/>
                <a:gd name="T3" fmla="*/ 32 h 32"/>
                <a:gd name="T4" fmla="*/ 27 w 27"/>
                <a:gd name="T5" fmla="*/ 8 h 32"/>
                <a:gd name="T6" fmla="*/ 5 w 27"/>
                <a:gd name="T7" fmla="*/ 0 h 32"/>
                <a:gd name="T8" fmla="*/ 0 w 27"/>
                <a:gd name="T9" fmla="*/ 26 h 32"/>
              </a:gdLst>
              <a:ahLst/>
              <a:cxnLst>
                <a:cxn ang="0">
                  <a:pos x="T0" y="T1"/>
                </a:cxn>
                <a:cxn ang="0">
                  <a:pos x="T2" y="T3"/>
                </a:cxn>
                <a:cxn ang="0">
                  <a:pos x="T4" y="T5"/>
                </a:cxn>
                <a:cxn ang="0">
                  <a:pos x="T6" y="T7"/>
                </a:cxn>
                <a:cxn ang="0">
                  <a:pos x="T8" y="T9"/>
                </a:cxn>
              </a:cxnLst>
              <a:rect l="0" t="0" r="r" b="b"/>
              <a:pathLst>
                <a:path w="27" h="32">
                  <a:moveTo>
                    <a:pt x="0" y="26"/>
                  </a:moveTo>
                  <a:cubicBezTo>
                    <a:pt x="7" y="27"/>
                    <a:pt x="12" y="29"/>
                    <a:pt x="16" y="32"/>
                  </a:cubicBezTo>
                  <a:cubicBezTo>
                    <a:pt x="20" y="24"/>
                    <a:pt x="24" y="16"/>
                    <a:pt x="27" y="8"/>
                  </a:cubicBezTo>
                  <a:cubicBezTo>
                    <a:pt x="22" y="4"/>
                    <a:pt x="14" y="1"/>
                    <a:pt x="5" y="0"/>
                  </a:cubicBezTo>
                  <a:cubicBezTo>
                    <a:pt x="4" y="9"/>
                    <a:pt x="2" y="18"/>
                    <a:pt x="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47" name="Freeform 62"/>
            <p:cNvSpPr>
              <a:spLocks/>
            </p:cNvSpPr>
            <p:nvPr/>
          </p:nvSpPr>
          <p:spPr bwMode="auto">
            <a:xfrm>
              <a:off x="2932113" y="1957388"/>
              <a:ext cx="79375" cy="52388"/>
            </a:xfrm>
            <a:custGeom>
              <a:avLst/>
              <a:gdLst>
                <a:gd name="T0" fmla="*/ 9 w 21"/>
                <a:gd name="T1" fmla="*/ 3 h 14"/>
                <a:gd name="T2" fmla="*/ 0 w 21"/>
                <a:gd name="T3" fmla="*/ 12 h 14"/>
                <a:gd name="T4" fmla="*/ 4 w 21"/>
                <a:gd name="T5" fmla="*/ 14 h 14"/>
                <a:gd name="T6" fmla="*/ 21 w 21"/>
                <a:gd name="T7" fmla="*/ 0 h 14"/>
                <a:gd name="T8" fmla="*/ 9 w 21"/>
                <a:gd name="T9" fmla="*/ 3 h 14"/>
              </a:gdLst>
              <a:ahLst/>
              <a:cxnLst>
                <a:cxn ang="0">
                  <a:pos x="T0" y="T1"/>
                </a:cxn>
                <a:cxn ang="0">
                  <a:pos x="T2" y="T3"/>
                </a:cxn>
                <a:cxn ang="0">
                  <a:pos x="T4" y="T5"/>
                </a:cxn>
                <a:cxn ang="0">
                  <a:pos x="T6" y="T7"/>
                </a:cxn>
                <a:cxn ang="0">
                  <a:pos x="T8" y="T9"/>
                </a:cxn>
              </a:cxnLst>
              <a:rect l="0" t="0" r="r" b="b"/>
              <a:pathLst>
                <a:path w="21" h="14">
                  <a:moveTo>
                    <a:pt x="9" y="3"/>
                  </a:moveTo>
                  <a:cubicBezTo>
                    <a:pt x="6" y="6"/>
                    <a:pt x="3" y="9"/>
                    <a:pt x="0" y="12"/>
                  </a:cubicBezTo>
                  <a:cubicBezTo>
                    <a:pt x="1" y="13"/>
                    <a:pt x="3" y="13"/>
                    <a:pt x="4" y="14"/>
                  </a:cubicBezTo>
                  <a:cubicBezTo>
                    <a:pt x="10" y="10"/>
                    <a:pt x="16" y="5"/>
                    <a:pt x="21" y="0"/>
                  </a:cubicBezTo>
                  <a:cubicBezTo>
                    <a:pt x="17" y="1"/>
                    <a:pt x="13" y="3"/>
                    <a:pt x="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48" name="Freeform 63"/>
            <p:cNvSpPr>
              <a:spLocks/>
            </p:cNvSpPr>
            <p:nvPr/>
          </p:nvSpPr>
          <p:spPr bwMode="auto">
            <a:xfrm>
              <a:off x="2319338" y="1652588"/>
              <a:ext cx="107950" cy="206375"/>
            </a:xfrm>
            <a:custGeom>
              <a:avLst/>
              <a:gdLst>
                <a:gd name="T0" fmla="*/ 14 w 29"/>
                <a:gd name="T1" fmla="*/ 0 h 55"/>
                <a:gd name="T2" fmla="*/ 0 w 29"/>
                <a:gd name="T3" fmla="*/ 37 h 55"/>
                <a:gd name="T4" fmla="*/ 0 w 29"/>
                <a:gd name="T5" fmla="*/ 37 h 55"/>
                <a:gd name="T6" fmla="*/ 15 w 29"/>
                <a:gd name="T7" fmla="*/ 55 h 55"/>
                <a:gd name="T8" fmla="*/ 15 w 29"/>
                <a:gd name="T9" fmla="*/ 55 h 55"/>
                <a:gd name="T10" fmla="*/ 29 w 29"/>
                <a:gd name="T11" fmla="*/ 20 h 55"/>
                <a:gd name="T12" fmla="*/ 14 w 29"/>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29" h="55">
                  <a:moveTo>
                    <a:pt x="14" y="0"/>
                  </a:moveTo>
                  <a:cubicBezTo>
                    <a:pt x="6" y="12"/>
                    <a:pt x="1" y="25"/>
                    <a:pt x="0" y="37"/>
                  </a:cubicBezTo>
                  <a:cubicBezTo>
                    <a:pt x="0" y="37"/>
                    <a:pt x="0" y="37"/>
                    <a:pt x="0" y="37"/>
                  </a:cubicBezTo>
                  <a:cubicBezTo>
                    <a:pt x="4" y="44"/>
                    <a:pt x="9" y="50"/>
                    <a:pt x="15" y="55"/>
                  </a:cubicBezTo>
                  <a:cubicBezTo>
                    <a:pt x="15" y="55"/>
                    <a:pt x="15" y="55"/>
                    <a:pt x="15" y="55"/>
                  </a:cubicBezTo>
                  <a:cubicBezTo>
                    <a:pt x="16" y="44"/>
                    <a:pt x="21" y="32"/>
                    <a:pt x="29" y="20"/>
                  </a:cubicBezTo>
                  <a:cubicBezTo>
                    <a:pt x="23" y="14"/>
                    <a:pt x="18" y="7"/>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49" name="Freeform 64"/>
            <p:cNvSpPr>
              <a:spLocks/>
            </p:cNvSpPr>
            <p:nvPr/>
          </p:nvSpPr>
          <p:spPr bwMode="auto">
            <a:xfrm>
              <a:off x="2965451" y="1878013"/>
              <a:ext cx="87313" cy="87313"/>
            </a:xfrm>
            <a:custGeom>
              <a:avLst/>
              <a:gdLst>
                <a:gd name="T0" fmla="*/ 23 w 23"/>
                <a:gd name="T1" fmla="*/ 0 h 23"/>
                <a:gd name="T2" fmla="*/ 4 w 23"/>
                <a:gd name="T3" fmla="*/ 14 h 23"/>
                <a:gd name="T4" fmla="*/ 0 w 23"/>
                <a:gd name="T5" fmla="*/ 23 h 23"/>
                <a:gd name="T6" fmla="*/ 14 w 23"/>
                <a:gd name="T7" fmla="*/ 18 h 23"/>
                <a:gd name="T8" fmla="*/ 18 w 23"/>
                <a:gd name="T9" fmla="*/ 14 h 23"/>
                <a:gd name="T10" fmla="*/ 23 w 23"/>
                <a:gd name="T11" fmla="*/ 0 h 23"/>
              </a:gdLst>
              <a:ahLst/>
              <a:cxnLst>
                <a:cxn ang="0">
                  <a:pos x="T0" y="T1"/>
                </a:cxn>
                <a:cxn ang="0">
                  <a:pos x="T2" y="T3"/>
                </a:cxn>
                <a:cxn ang="0">
                  <a:pos x="T4" y="T5"/>
                </a:cxn>
                <a:cxn ang="0">
                  <a:pos x="T6" y="T7"/>
                </a:cxn>
                <a:cxn ang="0">
                  <a:pos x="T8" y="T9"/>
                </a:cxn>
                <a:cxn ang="0">
                  <a:pos x="T10" y="T11"/>
                </a:cxn>
              </a:cxnLst>
              <a:rect l="0" t="0" r="r" b="b"/>
              <a:pathLst>
                <a:path w="23" h="23">
                  <a:moveTo>
                    <a:pt x="23" y="0"/>
                  </a:moveTo>
                  <a:cubicBezTo>
                    <a:pt x="18" y="6"/>
                    <a:pt x="11" y="10"/>
                    <a:pt x="4" y="14"/>
                  </a:cubicBezTo>
                  <a:cubicBezTo>
                    <a:pt x="4" y="17"/>
                    <a:pt x="2" y="20"/>
                    <a:pt x="0" y="23"/>
                  </a:cubicBezTo>
                  <a:cubicBezTo>
                    <a:pt x="6" y="22"/>
                    <a:pt x="10" y="20"/>
                    <a:pt x="14" y="18"/>
                  </a:cubicBezTo>
                  <a:cubicBezTo>
                    <a:pt x="16" y="17"/>
                    <a:pt x="17" y="15"/>
                    <a:pt x="18" y="14"/>
                  </a:cubicBezTo>
                  <a:cubicBezTo>
                    <a:pt x="21" y="9"/>
                    <a:pt x="23" y="5"/>
                    <a:pt x="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50" name="Freeform 65"/>
            <p:cNvSpPr>
              <a:spLocks/>
            </p:cNvSpPr>
            <p:nvPr/>
          </p:nvSpPr>
          <p:spPr bwMode="auto">
            <a:xfrm>
              <a:off x="2574926" y="1878013"/>
              <a:ext cx="123825" cy="114300"/>
            </a:xfrm>
            <a:custGeom>
              <a:avLst/>
              <a:gdLst>
                <a:gd name="T0" fmla="*/ 25 w 33"/>
                <a:gd name="T1" fmla="*/ 30 h 30"/>
                <a:gd name="T2" fmla="*/ 33 w 33"/>
                <a:gd name="T3" fmla="*/ 12 h 30"/>
                <a:gd name="T4" fmla="*/ 9 w 33"/>
                <a:gd name="T5" fmla="*/ 0 h 30"/>
                <a:gd name="T6" fmla="*/ 0 w 33"/>
                <a:gd name="T7" fmla="*/ 25 h 30"/>
                <a:gd name="T8" fmla="*/ 0 w 33"/>
                <a:gd name="T9" fmla="*/ 25 h 30"/>
                <a:gd name="T10" fmla="*/ 25 w 33"/>
                <a:gd name="T11" fmla="*/ 30 h 30"/>
                <a:gd name="T12" fmla="*/ 25 w 33"/>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33" h="30">
                  <a:moveTo>
                    <a:pt x="25" y="30"/>
                  </a:moveTo>
                  <a:cubicBezTo>
                    <a:pt x="26" y="24"/>
                    <a:pt x="29" y="18"/>
                    <a:pt x="33" y="12"/>
                  </a:cubicBezTo>
                  <a:cubicBezTo>
                    <a:pt x="25" y="9"/>
                    <a:pt x="17" y="5"/>
                    <a:pt x="9" y="0"/>
                  </a:cubicBezTo>
                  <a:cubicBezTo>
                    <a:pt x="4" y="8"/>
                    <a:pt x="0" y="17"/>
                    <a:pt x="0" y="25"/>
                  </a:cubicBezTo>
                  <a:cubicBezTo>
                    <a:pt x="0" y="25"/>
                    <a:pt x="0" y="25"/>
                    <a:pt x="0" y="25"/>
                  </a:cubicBezTo>
                  <a:cubicBezTo>
                    <a:pt x="8" y="27"/>
                    <a:pt x="17" y="29"/>
                    <a:pt x="25" y="30"/>
                  </a:cubicBezTo>
                  <a:cubicBezTo>
                    <a:pt x="25" y="30"/>
                    <a:pt x="25" y="30"/>
                    <a:pt x="2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51" name="Freeform 66"/>
            <p:cNvSpPr>
              <a:spLocks/>
            </p:cNvSpPr>
            <p:nvPr/>
          </p:nvSpPr>
          <p:spPr bwMode="auto">
            <a:xfrm>
              <a:off x="3041651" y="1724026"/>
              <a:ext cx="71438" cy="139700"/>
            </a:xfrm>
            <a:custGeom>
              <a:avLst/>
              <a:gdLst>
                <a:gd name="T0" fmla="*/ 12 w 19"/>
                <a:gd name="T1" fmla="*/ 0 h 37"/>
                <a:gd name="T2" fmla="*/ 0 w 19"/>
                <a:gd name="T3" fmla="*/ 23 h 37"/>
                <a:gd name="T4" fmla="*/ 6 w 19"/>
                <a:gd name="T5" fmla="*/ 37 h 37"/>
                <a:gd name="T6" fmla="*/ 18 w 19"/>
                <a:gd name="T7" fmla="*/ 21 h 37"/>
                <a:gd name="T8" fmla="*/ 19 w 19"/>
                <a:gd name="T9" fmla="*/ 18 h 37"/>
                <a:gd name="T10" fmla="*/ 12 w 19"/>
                <a:gd name="T11" fmla="*/ 0 h 37"/>
              </a:gdLst>
              <a:ahLst/>
              <a:cxnLst>
                <a:cxn ang="0">
                  <a:pos x="T0" y="T1"/>
                </a:cxn>
                <a:cxn ang="0">
                  <a:pos x="T2" y="T3"/>
                </a:cxn>
                <a:cxn ang="0">
                  <a:pos x="T4" y="T5"/>
                </a:cxn>
                <a:cxn ang="0">
                  <a:pos x="T6" y="T7"/>
                </a:cxn>
                <a:cxn ang="0">
                  <a:pos x="T8" y="T9"/>
                </a:cxn>
                <a:cxn ang="0">
                  <a:pos x="T10" y="T11"/>
                </a:cxn>
              </a:cxnLst>
              <a:rect l="0" t="0" r="r" b="b"/>
              <a:pathLst>
                <a:path w="19" h="37">
                  <a:moveTo>
                    <a:pt x="12" y="0"/>
                  </a:moveTo>
                  <a:cubicBezTo>
                    <a:pt x="9" y="8"/>
                    <a:pt x="5" y="16"/>
                    <a:pt x="0" y="23"/>
                  </a:cubicBezTo>
                  <a:cubicBezTo>
                    <a:pt x="4" y="27"/>
                    <a:pt x="6" y="31"/>
                    <a:pt x="6" y="37"/>
                  </a:cubicBezTo>
                  <a:cubicBezTo>
                    <a:pt x="11" y="32"/>
                    <a:pt x="15" y="26"/>
                    <a:pt x="18" y="21"/>
                  </a:cubicBezTo>
                  <a:cubicBezTo>
                    <a:pt x="19" y="20"/>
                    <a:pt x="19" y="19"/>
                    <a:pt x="19" y="18"/>
                  </a:cubicBezTo>
                  <a:cubicBezTo>
                    <a:pt x="19" y="11"/>
                    <a:pt x="16" y="5"/>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52" name="Freeform 67"/>
            <p:cNvSpPr>
              <a:spLocks/>
            </p:cNvSpPr>
            <p:nvPr/>
          </p:nvSpPr>
          <p:spPr bwMode="auto">
            <a:xfrm>
              <a:off x="2871788" y="2006601"/>
              <a:ext cx="68263" cy="46038"/>
            </a:xfrm>
            <a:custGeom>
              <a:avLst/>
              <a:gdLst>
                <a:gd name="T0" fmla="*/ 14 w 18"/>
                <a:gd name="T1" fmla="*/ 0 h 12"/>
                <a:gd name="T2" fmla="*/ 2 w 18"/>
                <a:gd name="T3" fmla="*/ 6 h 12"/>
                <a:gd name="T4" fmla="*/ 0 w 18"/>
                <a:gd name="T5" fmla="*/ 12 h 12"/>
                <a:gd name="T6" fmla="*/ 18 w 18"/>
                <a:gd name="T7" fmla="*/ 2 h 12"/>
                <a:gd name="T8" fmla="*/ 14 w 18"/>
                <a:gd name="T9" fmla="*/ 0 h 12"/>
              </a:gdLst>
              <a:ahLst/>
              <a:cxnLst>
                <a:cxn ang="0">
                  <a:pos x="T0" y="T1"/>
                </a:cxn>
                <a:cxn ang="0">
                  <a:pos x="T2" y="T3"/>
                </a:cxn>
                <a:cxn ang="0">
                  <a:pos x="T4" y="T5"/>
                </a:cxn>
                <a:cxn ang="0">
                  <a:pos x="T6" y="T7"/>
                </a:cxn>
                <a:cxn ang="0">
                  <a:pos x="T8" y="T9"/>
                </a:cxn>
              </a:cxnLst>
              <a:rect l="0" t="0" r="r" b="b"/>
              <a:pathLst>
                <a:path w="18" h="12">
                  <a:moveTo>
                    <a:pt x="14" y="0"/>
                  </a:moveTo>
                  <a:cubicBezTo>
                    <a:pt x="11" y="2"/>
                    <a:pt x="7" y="4"/>
                    <a:pt x="2" y="6"/>
                  </a:cubicBezTo>
                  <a:cubicBezTo>
                    <a:pt x="2" y="8"/>
                    <a:pt x="1" y="10"/>
                    <a:pt x="0" y="12"/>
                  </a:cubicBezTo>
                  <a:cubicBezTo>
                    <a:pt x="6" y="9"/>
                    <a:pt x="12" y="6"/>
                    <a:pt x="18" y="2"/>
                  </a:cubicBezTo>
                  <a:cubicBezTo>
                    <a:pt x="17" y="2"/>
                    <a:pt x="16" y="1"/>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53" name="Freeform 68"/>
            <p:cNvSpPr>
              <a:spLocks/>
            </p:cNvSpPr>
            <p:nvPr/>
          </p:nvSpPr>
          <p:spPr bwMode="auto">
            <a:xfrm>
              <a:off x="3089276" y="1622426"/>
              <a:ext cx="46038" cy="150813"/>
            </a:xfrm>
            <a:custGeom>
              <a:avLst/>
              <a:gdLst>
                <a:gd name="T0" fmla="*/ 12 w 12"/>
                <a:gd name="T1" fmla="*/ 7 h 40"/>
                <a:gd name="T2" fmla="*/ 6 w 12"/>
                <a:gd name="T3" fmla="*/ 0 h 40"/>
                <a:gd name="T4" fmla="*/ 0 w 12"/>
                <a:gd name="T5" fmla="*/ 24 h 40"/>
                <a:gd name="T6" fmla="*/ 8 w 12"/>
                <a:gd name="T7" fmla="*/ 40 h 40"/>
                <a:gd name="T8" fmla="*/ 8 w 12"/>
                <a:gd name="T9" fmla="*/ 38 h 40"/>
                <a:gd name="T10" fmla="*/ 12 w 12"/>
                <a:gd name="T11" fmla="*/ 7 h 40"/>
              </a:gdLst>
              <a:ahLst/>
              <a:cxnLst>
                <a:cxn ang="0">
                  <a:pos x="T0" y="T1"/>
                </a:cxn>
                <a:cxn ang="0">
                  <a:pos x="T2" y="T3"/>
                </a:cxn>
                <a:cxn ang="0">
                  <a:pos x="T4" y="T5"/>
                </a:cxn>
                <a:cxn ang="0">
                  <a:pos x="T6" y="T7"/>
                </a:cxn>
                <a:cxn ang="0">
                  <a:pos x="T8" y="T9"/>
                </a:cxn>
                <a:cxn ang="0">
                  <a:pos x="T10" y="T11"/>
                </a:cxn>
              </a:cxnLst>
              <a:rect l="0" t="0" r="r" b="b"/>
              <a:pathLst>
                <a:path w="12" h="40">
                  <a:moveTo>
                    <a:pt x="12" y="7"/>
                  </a:moveTo>
                  <a:cubicBezTo>
                    <a:pt x="10" y="5"/>
                    <a:pt x="8" y="2"/>
                    <a:pt x="6" y="0"/>
                  </a:cubicBezTo>
                  <a:cubicBezTo>
                    <a:pt x="5" y="8"/>
                    <a:pt x="3" y="16"/>
                    <a:pt x="0" y="24"/>
                  </a:cubicBezTo>
                  <a:cubicBezTo>
                    <a:pt x="4" y="28"/>
                    <a:pt x="7" y="34"/>
                    <a:pt x="8" y="40"/>
                  </a:cubicBezTo>
                  <a:cubicBezTo>
                    <a:pt x="8" y="39"/>
                    <a:pt x="8" y="39"/>
                    <a:pt x="8" y="38"/>
                  </a:cubicBezTo>
                  <a:cubicBezTo>
                    <a:pt x="11" y="28"/>
                    <a:pt x="12" y="18"/>
                    <a:pt x="1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54" name="Freeform 69"/>
            <p:cNvSpPr>
              <a:spLocks/>
            </p:cNvSpPr>
            <p:nvPr/>
          </p:nvSpPr>
          <p:spPr bwMode="auto">
            <a:xfrm>
              <a:off x="2973388" y="1822451"/>
              <a:ext cx="82550" cy="104775"/>
            </a:xfrm>
            <a:custGeom>
              <a:avLst/>
              <a:gdLst>
                <a:gd name="T0" fmla="*/ 0 w 22"/>
                <a:gd name="T1" fmla="*/ 21 h 28"/>
                <a:gd name="T2" fmla="*/ 2 w 22"/>
                <a:gd name="T3" fmla="*/ 28 h 28"/>
                <a:gd name="T4" fmla="*/ 21 w 22"/>
                <a:gd name="T5" fmla="*/ 13 h 28"/>
                <a:gd name="T6" fmla="*/ 17 w 22"/>
                <a:gd name="T7" fmla="*/ 0 h 28"/>
                <a:gd name="T8" fmla="*/ 0 w 22"/>
                <a:gd name="T9" fmla="*/ 21 h 28"/>
              </a:gdLst>
              <a:ahLst/>
              <a:cxnLst>
                <a:cxn ang="0">
                  <a:pos x="T0" y="T1"/>
                </a:cxn>
                <a:cxn ang="0">
                  <a:pos x="T2" y="T3"/>
                </a:cxn>
                <a:cxn ang="0">
                  <a:pos x="T4" y="T5"/>
                </a:cxn>
                <a:cxn ang="0">
                  <a:pos x="T6" y="T7"/>
                </a:cxn>
                <a:cxn ang="0">
                  <a:pos x="T8" y="T9"/>
                </a:cxn>
              </a:cxnLst>
              <a:rect l="0" t="0" r="r" b="b"/>
              <a:pathLst>
                <a:path w="22" h="28">
                  <a:moveTo>
                    <a:pt x="0" y="21"/>
                  </a:moveTo>
                  <a:cubicBezTo>
                    <a:pt x="1" y="23"/>
                    <a:pt x="2" y="25"/>
                    <a:pt x="2" y="28"/>
                  </a:cubicBezTo>
                  <a:cubicBezTo>
                    <a:pt x="9" y="24"/>
                    <a:pt x="16" y="19"/>
                    <a:pt x="21" y="13"/>
                  </a:cubicBezTo>
                  <a:cubicBezTo>
                    <a:pt x="22" y="8"/>
                    <a:pt x="20" y="4"/>
                    <a:pt x="17" y="0"/>
                  </a:cubicBezTo>
                  <a:cubicBezTo>
                    <a:pt x="12" y="8"/>
                    <a:pt x="6" y="15"/>
                    <a:pt x="0"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55" name="Freeform 70"/>
            <p:cNvSpPr>
              <a:spLocks/>
            </p:cNvSpPr>
            <p:nvPr/>
          </p:nvSpPr>
          <p:spPr bwMode="auto">
            <a:xfrm>
              <a:off x="2468563" y="1946276"/>
              <a:ext cx="120650" cy="106363"/>
            </a:xfrm>
            <a:custGeom>
              <a:avLst/>
              <a:gdLst>
                <a:gd name="T0" fmla="*/ 0 w 32"/>
                <a:gd name="T1" fmla="*/ 0 h 28"/>
                <a:gd name="T2" fmla="*/ 10 w 32"/>
                <a:gd name="T3" fmla="*/ 23 h 28"/>
                <a:gd name="T4" fmla="*/ 32 w 32"/>
                <a:gd name="T5" fmla="*/ 28 h 28"/>
                <a:gd name="T6" fmla="*/ 24 w 32"/>
                <a:gd name="T7" fmla="*/ 9 h 28"/>
                <a:gd name="T8" fmla="*/ 0 w 32"/>
                <a:gd name="T9" fmla="*/ 0 h 28"/>
              </a:gdLst>
              <a:ahLst/>
              <a:cxnLst>
                <a:cxn ang="0">
                  <a:pos x="T0" y="T1"/>
                </a:cxn>
                <a:cxn ang="0">
                  <a:pos x="T2" y="T3"/>
                </a:cxn>
                <a:cxn ang="0">
                  <a:pos x="T4" y="T5"/>
                </a:cxn>
                <a:cxn ang="0">
                  <a:pos x="T6" y="T7"/>
                </a:cxn>
                <a:cxn ang="0">
                  <a:pos x="T8" y="T9"/>
                </a:cxn>
              </a:cxnLst>
              <a:rect l="0" t="0" r="r" b="b"/>
              <a:pathLst>
                <a:path w="32" h="28">
                  <a:moveTo>
                    <a:pt x="0" y="0"/>
                  </a:moveTo>
                  <a:cubicBezTo>
                    <a:pt x="0" y="9"/>
                    <a:pt x="4" y="17"/>
                    <a:pt x="10" y="23"/>
                  </a:cubicBezTo>
                  <a:cubicBezTo>
                    <a:pt x="17" y="25"/>
                    <a:pt x="24" y="27"/>
                    <a:pt x="32" y="28"/>
                  </a:cubicBezTo>
                  <a:cubicBezTo>
                    <a:pt x="27" y="23"/>
                    <a:pt x="24" y="17"/>
                    <a:pt x="24" y="9"/>
                  </a:cubicBezTo>
                  <a:cubicBezTo>
                    <a:pt x="16" y="7"/>
                    <a:pt x="8"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56" name="Freeform 71"/>
            <p:cNvSpPr>
              <a:spLocks/>
            </p:cNvSpPr>
            <p:nvPr/>
          </p:nvSpPr>
          <p:spPr bwMode="auto">
            <a:xfrm>
              <a:off x="2570163" y="1984376"/>
              <a:ext cx="120650" cy="71438"/>
            </a:xfrm>
            <a:custGeom>
              <a:avLst/>
              <a:gdLst>
                <a:gd name="T0" fmla="*/ 0 w 32"/>
                <a:gd name="T1" fmla="*/ 0 h 19"/>
                <a:gd name="T2" fmla="*/ 8 w 32"/>
                <a:gd name="T3" fmla="*/ 19 h 19"/>
                <a:gd name="T4" fmla="*/ 32 w 32"/>
                <a:gd name="T5" fmla="*/ 18 h 19"/>
                <a:gd name="T6" fmla="*/ 26 w 32"/>
                <a:gd name="T7" fmla="*/ 4 h 19"/>
                <a:gd name="T8" fmla="*/ 0 w 32"/>
                <a:gd name="T9" fmla="*/ 0 h 19"/>
              </a:gdLst>
              <a:ahLst/>
              <a:cxnLst>
                <a:cxn ang="0">
                  <a:pos x="T0" y="T1"/>
                </a:cxn>
                <a:cxn ang="0">
                  <a:pos x="T2" y="T3"/>
                </a:cxn>
                <a:cxn ang="0">
                  <a:pos x="T4" y="T5"/>
                </a:cxn>
                <a:cxn ang="0">
                  <a:pos x="T6" y="T7"/>
                </a:cxn>
                <a:cxn ang="0">
                  <a:pos x="T8" y="T9"/>
                </a:cxn>
              </a:cxnLst>
              <a:rect l="0" t="0" r="r" b="b"/>
              <a:pathLst>
                <a:path w="32" h="19">
                  <a:moveTo>
                    <a:pt x="0" y="0"/>
                  </a:moveTo>
                  <a:cubicBezTo>
                    <a:pt x="0" y="8"/>
                    <a:pt x="3" y="14"/>
                    <a:pt x="8" y="19"/>
                  </a:cubicBezTo>
                  <a:cubicBezTo>
                    <a:pt x="16" y="19"/>
                    <a:pt x="24" y="19"/>
                    <a:pt x="32" y="18"/>
                  </a:cubicBezTo>
                  <a:cubicBezTo>
                    <a:pt x="28" y="14"/>
                    <a:pt x="26" y="10"/>
                    <a:pt x="26" y="4"/>
                  </a:cubicBezTo>
                  <a:cubicBezTo>
                    <a:pt x="18" y="4"/>
                    <a:pt x="9"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57" name="Freeform 72"/>
            <p:cNvSpPr>
              <a:spLocks/>
            </p:cNvSpPr>
            <p:nvPr/>
          </p:nvSpPr>
          <p:spPr bwMode="auto">
            <a:xfrm>
              <a:off x="2773363" y="2028826"/>
              <a:ext cx="101600" cy="46038"/>
            </a:xfrm>
            <a:custGeom>
              <a:avLst/>
              <a:gdLst>
                <a:gd name="T0" fmla="*/ 27 w 27"/>
                <a:gd name="T1" fmla="*/ 0 h 12"/>
                <a:gd name="T2" fmla="*/ 16 w 27"/>
                <a:gd name="T3" fmla="*/ 2 h 12"/>
                <a:gd name="T4" fmla="*/ 0 w 27"/>
                <a:gd name="T5" fmla="*/ 12 h 12"/>
                <a:gd name="T6" fmla="*/ 9 w 27"/>
                <a:gd name="T7" fmla="*/ 11 h 12"/>
                <a:gd name="T8" fmla="*/ 24 w 27"/>
                <a:gd name="T9" fmla="*/ 7 h 12"/>
                <a:gd name="T10" fmla="*/ 27 w 27"/>
                <a:gd name="T11" fmla="*/ 0 h 12"/>
              </a:gdLst>
              <a:ahLst/>
              <a:cxnLst>
                <a:cxn ang="0">
                  <a:pos x="T0" y="T1"/>
                </a:cxn>
                <a:cxn ang="0">
                  <a:pos x="T2" y="T3"/>
                </a:cxn>
                <a:cxn ang="0">
                  <a:pos x="T4" y="T5"/>
                </a:cxn>
                <a:cxn ang="0">
                  <a:pos x="T6" y="T7"/>
                </a:cxn>
                <a:cxn ang="0">
                  <a:pos x="T8" y="T9"/>
                </a:cxn>
                <a:cxn ang="0">
                  <a:pos x="T10" y="T11"/>
                </a:cxn>
              </a:cxnLst>
              <a:rect l="0" t="0" r="r" b="b"/>
              <a:pathLst>
                <a:path w="27" h="12">
                  <a:moveTo>
                    <a:pt x="27" y="0"/>
                  </a:moveTo>
                  <a:cubicBezTo>
                    <a:pt x="23" y="1"/>
                    <a:pt x="19" y="2"/>
                    <a:pt x="16" y="2"/>
                  </a:cubicBezTo>
                  <a:cubicBezTo>
                    <a:pt x="8" y="8"/>
                    <a:pt x="8" y="8"/>
                    <a:pt x="0" y="12"/>
                  </a:cubicBezTo>
                  <a:cubicBezTo>
                    <a:pt x="3" y="12"/>
                    <a:pt x="6" y="12"/>
                    <a:pt x="9" y="11"/>
                  </a:cubicBezTo>
                  <a:cubicBezTo>
                    <a:pt x="14" y="10"/>
                    <a:pt x="19" y="9"/>
                    <a:pt x="24" y="7"/>
                  </a:cubicBezTo>
                  <a:cubicBezTo>
                    <a:pt x="25" y="5"/>
                    <a:pt x="26" y="3"/>
                    <a:pt x="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58" name="Freeform 73"/>
            <p:cNvSpPr>
              <a:spLocks/>
            </p:cNvSpPr>
            <p:nvPr/>
          </p:nvSpPr>
          <p:spPr bwMode="auto">
            <a:xfrm>
              <a:off x="2382838" y="1738313"/>
              <a:ext cx="123825" cy="185738"/>
            </a:xfrm>
            <a:custGeom>
              <a:avLst/>
              <a:gdLst>
                <a:gd name="T0" fmla="*/ 14 w 33"/>
                <a:gd name="T1" fmla="*/ 0 h 49"/>
                <a:gd name="T2" fmla="*/ 0 w 33"/>
                <a:gd name="T3" fmla="*/ 34 h 49"/>
                <a:gd name="T4" fmla="*/ 0 w 33"/>
                <a:gd name="T5" fmla="*/ 35 h 49"/>
                <a:gd name="T6" fmla="*/ 20 w 33"/>
                <a:gd name="T7" fmla="*/ 49 h 49"/>
                <a:gd name="T8" fmla="*/ 20 w 33"/>
                <a:gd name="T9" fmla="*/ 49 h 49"/>
                <a:gd name="T10" fmla="*/ 33 w 33"/>
                <a:gd name="T11" fmla="*/ 18 h 49"/>
                <a:gd name="T12" fmla="*/ 14 w 33"/>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33" h="49">
                  <a:moveTo>
                    <a:pt x="14" y="0"/>
                  </a:moveTo>
                  <a:cubicBezTo>
                    <a:pt x="6" y="11"/>
                    <a:pt x="1" y="23"/>
                    <a:pt x="0" y="34"/>
                  </a:cubicBezTo>
                  <a:cubicBezTo>
                    <a:pt x="0" y="34"/>
                    <a:pt x="0" y="35"/>
                    <a:pt x="0" y="35"/>
                  </a:cubicBezTo>
                  <a:cubicBezTo>
                    <a:pt x="6" y="40"/>
                    <a:pt x="13" y="45"/>
                    <a:pt x="20" y="49"/>
                  </a:cubicBezTo>
                  <a:cubicBezTo>
                    <a:pt x="20" y="49"/>
                    <a:pt x="20" y="49"/>
                    <a:pt x="20" y="49"/>
                  </a:cubicBezTo>
                  <a:cubicBezTo>
                    <a:pt x="21" y="39"/>
                    <a:pt x="26" y="28"/>
                    <a:pt x="33" y="18"/>
                  </a:cubicBezTo>
                  <a:cubicBezTo>
                    <a:pt x="26" y="12"/>
                    <a:pt x="20" y="6"/>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59" name="Freeform 74"/>
            <p:cNvSpPr>
              <a:spLocks/>
            </p:cNvSpPr>
            <p:nvPr/>
          </p:nvSpPr>
          <p:spPr bwMode="auto">
            <a:xfrm>
              <a:off x="2709863" y="2025651"/>
              <a:ext cx="120650" cy="49213"/>
            </a:xfrm>
            <a:custGeom>
              <a:avLst/>
              <a:gdLst>
                <a:gd name="T0" fmla="*/ 0 w 32"/>
                <a:gd name="T1" fmla="*/ 7 h 13"/>
                <a:gd name="T2" fmla="*/ 15 w 32"/>
                <a:gd name="T3" fmla="*/ 13 h 13"/>
                <a:gd name="T4" fmla="*/ 32 w 32"/>
                <a:gd name="T5" fmla="*/ 3 h 13"/>
                <a:gd name="T6" fmla="*/ 23 w 32"/>
                <a:gd name="T7" fmla="*/ 0 h 13"/>
                <a:gd name="T8" fmla="*/ 0 w 32"/>
                <a:gd name="T9" fmla="*/ 7 h 13"/>
              </a:gdLst>
              <a:ahLst/>
              <a:cxnLst>
                <a:cxn ang="0">
                  <a:pos x="T0" y="T1"/>
                </a:cxn>
                <a:cxn ang="0">
                  <a:pos x="T2" y="T3"/>
                </a:cxn>
                <a:cxn ang="0">
                  <a:pos x="T4" y="T5"/>
                </a:cxn>
                <a:cxn ang="0">
                  <a:pos x="T6" y="T7"/>
                </a:cxn>
                <a:cxn ang="0">
                  <a:pos x="T8" y="T9"/>
                </a:cxn>
              </a:cxnLst>
              <a:rect l="0" t="0" r="r" b="b"/>
              <a:pathLst>
                <a:path w="32" h="13">
                  <a:moveTo>
                    <a:pt x="0" y="7"/>
                  </a:moveTo>
                  <a:cubicBezTo>
                    <a:pt x="3" y="10"/>
                    <a:pt x="9" y="12"/>
                    <a:pt x="15" y="13"/>
                  </a:cubicBezTo>
                  <a:cubicBezTo>
                    <a:pt x="23" y="9"/>
                    <a:pt x="24" y="9"/>
                    <a:pt x="32" y="3"/>
                  </a:cubicBezTo>
                  <a:cubicBezTo>
                    <a:pt x="28" y="2"/>
                    <a:pt x="25" y="1"/>
                    <a:pt x="23" y="0"/>
                  </a:cubicBezTo>
                  <a:cubicBezTo>
                    <a:pt x="16" y="3"/>
                    <a:pt x="8" y="6"/>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60" name="Freeform 75"/>
            <p:cNvSpPr>
              <a:spLocks/>
            </p:cNvSpPr>
            <p:nvPr/>
          </p:nvSpPr>
          <p:spPr bwMode="auto">
            <a:xfrm>
              <a:off x="2682876" y="1995488"/>
              <a:ext cx="112713" cy="52388"/>
            </a:xfrm>
            <a:custGeom>
              <a:avLst/>
              <a:gdLst>
                <a:gd name="T0" fmla="*/ 27 w 30"/>
                <a:gd name="T1" fmla="*/ 0 h 14"/>
                <a:gd name="T2" fmla="*/ 0 w 30"/>
                <a:gd name="T3" fmla="*/ 2 h 14"/>
                <a:gd name="T4" fmla="*/ 5 w 30"/>
                <a:gd name="T5" fmla="*/ 14 h 14"/>
                <a:gd name="T6" fmla="*/ 30 w 30"/>
                <a:gd name="T7" fmla="*/ 7 h 14"/>
                <a:gd name="T8" fmla="*/ 27 w 30"/>
                <a:gd name="T9" fmla="*/ 0 h 14"/>
              </a:gdLst>
              <a:ahLst/>
              <a:cxnLst>
                <a:cxn ang="0">
                  <a:pos x="T0" y="T1"/>
                </a:cxn>
                <a:cxn ang="0">
                  <a:pos x="T2" y="T3"/>
                </a:cxn>
                <a:cxn ang="0">
                  <a:pos x="T4" y="T5"/>
                </a:cxn>
                <a:cxn ang="0">
                  <a:pos x="T6" y="T7"/>
                </a:cxn>
                <a:cxn ang="0">
                  <a:pos x="T8" y="T9"/>
                </a:cxn>
              </a:cxnLst>
              <a:rect l="0" t="0" r="r" b="b"/>
              <a:pathLst>
                <a:path w="30" h="14">
                  <a:moveTo>
                    <a:pt x="27" y="0"/>
                  </a:moveTo>
                  <a:cubicBezTo>
                    <a:pt x="18" y="2"/>
                    <a:pt x="9" y="2"/>
                    <a:pt x="0" y="2"/>
                  </a:cubicBezTo>
                  <a:cubicBezTo>
                    <a:pt x="0" y="7"/>
                    <a:pt x="2" y="11"/>
                    <a:pt x="5" y="14"/>
                  </a:cubicBezTo>
                  <a:cubicBezTo>
                    <a:pt x="13" y="13"/>
                    <a:pt x="22" y="10"/>
                    <a:pt x="30" y="7"/>
                  </a:cubicBezTo>
                  <a:cubicBezTo>
                    <a:pt x="28" y="5"/>
                    <a:pt x="27" y="3"/>
                    <a:pt x="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61" name="Freeform 76"/>
            <p:cNvSpPr>
              <a:spLocks/>
            </p:cNvSpPr>
            <p:nvPr/>
          </p:nvSpPr>
          <p:spPr bwMode="auto">
            <a:xfrm>
              <a:off x="2844801" y="1908176"/>
              <a:ext cx="46038" cy="65088"/>
            </a:xfrm>
            <a:custGeom>
              <a:avLst/>
              <a:gdLst>
                <a:gd name="T0" fmla="*/ 0 w 12"/>
                <a:gd name="T1" fmla="*/ 5 h 17"/>
                <a:gd name="T2" fmla="*/ 11 w 12"/>
                <a:gd name="T3" fmla="*/ 17 h 17"/>
                <a:gd name="T4" fmla="*/ 11 w 12"/>
                <a:gd name="T5" fmla="*/ 0 h 17"/>
                <a:gd name="T6" fmla="*/ 0 w 12"/>
                <a:gd name="T7" fmla="*/ 5 h 17"/>
              </a:gdLst>
              <a:ahLst/>
              <a:cxnLst>
                <a:cxn ang="0">
                  <a:pos x="T0" y="T1"/>
                </a:cxn>
                <a:cxn ang="0">
                  <a:pos x="T2" y="T3"/>
                </a:cxn>
                <a:cxn ang="0">
                  <a:pos x="T4" y="T5"/>
                </a:cxn>
                <a:cxn ang="0">
                  <a:pos x="T6" y="T7"/>
                </a:cxn>
              </a:cxnLst>
              <a:rect l="0" t="0" r="r" b="b"/>
              <a:pathLst>
                <a:path w="12" h="17">
                  <a:moveTo>
                    <a:pt x="0" y="5"/>
                  </a:moveTo>
                  <a:cubicBezTo>
                    <a:pt x="4" y="9"/>
                    <a:pt x="8" y="13"/>
                    <a:pt x="11" y="17"/>
                  </a:cubicBezTo>
                  <a:cubicBezTo>
                    <a:pt x="12" y="11"/>
                    <a:pt x="11" y="6"/>
                    <a:pt x="11" y="0"/>
                  </a:cubicBezTo>
                  <a:cubicBezTo>
                    <a:pt x="7" y="1"/>
                    <a:pt x="3" y="3"/>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62" name="Freeform 77"/>
            <p:cNvSpPr>
              <a:spLocks/>
            </p:cNvSpPr>
            <p:nvPr/>
          </p:nvSpPr>
          <p:spPr bwMode="auto">
            <a:xfrm>
              <a:off x="2468563" y="1814513"/>
              <a:ext cx="128588" cy="153988"/>
            </a:xfrm>
            <a:custGeom>
              <a:avLst/>
              <a:gdLst>
                <a:gd name="T0" fmla="*/ 0 w 34"/>
                <a:gd name="T1" fmla="*/ 31 h 41"/>
                <a:gd name="T2" fmla="*/ 24 w 34"/>
                <a:gd name="T3" fmla="*/ 41 h 41"/>
                <a:gd name="T4" fmla="*/ 24 w 34"/>
                <a:gd name="T5" fmla="*/ 41 h 41"/>
                <a:gd name="T6" fmla="*/ 34 w 34"/>
                <a:gd name="T7" fmla="*/ 15 h 41"/>
                <a:gd name="T8" fmla="*/ 13 w 34"/>
                <a:gd name="T9" fmla="*/ 0 h 41"/>
                <a:gd name="T10" fmla="*/ 0 w 34"/>
                <a:gd name="T11" fmla="*/ 31 h 41"/>
                <a:gd name="T12" fmla="*/ 0 w 34"/>
                <a:gd name="T13" fmla="*/ 31 h 41"/>
              </a:gdLst>
              <a:ahLst/>
              <a:cxnLst>
                <a:cxn ang="0">
                  <a:pos x="T0" y="T1"/>
                </a:cxn>
                <a:cxn ang="0">
                  <a:pos x="T2" y="T3"/>
                </a:cxn>
                <a:cxn ang="0">
                  <a:pos x="T4" y="T5"/>
                </a:cxn>
                <a:cxn ang="0">
                  <a:pos x="T6" y="T7"/>
                </a:cxn>
                <a:cxn ang="0">
                  <a:pos x="T8" y="T9"/>
                </a:cxn>
                <a:cxn ang="0">
                  <a:pos x="T10" y="T11"/>
                </a:cxn>
                <a:cxn ang="0">
                  <a:pos x="T12" y="T13"/>
                </a:cxn>
              </a:cxnLst>
              <a:rect l="0" t="0" r="r" b="b"/>
              <a:pathLst>
                <a:path w="34" h="41">
                  <a:moveTo>
                    <a:pt x="0" y="31"/>
                  </a:moveTo>
                  <a:cubicBezTo>
                    <a:pt x="8" y="35"/>
                    <a:pt x="16" y="38"/>
                    <a:pt x="24" y="41"/>
                  </a:cubicBezTo>
                  <a:cubicBezTo>
                    <a:pt x="24" y="41"/>
                    <a:pt x="24" y="41"/>
                    <a:pt x="24" y="41"/>
                  </a:cubicBezTo>
                  <a:cubicBezTo>
                    <a:pt x="25" y="32"/>
                    <a:pt x="29" y="24"/>
                    <a:pt x="34" y="15"/>
                  </a:cubicBezTo>
                  <a:cubicBezTo>
                    <a:pt x="27" y="11"/>
                    <a:pt x="20" y="6"/>
                    <a:pt x="13" y="0"/>
                  </a:cubicBezTo>
                  <a:cubicBezTo>
                    <a:pt x="6" y="10"/>
                    <a:pt x="1" y="21"/>
                    <a:pt x="0" y="31"/>
                  </a:cubicBezTo>
                  <a:cubicBezTo>
                    <a:pt x="0" y="31"/>
                    <a:pt x="0" y="31"/>
                    <a:pt x="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63" name="Freeform 78"/>
            <p:cNvSpPr>
              <a:spLocks/>
            </p:cNvSpPr>
            <p:nvPr/>
          </p:nvSpPr>
          <p:spPr bwMode="auto">
            <a:xfrm>
              <a:off x="2886076" y="1912938"/>
              <a:ext cx="84138" cy="60325"/>
            </a:xfrm>
            <a:custGeom>
              <a:avLst/>
              <a:gdLst>
                <a:gd name="T0" fmla="*/ 20 w 22"/>
                <a:gd name="T1" fmla="*/ 0 h 16"/>
                <a:gd name="T2" fmla="*/ 0 w 22"/>
                <a:gd name="T3" fmla="*/ 16 h 16"/>
                <a:gd name="T4" fmla="*/ 22 w 22"/>
                <a:gd name="T5" fmla="*/ 6 h 16"/>
                <a:gd name="T6" fmla="*/ 20 w 22"/>
                <a:gd name="T7" fmla="*/ 0 h 16"/>
              </a:gdLst>
              <a:ahLst/>
              <a:cxnLst>
                <a:cxn ang="0">
                  <a:pos x="T0" y="T1"/>
                </a:cxn>
                <a:cxn ang="0">
                  <a:pos x="T2" y="T3"/>
                </a:cxn>
                <a:cxn ang="0">
                  <a:pos x="T4" y="T5"/>
                </a:cxn>
                <a:cxn ang="0">
                  <a:pos x="T6" y="T7"/>
                </a:cxn>
              </a:cxnLst>
              <a:rect l="0" t="0" r="r" b="b"/>
              <a:pathLst>
                <a:path w="22" h="16">
                  <a:moveTo>
                    <a:pt x="20" y="0"/>
                  </a:moveTo>
                  <a:cubicBezTo>
                    <a:pt x="14" y="6"/>
                    <a:pt x="8" y="11"/>
                    <a:pt x="0" y="16"/>
                  </a:cubicBezTo>
                  <a:cubicBezTo>
                    <a:pt x="8" y="13"/>
                    <a:pt x="16" y="10"/>
                    <a:pt x="22" y="6"/>
                  </a:cubicBezTo>
                  <a:cubicBezTo>
                    <a:pt x="22" y="3"/>
                    <a:pt x="22" y="1"/>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64" name="Freeform 79"/>
            <p:cNvSpPr>
              <a:spLocks/>
            </p:cNvSpPr>
            <p:nvPr/>
          </p:nvSpPr>
          <p:spPr bwMode="auto">
            <a:xfrm>
              <a:off x="2886076" y="1901826"/>
              <a:ext cx="41275" cy="71438"/>
            </a:xfrm>
            <a:custGeom>
              <a:avLst/>
              <a:gdLst>
                <a:gd name="T0" fmla="*/ 1 w 11"/>
                <a:gd name="T1" fmla="*/ 1 h 19"/>
                <a:gd name="T2" fmla="*/ 0 w 11"/>
                <a:gd name="T3" fmla="*/ 19 h 19"/>
                <a:gd name="T4" fmla="*/ 11 w 11"/>
                <a:gd name="T5" fmla="*/ 0 h 19"/>
                <a:gd name="T6" fmla="*/ 1 w 11"/>
                <a:gd name="T7" fmla="*/ 1 h 19"/>
              </a:gdLst>
              <a:ahLst/>
              <a:cxnLst>
                <a:cxn ang="0">
                  <a:pos x="T0" y="T1"/>
                </a:cxn>
                <a:cxn ang="0">
                  <a:pos x="T2" y="T3"/>
                </a:cxn>
                <a:cxn ang="0">
                  <a:pos x="T4" y="T5"/>
                </a:cxn>
                <a:cxn ang="0">
                  <a:pos x="T6" y="T7"/>
                </a:cxn>
              </a:cxnLst>
              <a:rect l="0" t="0" r="r" b="b"/>
              <a:pathLst>
                <a:path w="11" h="19">
                  <a:moveTo>
                    <a:pt x="1" y="1"/>
                  </a:moveTo>
                  <a:cubicBezTo>
                    <a:pt x="1" y="7"/>
                    <a:pt x="1" y="13"/>
                    <a:pt x="0" y="19"/>
                  </a:cubicBezTo>
                  <a:cubicBezTo>
                    <a:pt x="5" y="13"/>
                    <a:pt x="8" y="6"/>
                    <a:pt x="11" y="0"/>
                  </a:cubicBezTo>
                  <a:cubicBezTo>
                    <a:pt x="8" y="0"/>
                    <a:pt x="5"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65" name="Freeform 80"/>
            <p:cNvSpPr>
              <a:spLocks/>
            </p:cNvSpPr>
            <p:nvPr/>
          </p:nvSpPr>
          <p:spPr bwMode="auto">
            <a:xfrm>
              <a:off x="2528888" y="1690688"/>
              <a:ext cx="169863" cy="168275"/>
            </a:xfrm>
            <a:custGeom>
              <a:avLst/>
              <a:gdLst>
                <a:gd name="T0" fmla="*/ 0 w 45"/>
                <a:gd name="T1" fmla="*/ 29 h 45"/>
                <a:gd name="T2" fmla="*/ 21 w 45"/>
                <a:gd name="T3" fmla="*/ 45 h 45"/>
                <a:gd name="T4" fmla="*/ 45 w 45"/>
                <a:gd name="T5" fmla="*/ 21 h 45"/>
                <a:gd name="T6" fmla="*/ 29 w 45"/>
                <a:gd name="T7" fmla="*/ 0 h 45"/>
                <a:gd name="T8" fmla="*/ 0 w 45"/>
                <a:gd name="T9" fmla="*/ 29 h 45"/>
              </a:gdLst>
              <a:ahLst/>
              <a:cxnLst>
                <a:cxn ang="0">
                  <a:pos x="T0" y="T1"/>
                </a:cxn>
                <a:cxn ang="0">
                  <a:pos x="T2" y="T3"/>
                </a:cxn>
                <a:cxn ang="0">
                  <a:pos x="T4" y="T5"/>
                </a:cxn>
                <a:cxn ang="0">
                  <a:pos x="T6" y="T7"/>
                </a:cxn>
                <a:cxn ang="0">
                  <a:pos x="T8" y="T9"/>
                </a:cxn>
              </a:cxnLst>
              <a:rect l="0" t="0" r="r" b="b"/>
              <a:pathLst>
                <a:path w="45" h="45">
                  <a:moveTo>
                    <a:pt x="0" y="29"/>
                  </a:moveTo>
                  <a:cubicBezTo>
                    <a:pt x="6" y="35"/>
                    <a:pt x="14" y="40"/>
                    <a:pt x="21" y="45"/>
                  </a:cubicBezTo>
                  <a:cubicBezTo>
                    <a:pt x="27" y="37"/>
                    <a:pt x="36" y="29"/>
                    <a:pt x="45" y="21"/>
                  </a:cubicBezTo>
                  <a:cubicBezTo>
                    <a:pt x="40" y="15"/>
                    <a:pt x="35" y="8"/>
                    <a:pt x="29" y="0"/>
                  </a:cubicBezTo>
                  <a:cubicBezTo>
                    <a:pt x="18" y="9"/>
                    <a:pt x="7" y="19"/>
                    <a:pt x="0"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66" name="Freeform 81"/>
            <p:cNvSpPr>
              <a:spLocks/>
            </p:cNvSpPr>
            <p:nvPr/>
          </p:nvSpPr>
          <p:spPr bwMode="auto">
            <a:xfrm>
              <a:off x="2886076" y="1973263"/>
              <a:ext cx="68263" cy="25400"/>
            </a:xfrm>
            <a:custGeom>
              <a:avLst/>
              <a:gdLst>
                <a:gd name="T0" fmla="*/ 18 w 18"/>
                <a:gd name="T1" fmla="*/ 0 h 7"/>
                <a:gd name="T2" fmla="*/ 0 w 18"/>
                <a:gd name="T3" fmla="*/ 0 h 7"/>
                <a:gd name="T4" fmla="*/ 10 w 18"/>
                <a:gd name="T5" fmla="*/ 7 h 7"/>
                <a:gd name="T6" fmla="*/ 18 w 18"/>
                <a:gd name="T7" fmla="*/ 0 h 7"/>
              </a:gdLst>
              <a:ahLst/>
              <a:cxnLst>
                <a:cxn ang="0">
                  <a:pos x="T0" y="T1"/>
                </a:cxn>
                <a:cxn ang="0">
                  <a:pos x="T2" y="T3"/>
                </a:cxn>
                <a:cxn ang="0">
                  <a:pos x="T4" y="T5"/>
                </a:cxn>
                <a:cxn ang="0">
                  <a:pos x="T6" y="T7"/>
                </a:cxn>
              </a:cxnLst>
              <a:rect l="0" t="0" r="r" b="b"/>
              <a:pathLst>
                <a:path w="18" h="7">
                  <a:moveTo>
                    <a:pt x="18" y="0"/>
                  </a:moveTo>
                  <a:cubicBezTo>
                    <a:pt x="13" y="0"/>
                    <a:pt x="7" y="0"/>
                    <a:pt x="0" y="0"/>
                  </a:cubicBezTo>
                  <a:cubicBezTo>
                    <a:pt x="4" y="3"/>
                    <a:pt x="8" y="5"/>
                    <a:pt x="10" y="7"/>
                  </a:cubicBezTo>
                  <a:cubicBezTo>
                    <a:pt x="13" y="5"/>
                    <a:pt x="16" y="2"/>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67" name="Freeform 82"/>
            <p:cNvSpPr>
              <a:spLocks/>
            </p:cNvSpPr>
            <p:nvPr/>
          </p:nvSpPr>
          <p:spPr bwMode="auto">
            <a:xfrm>
              <a:off x="2657476" y="1603376"/>
              <a:ext cx="184150" cy="158750"/>
            </a:xfrm>
            <a:custGeom>
              <a:avLst/>
              <a:gdLst>
                <a:gd name="T0" fmla="*/ 0 w 49"/>
                <a:gd name="T1" fmla="*/ 20 h 42"/>
                <a:gd name="T2" fmla="*/ 15 w 49"/>
                <a:gd name="T3" fmla="*/ 42 h 42"/>
                <a:gd name="T4" fmla="*/ 49 w 49"/>
                <a:gd name="T5" fmla="*/ 25 h 42"/>
                <a:gd name="T6" fmla="*/ 41 w 49"/>
                <a:gd name="T7" fmla="*/ 0 h 42"/>
                <a:gd name="T8" fmla="*/ 0 w 49"/>
                <a:gd name="T9" fmla="*/ 20 h 42"/>
              </a:gdLst>
              <a:ahLst/>
              <a:cxnLst>
                <a:cxn ang="0">
                  <a:pos x="T0" y="T1"/>
                </a:cxn>
                <a:cxn ang="0">
                  <a:pos x="T2" y="T3"/>
                </a:cxn>
                <a:cxn ang="0">
                  <a:pos x="T4" y="T5"/>
                </a:cxn>
                <a:cxn ang="0">
                  <a:pos x="T6" y="T7"/>
                </a:cxn>
                <a:cxn ang="0">
                  <a:pos x="T8" y="T9"/>
                </a:cxn>
              </a:cxnLst>
              <a:rect l="0" t="0" r="r" b="b"/>
              <a:pathLst>
                <a:path w="49" h="42">
                  <a:moveTo>
                    <a:pt x="0" y="20"/>
                  </a:moveTo>
                  <a:cubicBezTo>
                    <a:pt x="5" y="27"/>
                    <a:pt x="10" y="35"/>
                    <a:pt x="15" y="42"/>
                  </a:cubicBezTo>
                  <a:cubicBezTo>
                    <a:pt x="26" y="35"/>
                    <a:pt x="37" y="29"/>
                    <a:pt x="49" y="25"/>
                  </a:cubicBezTo>
                  <a:cubicBezTo>
                    <a:pt x="46" y="16"/>
                    <a:pt x="44" y="8"/>
                    <a:pt x="41" y="0"/>
                  </a:cubicBezTo>
                  <a:cubicBezTo>
                    <a:pt x="26" y="5"/>
                    <a:pt x="13" y="1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68" name="Freeform 83"/>
            <p:cNvSpPr>
              <a:spLocks/>
            </p:cNvSpPr>
            <p:nvPr/>
          </p:nvSpPr>
          <p:spPr bwMode="auto">
            <a:xfrm>
              <a:off x="2811463" y="1973263"/>
              <a:ext cx="74613" cy="55563"/>
            </a:xfrm>
            <a:custGeom>
              <a:avLst/>
              <a:gdLst>
                <a:gd name="T0" fmla="*/ 7 w 20"/>
                <a:gd name="T1" fmla="*/ 15 h 15"/>
                <a:gd name="T2" fmla="*/ 20 w 20"/>
                <a:gd name="T3" fmla="*/ 0 h 15"/>
                <a:gd name="T4" fmla="*/ 0 w 20"/>
                <a:gd name="T5" fmla="*/ 12 h 15"/>
                <a:gd name="T6" fmla="*/ 7 w 20"/>
                <a:gd name="T7" fmla="*/ 15 h 15"/>
              </a:gdLst>
              <a:ahLst/>
              <a:cxnLst>
                <a:cxn ang="0">
                  <a:pos x="T0" y="T1"/>
                </a:cxn>
                <a:cxn ang="0">
                  <a:pos x="T2" y="T3"/>
                </a:cxn>
                <a:cxn ang="0">
                  <a:pos x="T4" y="T5"/>
                </a:cxn>
                <a:cxn ang="0">
                  <a:pos x="T6" y="T7"/>
                </a:cxn>
              </a:cxnLst>
              <a:rect l="0" t="0" r="r" b="b"/>
              <a:pathLst>
                <a:path w="20" h="15">
                  <a:moveTo>
                    <a:pt x="7" y="15"/>
                  </a:moveTo>
                  <a:cubicBezTo>
                    <a:pt x="13" y="9"/>
                    <a:pt x="15" y="7"/>
                    <a:pt x="20" y="0"/>
                  </a:cubicBezTo>
                  <a:cubicBezTo>
                    <a:pt x="14" y="5"/>
                    <a:pt x="7" y="9"/>
                    <a:pt x="0" y="12"/>
                  </a:cubicBezTo>
                  <a:cubicBezTo>
                    <a:pt x="1" y="14"/>
                    <a:pt x="4" y="14"/>
                    <a:pt x="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69" name="Freeform 84"/>
            <p:cNvSpPr>
              <a:spLocks/>
            </p:cNvSpPr>
            <p:nvPr/>
          </p:nvSpPr>
          <p:spPr bwMode="auto">
            <a:xfrm>
              <a:off x="2619376" y="1781176"/>
              <a:ext cx="150813" cy="134938"/>
            </a:xfrm>
            <a:custGeom>
              <a:avLst/>
              <a:gdLst>
                <a:gd name="T0" fmla="*/ 22 w 40"/>
                <a:gd name="T1" fmla="*/ 36 h 36"/>
                <a:gd name="T2" fmla="*/ 40 w 40"/>
                <a:gd name="T3" fmla="*/ 19 h 36"/>
                <a:gd name="T4" fmla="*/ 24 w 40"/>
                <a:gd name="T5" fmla="*/ 0 h 36"/>
                <a:gd name="T6" fmla="*/ 0 w 40"/>
                <a:gd name="T7" fmla="*/ 23 h 36"/>
                <a:gd name="T8" fmla="*/ 22 w 40"/>
                <a:gd name="T9" fmla="*/ 36 h 36"/>
              </a:gdLst>
              <a:ahLst/>
              <a:cxnLst>
                <a:cxn ang="0">
                  <a:pos x="T0" y="T1"/>
                </a:cxn>
                <a:cxn ang="0">
                  <a:pos x="T2" y="T3"/>
                </a:cxn>
                <a:cxn ang="0">
                  <a:pos x="T4" y="T5"/>
                </a:cxn>
                <a:cxn ang="0">
                  <a:pos x="T6" y="T7"/>
                </a:cxn>
                <a:cxn ang="0">
                  <a:pos x="T8" y="T9"/>
                </a:cxn>
              </a:cxnLst>
              <a:rect l="0" t="0" r="r" b="b"/>
              <a:pathLst>
                <a:path w="40" h="36">
                  <a:moveTo>
                    <a:pt x="22" y="36"/>
                  </a:moveTo>
                  <a:cubicBezTo>
                    <a:pt x="27" y="30"/>
                    <a:pt x="33" y="24"/>
                    <a:pt x="40" y="19"/>
                  </a:cubicBezTo>
                  <a:cubicBezTo>
                    <a:pt x="34" y="13"/>
                    <a:pt x="29" y="7"/>
                    <a:pt x="24" y="0"/>
                  </a:cubicBezTo>
                  <a:cubicBezTo>
                    <a:pt x="14" y="7"/>
                    <a:pt x="6" y="15"/>
                    <a:pt x="0" y="23"/>
                  </a:cubicBezTo>
                  <a:cubicBezTo>
                    <a:pt x="7" y="28"/>
                    <a:pt x="15" y="32"/>
                    <a:pt x="22"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70" name="Freeform 85"/>
            <p:cNvSpPr>
              <a:spLocks/>
            </p:cNvSpPr>
            <p:nvPr/>
          </p:nvSpPr>
          <p:spPr bwMode="auto">
            <a:xfrm>
              <a:off x="2841626" y="1973263"/>
              <a:ext cx="44450" cy="55563"/>
            </a:xfrm>
            <a:custGeom>
              <a:avLst/>
              <a:gdLst>
                <a:gd name="T0" fmla="*/ 0 w 12"/>
                <a:gd name="T1" fmla="*/ 15 h 15"/>
                <a:gd name="T2" fmla="*/ 10 w 12"/>
                <a:gd name="T3" fmla="*/ 13 h 15"/>
                <a:gd name="T4" fmla="*/ 12 w 12"/>
                <a:gd name="T5" fmla="*/ 0 h 15"/>
                <a:gd name="T6" fmla="*/ 0 w 12"/>
                <a:gd name="T7" fmla="*/ 15 h 15"/>
              </a:gdLst>
              <a:ahLst/>
              <a:cxnLst>
                <a:cxn ang="0">
                  <a:pos x="T0" y="T1"/>
                </a:cxn>
                <a:cxn ang="0">
                  <a:pos x="T2" y="T3"/>
                </a:cxn>
                <a:cxn ang="0">
                  <a:pos x="T4" y="T5"/>
                </a:cxn>
                <a:cxn ang="0">
                  <a:pos x="T6" y="T7"/>
                </a:cxn>
              </a:cxnLst>
              <a:rect l="0" t="0" r="r" b="b"/>
              <a:pathLst>
                <a:path w="12" h="15">
                  <a:moveTo>
                    <a:pt x="0" y="15"/>
                  </a:moveTo>
                  <a:cubicBezTo>
                    <a:pt x="3" y="15"/>
                    <a:pt x="6" y="14"/>
                    <a:pt x="10" y="13"/>
                  </a:cubicBezTo>
                  <a:cubicBezTo>
                    <a:pt x="11" y="10"/>
                    <a:pt x="12" y="5"/>
                    <a:pt x="12" y="0"/>
                  </a:cubicBezTo>
                  <a:cubicBezTo>
                    <a:pt x="7" y="7"/>
                    <a:pt x="6" y="9"/>
                    <a:pt x="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71" name="Freeform 86"/>
            <p:cNvSpPr>
              <a:spLocks/>
            </p:cNvSpPr>
            <p:nvPr/>
          </p:nvSpPr>
          <p:spPr bwMode="auto">
            <a:xfrm>
              <a:off x="2814638" y="1931988"/>
              <a:ext cx="71438" cy="41275"/>
            </a:xfrm>
            <a:custGeom>
              <a:avLst/>
              <a:gdLst>
                <a:gd name="T0" fmla="*/ 0 w 19"/>
                <a:gd name="T1" fmla="*/ 7 h 11"/>
                <a:gd name="T2" fmla="*/ 19 w 19"/>
                <a:gd name="T3" fmla="*/ 11 h 11"/>
                <a:gd name="T4" fmla="*/ 7 w 19"/>
                <a:gd name="T5" fmla="*/ 0 h 11"/>
                <a:gd name="T6" fmla="*/ 0 w 19"/>
                <a:gd name="T7" fmla="*/ 7 h 11"/>
              </a:gdLst>
              <a:ahLst/>
              <a:cxnLst>
                <a:cxn ang="0">
                  <a:pos x="T0" y="T1"/>
                </a:cxn>
                <a:cxn ang="0">
                  <a:pos x="T2" y="T3"/>
                </a:cxn>
                <a:cxn ang="0">
                  <a:pos x="T4" y="T5"/>
                </a:cxn>
                <a:cxn ang="0">
                  <a:pos x="T6" y="T7"/>
                </a:cxn>
              </a:cxnLst>
              <a:rect l="0" t="0" r="r" b="b"/>
              <a:pathLst>
                <a:path w="19" h="11">
                  <a:moveTo>
                    <a:pt x="0" y="7"/>
                  </a:moveTo>
                  <a:cubicBezTo>
                    <a:pt x="6" y="9"/>
                    <a:pt x="13" y="10"/>
                    <a:pt x="19" y="11"/>
                  </a:cubicBezTo>
                  <a:cubicBezTo>
                    <a:pt x="16" y="8"/>
                    <a:pt x="11" y="4"/>
                    <a:pt x="7" y="0"/>
                  </a:cubicBezTo>
                  <a:cubicBezTo>
                    <a:pt x="4" y="2"/>
                    <a:pt x="1" y="4"/>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72" name="Freeform 87"/>
            <p:cNvSpPr>
              <a:spLocks/>
            </p:cNvSpPr>
            <p:nvPr/>
          </p:nvSpPr>
          <p:spPr bwMode="auto">
            <a:xfrm>
              <a:off x="2882901" y="1973263"/>
              <a:ext cx="38100" cy="49213"/>
            </a:xfrm>
            <a:custGeom>
              <a:avLst/>
              <a:gdLst>
                <a:gd name="T0" fmla="*/ 10 w 10"/>
                <a:gd name="T1" fmla="*/ 8 h 13"/>
                <a:gd name="T2" fmla="*/ 1 w 10"/>
                <a:gd name="T3" fmla="*/ 0 h 13"/>
                <a:gd name="T4" fmla="*/ 0 w 10"/>
                <a:gd name="T5" fmla="*/ 13 h 13"/>
                <a:gd name="T6" fmla="*/ 10 w 10"/>
                <a:gd name="T7" fmla="*/ 8 h 13"/>
              </a:gdLst>
              <a:ahLst/>
              <a:cxnLst>
                <a:cxn ang="0">
                  <a:pos x="T0" y="T1"/>
                </a:cxn>
                <a:cxn ang="0">
                  <a:pos x="T2" y="T3"/>
                </a:cxn>
                <a:cxn ang="0">
                  <a:pos x="T4" y="T5"/>
                </a:cxn>
                <a:cxn ang="0">
                  <a:pos x="T6" y="T7"/>
                </a:cxn>
              </a:cxnLst>
              <a:rect l="0" t="0" r="r" b="b"/>
              <a:pathLst>
                <a:path w="10" h="13">
                  <a:moveTo>
                    <a:pt x="10" y="8"/>
                  </a:moveTo>
                  <a:cubicBezTo>
                    <a:pt x="8" y="6"/>
                    <a:pt x="5" y="3"/>
                    <a:pt x="1" y="0"/>
                  </a:cubicBezTo>
                  <a:cubicBezTo>
                    <a:pt x="1" y="5"/>
                    <a:pt x="1" y="9"/>
                    <a:pt x="0" y="13"/>
                  </a:cubicBezTo>
                  <a:cubicBezTo>
                    <a:pt x="4" y="12"/>
                    <a:pt x="7" y="10"/>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73" name="Freeform 88"/>
            <p:cNvSpPr>
              <a:spLocks/>
            </p:cNvSpPr>
            <p:nvPr/>
          </p:nvSpPr>
          <p:spPr bwMode="auto">
            <a:xfrm>
              <a:off x="2800351" y="1962151"/>
              <a:ext cx="85725" cy="30163"/>
            </a:xfrm>
            <a:custGeom>
              <a:avLst/>
              <a:gdLst>
                <a:gd name="T0" fmla="*/ 0 w 23"/>
                <a:gd name="T1" fmla="*/ 8 h 8"/>
                <a:gd name="T2" fmla="*/ 0 w 23"/>
                <a:gd name="T3" fmla="*/ 8 h 8"/>
                <a:gd name="T4" fmla="*/ 23 w 23"/>
                <a:gd name="T5" fmla="*/ 3 h 8"/>
                <a:gd name="T6" fmla="*/ 3 w 23"/>
                <a:gd name="T7" fmla="*/ 0 h 8"/>
                <a:gd name="T8" fmla="*/ 0 w 23"/>
                <a:gd name="T9" fmla="*/ 8 h 8"/>
              </a:gdLst>
              <a:ahLst/>
              <a:cxnLst>
                <a:cxn ang="0">
                  <a:pos x="T0" y="T1"/>
                </a:cxn>
                <a:cxn ang="0">
                  <a:pos x="T2" y="T3"/>
                </a:cxn>
                <a:cxn ang="0">
                  <a:pos x="T4" y="T5"/>
                </a:cxn>
                <a:cxn ang="0">
                  <a:pos x="T6" y="T7"/>
                </a:cxn>
                <a:cxn ang="0">
                  <a:pos x="T8" y="T9"/>
                </a:cxn>
              </a:cxnLst>
              <a:rect l="0" t="0" r="r" b="b"/>
              <a:pathLst>
                <a:path w="23" h="8">
                  <a:moveTo>
                    <a:pt x="0" y="8"/>
                  </a:moveTo>
                  <a:cubicBezTo>
                    <a:pt x="0" y="8"/>
                    <a:pt x="0" y="8"/>
                    <a:pt x="0" y="8"/>
                  </a:cubicBezTo>
                  <a:cubicBezTo>
                    <a:pt x="8" y="7"/>
                    <a:pt x="16" y="5"/>
                    <a:pt x="23" y="3"/>
                  </a:cubicBezTo>
                  <a:cubicBezTo>
                    <a:pt x="17" y="2"/>
                    <a:pt x="10" y="1"/>
                    <a:pt x="3" y="0"/>
                  </a:cubicBezTo>
                  <a:cubicBezTo>
                    <a:pt x="1" y="3"/>
                    <a:pt x="0" y="5"/>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74" name="Freeform 89"/>
            <p:cNvSpPr>
              <a:spLocks/>
            </p:cNvSpPr>
            <p:nvPr/>
          </p:nvSpPr>
          <p:spPr bwMode="auto">
            <a:xfrm>
              <a:off x="2800351" y="1973263"/>
              <a:ext cx="85725" cy="44450"/>
            </a:xfrm>
            <a:custGeom>
              <a:avLst/>
              <a:gdLst>
                <a:gd name="T0" fmla="*/ 2 w 23"/>
                <a:gd name="T1" fmla="*/ 12 h 12"/>
                <a:gd name="T2" fmla="*/ 23 w 23"/>
                <a:gd name="T3" fmla="*/ 0 h 12"/>
                <a:gd name="T4" fmla="*/ 0 w 23"/>
                <a:gd name="T5" fmla="*/ 6 h 12"/>
                <a:gd name="T6" fmla="*/ 2 w 23"/>
                <a:gd name="T7" fmla="*/ 12 h 12"/>
              </a:gdLst>
              <a:ahLst/>
              <a:cxnLst>
                <a:cxn ang="0">
                  <a:pos x="T0" y="T1"/>
                </a:cxn>
                <a:cxn ang="0">
                  <a:pos x="T2" y="T3"/>
                </a:cxn>
                <a:cxn ang="0">
                  <a:pos x="T4" y="T5"/>
                </a:cxn>
                <a:cxn ang="0">
                  <a:pos x="T6" y="T7"/>
                </a:cxn>
              </a:cxnLst>
              <a:rect l="0" t="0" r="r" b="b"/>
              <a:pathLst>
                <a:path w="23" h="12">
                  <a:moveTo>
                    <a:pt x="2" y="12"/>
                  </a:moveTo>
                  <a:cubicBezTo>
                    <a:pt x="9" y="8"/>
                    <a:pt x="17" y="4"/>
                    <a:pt x="23" y="0"/>
                  </a:cubicBezTo>
                  <a:cubicBezTo>
                    <a:pt x="16" y="2"/>
                    <a:pt x="8" y="4"/>
                    <a:pt x="0" y="6"/>
                  </a:cubicBezTo>
                  <a:cubicBezTo>
                    <a:pt x="0" y="8"/>
                    <a:pt x="0" y="10"/>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75" name="Freeform 90"/>
            <p:cNvSpPr>
              <a:spLocks/>
            </p:cNvSpPr>
            <p:nvPr/>
          </p:nvSpPr>
          <p:spPr bwMode="auto">
            <a:xfrm>
              <a:off x="2886076" y="1901826"/>
              <a:ext cx="71438" cy="71438"/>
            </a:xfrm>
            <a:custGeom>
              <a:avLst/>
              <a:gdLst>
                <a:gd name="T0" fmla="*/ 12 w 19"/>
                <a:gd name="T1" fmla="*/ 0 h 19"/>
                <a:gd name="T2" fmla="*/ 0 w 19"/>
                <a:gd name="T3" fmla="*/ 19 h 19"/>
                <a:gd name="T4" fmla="*/ 19 w 19"/>
                <a:gd name="T5" fmla="*/ 2 h 19"/>
                <a:gd name="T6" fmla="*/ 12 w 19"/>
                <a:gd name="T7" fmla="*/ 0 h 19"/>
              </a:gdLst>
              <a:ahLst/>
              <a:cxnLst>
                <a:cxn ang="0">
                  <a:pos x="T0" y="T1"/>
                </a:cxn>
                <a:cxn ang="0">
                  <a:pos x="T2" y="T3"/>
                </a:cxn>
                <a:cxn ang="0">
                  <a:pos x="T4" y="T5"/>
                </a:cxn>
                <a:cxn ang="0">
                  <a:pos x="T6" y="T7"/>
                </a:cxn>
              </a:cxnLst>
              <a:rect l="0" t="0" r="r" b="b"/>
              <a:pathLst>
                <a:path w="19" h="19">
                  <a:moveTo>
                    <a:pt x="12" y="0"/>
                  </a:moveTo>
                  <a:cubicBezTo>
                    <a:pt x="9" y="7"/>
                    <a:pt x="5" y="13"/>
                    <a:pt x="0" y="19"/>
                  </a:cubicBezTo>
                  <a:cubicBezTo>
                    <a:pt x="7" y="14"/>
                    <a:pt x="14" y="8"/>
                    <a:pt x="19" y="2"/>
                  </a:cubicBezTo>
                  <a:cubicBezTo>
                    <a:pt x="18" y="1"/>
                    <a:pt x="15" y="0"/>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76" name="Freeform 91"/>
            <p:cNvSpPr>
              <a:spLocks/>
            </p:cNvSpPr>
            <p:nvPr/>
          </p:nvSpPr>
          <p:spPr bwMode="auto">
            <a:xfrm>
              <a:off x="2344738" y="1422401"/>
              <a:ext cx="169863" cy="200025"/>
            </a:xfrm>
            <a:custGeom>
              <a:avLst/>
              <a:gdLst>
                <a:gd name="T0" fmla="*/ 0 w 45"/>
                <a:gd name="T1" fmla="*/ 33 h 53"/>
                <a:gd name="T2" fmla="*/ 8 w 45"/>
                <a:gd name="T3" fmla="*/ 51 h 53"/>
                <a:gd name="T4" fmla="*/ 9 w 45"/>
                <a:gd name="T5" fmla="*/ 53 h 53"/>
                <a:gd name="T6" fmla="*/ 45 w 45"/>
                <a:gd name="T7" fmla="*/ 19 h 53"/>
                <a:gd name="T8" fmla="*/ 44 w 45"/>
                <a:gd name="T9" fmla="*/ 17 h 53"/>
                <a:gd name="T10" fmla="*/ 35 w 45"/>
                <a:gd name="T11" fmla="*/ 0 h 53"/>
                <a:gd name="T12" fmla="*/ 0 w 45"/>
                <a:gd name="T13" fmla="*/ 33 h 53"/>
              </a:gdLst>
              <a:ahLst/>
              <a:cxnLst>
                <a:cxn ang="0">
                  <a:pos x="T0" y="T1"/>
                </a:cxn>
                <a:cxn ang="0">
                  <a:pos x="T2" y="T3"/>
                </a:cxn>
                <a:cxn ang="0">
                  <a:pos x="T4" y="T5"/>
                </a:cxn>
                <a:cxn ang="0">
                  <a:pos x="T6" y="T7"/>
                </a:cxn>
                <a:cxn ang="0">
                  <a:pos x="T8" y="T9"/>
                </a:cxn>
                <a:cxn ang="0">
                  <a:pos x="T10" y="T11"/>
                </a:cxn>
                <a:cxn ang="0">
                  <a:pos x="T12" y="T13"/>
                </a:cxn>
              </a:cxnLst>
              <a:rect l="0" t="0" r="r" b="b"/>
              <a:pathLst>
                <a:path w="45" h="53">
                  <a:moveTo>
                    <a:pt x="0" y="33"/>
                  </a:moveTo>
                  <a:cubicBezTo>
                    <a:pt x="2" y="39"/>
                    <a:pt x="5" y="45"/>
                    <a:pt x="8" y="51"/>
                  </a:cubicBezTo>
                  <a:cubicBezTo>
                    <a:pt x="8" y="52"/>
                    <a:pt x="9" y="53"/>
                    <a:pt x="9" y="53"/>
                  </a:cubicBezTo>
                  <a:cubicBezTo>
                    <a:pt x="18" y="41"/>
                    <a:pt x="31" y="30"/>
                    <a:pt x="45" y="19"/>
                  </a:cubicBezTo>
                  <a:cubicBezTo>
                    <a:pt x="44" y="19"/>
                    <a:pt x="44" y="18"/>
                    <a:pt x="44" y="17"/>
                  </a:cubicBezTo>
                  <a:cubicBezTo>
                    <a:pt x="40" y="11"/>
                    <a:pt x="37" y="5"/>
                    <a:pt x="35" y="0"/>
                  </a:cubicBezTo>
                  <a:cubicBezTo>
                    <a:pt x="21" y="10"/>
                    <a:pt x="9" y="21"/>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77" name="Freeform 92"/>
            <p:cNvSpPr>
              <a:spLocks/>
            </p:cNvSpPr>
            <p:nvPr/>
          </p:nvSpPr>
          <p:spPr bwMode="auto">
            <a:xfrm>
              <a:off x="2495551" y="1317626"/>
              <a:ext cx="222250" cy="161925"/>
            </a:xfrm>
            <a:custGeom>
              <a:avLst/>
              <a:gdLst>
                <a:gd name="T0" fmla="*/ 10 w 59"/>
                <a:gd name="T1" fmla="*/ 43 h 43"/>
                <a:gd name="T2" fmla="*/ 59 w 59"/>
                <a:gd name="T3" fmla="*/ 19 h 43"/>
                <a:gd name="T4" fmla="*/ 58 w 59"/>
                <a:gd name="T5" fmla="*/ 17 h 43"/>
                <a:gd name="T6" fmla="*/ 48 w 59"/>
                <a:gd name="T7" fmla="*/ 0 h 43"/>
                <a:gd name="T8" fmla="*/ 0 w 59"/>
                <a:gd name="T9" fmla="*/ 24 h 43"/>
                <a:gd name="T10" fmla="*/ 9 w 59"/>
                <a:gd name="T11" fmla="*/ 41 h 43"/>
                <a:gd name="T12" fmla="*/ 10 w 59"/>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59" h="43">
                  <a:moveTo>
                    <a:pt x="10" y="43"/>
                  </a:moveTo>
                  <a:cubicBezTo>
                    <a:pt x="25" y="33"/>
                    <a:pt x="42" y="25"/>
                    <a:pt x="59" y="19"/>
                  </a:cubicBezTo>
                  <a:cubicBezTo>
                    <a:pt x="58" y="18"/>
                    <a:pt x="58" y="17"/>
                    <a:pt x="58" y="17"/>
                  </a:cubicBezTo>
                  <a:cubicBezTo>
                    <a:pt x="54" y="11"/>
                    <a:pt x="51" y="5"/>
                    <a:pt x="48" y="0"/>
                  </a:cubicBezTo>
                  <a:cubicBezTo>
                    <a:pt x="31" y="6"/>
                    <a:pt x="15" y="14"/>
                    <a:pt x="0" y="24"/>
                  </a:cubicBezTo>
                  <a:cubicBezTo>
                    <a:pt x="3" y="29"/>
                    <a:pt x="6" y="35"/>
                    <a:pt x="9" y="41"/>
                  </a:cubicBezTo>
                  <a:cubicBezTo>
                    <a:pt x="10" y="42"/>
                    <a:pt x="10" y="43"/>
                    <a:pt x="10"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78" name="Freeform 93"/>
            <p:cNvSpPr>
              <a:spLocks/>
            </p:cNvSpPr>
            <p:nvPr/>
          </p:nvSpPr>
          <p:spPr bwMode="auto">
            <a:xfrm>
              <a:off x="2540001" y="1400176"/>
              <a:ext cx="222250" cy="173038"/>
            </a:xfrm>
            <a:custGeom>
              <a:avLst/>
              <a:gdLst>
                <a:gd name="T0" fmla="*/ 0 w 59"/>
                <a:gd name="T1" fmla="*/ 24 h 46"/>
                <a:gd name="T2" fmla="*/ 13 w 59"/>
                <a:gd name="T3" fmla="*/ 46 h 46"/>
                <a:gd name="T4" fmla="*/ 59 w 59"/>
                <a:gd name="T5" fmla="*/ 22 h 46"/>
                <a:gd name="T6" fmla="*/ 48 w 59"/>
                <a:gd name="T7" fmla="*/ 0 h 46"/>
                <a:gd name="T8" fmla="*/ 0 w 59"/>
                <a:gd name="T9" fmla="*/ 24 h 46"/>
              </a:gdLst>
              <a:ahLst/>
              <a:cxnLst>
                <a:cxn ang="0">
                  <a:pos x="T0" y="T1"/>
                </a:cxn>
                <a:cxn ang="0">
                  <a:pos x="T2" y="T3"/>
                </a:cxn>
                <a:cxn ang="0">
                  <a:pos x="T4" y="T5"/>
                </a:cxn>
                <a:cxn ang="0">
                  <a:pos x="T6" y="T7"/>
                </a:cxn>
                <a:cxn ang="0">
                  <a:pos x="T8" y="T9"/>
                </a:cxn>
              </a:cxnLst>
              <a:rect l="0" t="0" r="r" b="b"/>
              <a:pathLst>
                <a:path w="59" h="46">
                  <a:moveTo>
                    <a:pt x="0" y="24"/>
                  </a:moveTo>
                  <a:cubicBezTo>
                    <a:pt x="4" y="31"/>
                    <a:pt x="8" y="38"/>
                    <a:pt x="13" y="46"/>
                  </a:cubicBezTo>
                  <a:cubicBezTo>
                    <a:pt x="27" y="36"/>
                    <a:pt x="43" y="28"/>
                    <a:pt x="59" y="22"/>
                  </a:cubicBezTo>
                  <a:cubicBezTo>
                    <a:pt x="56" y="15"/>
                    <a:pt x="52" y="7"/>
                    <a:pt x="48" y="0"/>
                  </a:cubicBezTo>
                  <a:cubicBezTo>
                    <a:pt x="31" y="6"/>
                    <a:pt x="15" y="14"/>
                    <a:pt x="0"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79" name="Freeform 94"/>
            <p:cNvSpPr>
              <a:spLocks/>
            </p:cNvSpPr>
            <p:nvPr/>
          </p:nvSpPr>
          <p:spPr bwMode="auto">
            <a:xfrm>
              <a:off x="2449513" y="1600201"/>
              <a:ext cx="180975" cy="192088"/>
            </a:xfrm>
            <a:custGeom>
              <a:avLst/>
              <a:gdLst>
                <a:gd name="T0" fmla="*/ 0 w 48"/>
                <a:gd name="T1" fmla="*/ 32 h 51"/>
                <a:gd name="T2" fmla="*/ 18 w 48"/>
                <a:gd name="T3" fmla="*/ 51 h 51"/>
                <a:gd name="T4" fmla="*/ 48 w 48"/>
                <a:gd name="T5" fmla="*/ 22 h 51"/>
                <a:gd name="T6" fmla="*/ 33 w 48"/>
                <a:gd name="T7" fmla="*/ 0 h 51"/>
                <a:gd name="T8" fmla="*/ 0 w 48"/>
                <a:gd name="T9" fmla="*/ 32 h 51"/>
              </a:gdLst>
              <a:ahLst/>
              <a:cxnLst>
                <a:cxn ang="0">
                  <a:pos x="T0" y="T1"/>
                </a:cxn>
                <a:cxn ang="0">
                  <a:pos x="T2" y="T3"/>
                </a:cxn>
                <a:cxn ang="0">
                  <a:pos x="T4" y="T5"/>
                </a:cxn>
                <a:cxn ang="0">
                  <a:pos x="T6" y="T7"/>
                </a:cxn>
                <a:cxn ang="0">
                  <a:pos x="T8" y="T9"/>
                </a:cxn>
              </a:cxnLst>
              <a:rect l="0" t="0" r="r" b="b"/>
              <a:pathLst>
                <a:path w="48" h="51">
                  <a:moveTo>
                    <a:pt x="0" y="32"/>
                  </a:moveTo>
                  <a:cubicBezTo>
                    <a:pt x="5" y="39"/>
                    <a:pt x="12" y="45"/>
                    <a:pt x="18" y="51"/>
                  </a:cubicBezTo>
                  <a:cubicBezTo>
                    <a:pt x="26" y="40"/>
                    <a:pt x="36" y="30"/>
                    <a:pt x="48" y="22"/>
                  </a:cubicBezTo>
                  <a:cubicBezTo>
                    <a:pt x="43" y="14"/>
                    <a:pt x="38" y="7"/>
                    <a:pt x="33" y="0"/>
                  </a:cubicBezTo>
                  <a:cubicBezTo>
                    <a:pt x="20" y="10"/>
                    <a:pt x="8" y="21"/>
                    <a:pt x="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80" name="Freeform 95"/>
            <p:cNvSpPr>
              <a:spLocks/>
            </p:cNvSpPr>
            <p:nvPr/>
          </p:nvSpPr>
          <p:spPr bwMode="auto">
            <a:xfrm>
              <a:off x="2597151" y="1498601"/>
              <a:ext cx="211138" cy="168275"/>
            </a:xfrm>
            <a:custGeom>
              <a:avLst/>
              <a:gdLst>
                <a:gd name="T0" fmla="*/ 0 w 56"/>
                <a:gd name="T1" fmla="*/ 23 h 45"/>
                <a:gd name="T2" fmla="*/ 14 w 56"/>
                <a:gd name="T3" fmla="*/ 45 h 45"/>
                <a:gd name="T4" fmla="*/ 56 w 56"/>
                <a:gd name="T5" fmla="*/ 24 h 45"/>
                <a:gd name="T6" fmla="*/ 46 w 56"/>
                <a:gd name="T7" fmla="*/ 0 h 45"/>
                <a:gd name="T8" fmla="*/ 0 w 56"/>
                <a:gd name="T9" fmla="*/ 23 h 45"/>
              </a:gdLst>
              <a:ahLst/>
              <a:cxnLst>
                <a:cxn ang="0">
                  <a:pos x="T0" y="T1"/>
                </a:cxn>
                <a:cxn ang="0">
                  <a:pos x="T2" y="T3"/>
                </a:cxn>
                <a:cxn ang="0">
                  <a:pos x="T4" y="T5"/>
                </a:cxn>
                <a:cxn ang="0">
                  <a:pos x="T6" y="T7"/>
                </a:cxn>
                <a:cxn ang="0">
                  <a:pos x="T8" y="T9"/>
                </a:cxn>
              </a:cxnLst>
              <a:rect l="0" t="0" r="r" b="b"/>
              <a:pathLst>
                <a:path w="56" h="45">
                  <a:moveTo>
                    <a:pt x="0" y="23"/>
                  </a:moveTo>
                  <a:cubicBezTo>
                    <a:pt x="5" y="30"/>
                    <a:pt x="9" y="38"/>
                    <a:pt x="14" y="45"/>
                  </a:cubicBezTo>
                  <a:cubicBezTo>
                    <a:pt x="27" y="37"/>
                    <a:pt x="41" y="29"/>
                    <a:pt x="56" y="24"/>
                  </a:cubicBezTo>
                  <a:cubicBezTo>
                    <a:pt x="52" y="16"/>
                    <a:pt x="49" y="8"/>
                    <a:pt x="46" y="0"/>
                  </a:cubicBezTo>
                  <a:cubicBezTo>
                    <a:pt x="29" y="5"/>
                    <a:pt x="14" y="13"/>
                    <a:pt x="0"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81" name="Freeform 96"/>
            <p:cNvSpPr>
              <a:spLocks/>
            </p:cNvSpPr>
            <p:nvPr/>
          </p:nvSpPr>
          <p:spPr bwMode="auto">
            <a:xfrm>
              <a:off x="2386013" y="1504951"/>
              <a:ext cx="180975" cy="203200"/>
            </a:xfrm>
            <a:custGeom>
              <a:avLst/>
              <a:gdLst>
                <a:gd name="T0" fmla="*/ 0 w 48"/>
                <a:gd name="T1" fmla="*/ 34 h 54"/>
                <a:gd name="T2" fmla="*/ 14 w 48"/>
                <a:gd name="T3" fmla="*/ 54 h 54"/>
                <a:gd name="T4" fmla="*/ 48 w 48"/>
                <a:gd name="T5" fmla="*/ 22 h 54"/>
                <a:gd name="T6" fmla="*/ 35 w 48"/>
                <a:gd name="T7" fmla="*/ 0 h 54"/>
                <a:gd name="T8" fmla="*/ 0 w 48"/>
                <a:gd name="T9" fmla="*/ 34 h 54"/>
              </a:gdLst>
              <a:ahLst/>
              <a:cxnLst>
                <a:cxn ang="0">
                  <a:pos x="T0" y="T1"/>
                </a:cxn>
                <a:cxn ang="0">
                  <a:pos x="T2" y="T3"/>
                </a:cxn>
                <a:cxn ang="0">
                  <a:pos x="T4" y="T5"/>
                </a:cxn>
                <a:cxn ang="0">
                  <a:pos x="T6" y="T7"/>
                </a:cxn>
                <a:cxn ang="0">
                  <a:pos x="T8" y="T9"/>
                </a:cxn>
              </a:cxnLst>
              <a:rect l="0" t="0" r="r" b="b"/>
              <a:pathLst>
                <a:path w="48" h="54">
                  <a:moveTo>
                    <a:pt x="0" y="34"/>
                  </a:moveTo>
                  <a:cubicBezTo>
                    <a:pt x="4" y="41"/>
                    <a:pt x="9" y="48"/>
                    <a:pt x="14" y="54"/>
                  </a:cubicBezTo>
                  <a:cubicBezTo>
                    <a:pt x="23" y="43"/>
                    <a:pt x="35" y="32"/>
                    <a:pt x="48" y="22"/>
                  </a:cubicBezTo>
                  <a:cubicBezTo>
                    <a:pt x="44" y="14"/>
                    <a:pt x="39" y="7"/>
                    <a:pt x="35" y="0"/>
                  </a:cubicBezTo>
                  <a:cubicBezTo>
                    <a:pt x="21" y="11"/>
                    <a:pt x="9" y="22"/>
                    <a:pt x="0"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82" name="Freeform 97"/>
            <p:cNvSpPr>
              <a:spLocks/>
            </p:cNvSpPr>
            <p:nvPr/>
          </p:nvSpPr>
          <p:spPr bwMode="auto">
            <a:xfrm>
              <a:off x="2882901" y="1795463"/>
              <a:ext cx="82550" cy="98425"/>
            </a:xfrm>
            <a:custGeom>
              <a:avLst/>
              <a:gdLst>
                <a:gd name="T0" fmla="*/ 14 w 22"/>
                <a:gd name="T1" fmla="*/ 25 h 26"/>
                <a:gd name="T2" fmla="*/ 22 w 22"/>
                <a:gd name="T3" fmla="*/ 0 h 26"/>
                <a:gd name="T4" fmla="*/ 0 w 22"/>
                <a:gd name="T5" fmla="*/ 4 h 26"/>
                <a:gd name="T6" fmla="*/ 2 w 22"/>
                <a:gd name="T7" fmla="*/ 26 h 26"/>
                <a:gd name="T8" fmla="*/ 14 w 22"/>
                <a:gd name="T9" fmla="*/ 25 h 26"/>
              </a:gdLst>
              <a:ahLst/>
              <a:cxnLst>
                <a:cxn ang="0">
                  <a:pos x="T0" y="T1"/>
                </a:cxn>
                <a:cxn ang="0">
                  <a:pos x="T2" y="T3"/>
                </a:cxn>
                <a:cxn ang="0">
                  <a:pos x="T4" y="T5"/>
                </a:cxn>
                <a:cxn ang="0">
                  <a:pos x="T6" y="T7"/>
                </a:cxn>
                <a:cxn ang="0">
                  <a:pos x="T8" y="T9"/>
                </a:cxn>
              </a:cxnLst>
              <a:rect l="0" t="0" r="r" b="b"/>
              <a:pathLst>
                <a:path w="22" h="26">
                  <a:moveTo>
                    <a:pt x="14" y="25"/>
                  </a:moveTo>
                  <a:cubicBezTo>
                    <a:pt x="17" y="17"/>
                    <a:pt x="20" y="9"/>
                    <a:pt x="22" y="0"/>
                  </a:cubicBezTo>
                  <a:cubicBezTo>
                    <a:pt x="15" y="0"/>
                    <a:pt x="8" y="1"/>
                    <a:pt x="0" y="4"/>
                  </a:cubicBezTo>
                  <a:cubicBezTo>
                    <a:pt x="1" y="12"/>
                    <a:pt x="2" y="19"/>
                    <a:pt x="2" y="26"/>
                  </a:cubicBezTo>
                  <a:cubicBezTo>
                    <a:pt x="6" y="25"/>
                    <a:pt x="10" y="24"/>
                    <a:pt x="1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83" name="Freeform 98"/>
            <p:cNvSpPr>
              <a:spLocks/>
            </p:cNvSpPr>
            <p:nvPr/>
          </p:nvSpPr>
          <p:spPr bwMode="auto">
            <a:xfrm>
              <a:off x="2720976" y="1708151"/>
              <a:ext cx="147638" cy="136525"/>
            </a:xfrm>
            <a:custGeom>
              <a:avLst/>
              <a:gdLst>
                <a:gd name="T0" fmla="*/ 0 w 39"/>
                <a:gd name="T1" fmla="*/ 16 h 36"/>
                <a:gd name="T2" fmla="*/ 15 w 39"/>
                <a:gd name="T3" fmla="*/ 36 h 36"/>
                <a:gd name="T4" fmla="*/ 39 w 39"/>
                <a:gd name="T5" fmla="*/ 24 h 36"/>
                <a:gd name="T6" fmla="*/ 33 w 39"/>
                <a:gd name="T7" fmla="*/ 0 h 36"/>
                <a:gd name="T8" fmla="*/ 0 w 39"/>
                <a:gd name="T9" fmla="*/ 16 h 36"/>
              </a:gdLst>
              <a:ahLst/>
              <a:cxnLst>
                <a:cxn ang="0">
                  <a:pos x="T0" y="T1"/>
                </a:cxn>
                <a:cxn ang="0">
                  <a:pos x="T2" y="T3"/>
                </a:cxn>
                <a:cxn ang="0">
                  <a:pos x="T4" y="T5"/>
                </a:cxn>
                <a:cxn ang="0">
                  <a:pos x="T6" y="T7"/>
                </a:cxn>
                <a:cxn ang="0">
                  <a:pos x="T8" y="T9"/>
                </a:cxn>
              </a:cxnLst>
              <a:rect l="0" t="0" r="r" b="b"/>
              <a:pathLst>
                <a:path w="39" h="36">
                  <a:moveTo>
                    <a:pt x="0" y="16"/>
                  </a:moveTo>
                  <a:cubicBezTo>
                    <a:pt x="5" y="23"/>
                    <a:pt x="11" y="30"/>
                    <a:pt x="15" y="36"/>
                  </a:cubicBezTo>
                  <a:cubicBezTo>
                    <a:pt x="23" y="31"/>
                    <a:pt x="31" y="27"/>
                    <a:pt x="39" y="24"/>
                  </a:cubicBezTo>
                  <a:cubicBezTo>
                    <a:pt x="37" y="17"/>
                    <a:pt x="35" y="8"/>
                    <a:pt x="33" y="0"/>
                  </a:cubicBezTo>
                  <a:cubicBezTo>
                    <a:pt x="21" y="4"/>
                    <a:pt x="10" y="10"/>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84" name="Freeform 99"/>
            <p:cNvSpPr>
              <a:spLocks/>
            </p:cNvSpPr>
            <p:nvPr/>
          </p:nvSpPr>
          <p:spPr bwMode="auto">
            <a:xfrm>
              <a:off x="2784476" y="1814513"/>
              <a:ext cx="98425" cy="104775"/>
            </a:xfrm>
            <a:custGeom>
              <a:avLst/>
              <a:gdLst>
                <a:gd name="T0" fmla="*/ 26 w 26"/>
                <a:gd name="T1" fmla="*/ 22 h 28"/>
                <a:gd name="T2" fmla="*/ 23 w 26"/>
                <a:gd name="T3" fmla="*/ 0 h 28"/>
                <a:gd name="T4" fmla="*/ 0 w 26"/>
                <a:gd name="T5" fmla="*/ 11 h 28"/>
                <a:gd name="T6" fmla="*/ 14 w 26"/>
                <a:gd name="T7" fmla="*/ 28 h 28"/>
                <a:gd name="T8" fmla="*/ 26 w 26"/>
                <a:gd name="T9" fmla="*/ 22 h 28"/>
              </a:gdLst>
              <a:ahLst/>
              <a:cxnLst>
                <a:cxn ang="0">
                  <a:pos x="T0" y="T1"/>
                </a:cxn>
                <a:cxn ang="0">
                  <a:pos x="T2" y="T3"/>
                </a:cxn>
                <a:cxn ang="0">
                  <a:pos x="T4" y="T5"/>
                </a:cxn>
                <a:cxn ang="0">
                  <a:pos x="T6" y="T7"/>
                </a:cxn>
                <a:cxn ang="0">
                  <a:pos x="T8" y="T9"/>
                </a:cxn>
              </a:cxnLst>
              <a:rect l="0" t="0" r="r" b="b"/>
              <a:pathLst>
                <a:path w="26" h="28">
                  <a:moveTo>
                    <a:pt x="26" y="22"/>
                  </a:moveTo>
                  <a:cubicBezTo>
                    <a:pt x="25" y="15"/>
                    <a:pt x="24" y="7"/>
                    <a:pt x="23" y="0"/>
                  </a:cubicBezTo>
                  <a:cubicBezTo>
                    <a:pt x="15" y="2"/>
                    <a:pt x="7" y="6"/>
                    <a:pt x="0" y="11"/>
                  </a:cubicBezTo>
                  <a:cubicBezTo>
                    <a:pt x="5" y="17"/>
                    <a:pt x="10" y="23"/>
                    <a:pt x="14" y="28"/>
                  </a:cubicBezTo>
                  <a:cubicBezTo>
                    <a:pt x="18" y="25"/>
                    <a:pt x="22" y="23"/>
                    <a:pt x="2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85" name="Freeform 100"/>
            <p:cNvSpPr>
              <a:spLocks/>
            </p:cNvSpPr>
            <p:nvPr/>
          </p:nvSpPr>
          <p:spPr bwMode="auto">
            <a:xfrm>
              <a:off x="2795588" y="1460501"/>
              <a:ext cx="185738" cy="120650"/>
            </a:xfrm>
            <a:custGeom>
              <a:avLst/>
              <a:gdLst>
                <a:gd name="T0" fmla="*/ 0 w 49"/>
                <a:gd name="T1" fmla="*/ 8 h 32"/>
                <a:gd name="T2" fmla="*/ 9 w 49"/>
                <a:gd name="T3" fmla="*/ 32 h 32"/>
                <a:gd name="T4" fmla="*/ 49 w 49"/>
                <a:gd name="T5" fmla="*/ 26 h 32"/>
                <a:gd name="T6" fmla="*/ 45 w 49"/>
                <a:gd name="T7" fmla="*/ 1 h 32"/>
                <a:gd name="T8" fmla="*/ 0 w 49"/>
                <a:gd name="T9" fmla="*/ 8 h 32"/>
              </a:gdLst>
              <a:ahLst/>
              <a:cxnLst>
                <a:cxn ang="0">
                  <a:pos x="T0" y="T1"/>
                </a:cxn>
                <a:cxn ang="0">
                  <a:pos x="T2" y="T3"/>
                </a:cxn>
                <a:cxn ang="0">
                  <a:pos x="T4" y="T5"/>
                </a:cxn>
                <a:cxn ang="0">
                  <a:pos x="T6" y="T7"/>
                </a:cxn>
                <a:cxn ang="0">
                  <a:pos x="T8" y="T9"/>
                </a:cxn>
              </a:cxnLst>
              <a:rect l="0" t="0" r="r" b="b"/>
              <a:pathLst>
                <a:path w="49" h="32">
                  <a:moveTo>
                    <a:pt x="0" y="8"/>
                  </a:moveTo>
                  <a:cubicBezTo>
                    <a:pt x="3" y="16"/>
                    <a:pt x="6" y="24"/>
                    <a:pt x="9" y="32"/>
                  </a:cubicBezTo>
                  <a:cubicBezTo>
                    <a:pt x="23" y="28"/>
                    <a:pt x="37" y="26"/>
                    <a:pt x="49" y="26"/>
                  </a:cubicBezTo>
                  <a:cubicBezTo>
                    <a:pt x="48" y="18"/>
                    <a:pt x="47" y="9"/>
                    <a:pt x="45" y="1"/>
                  </a:cubicBezTo>
                  <a:cubicBezTo>
                    <a:pt x="31" y="0"/>
                    <a:pt x="16" y="2"/>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86" name="Freeform 101"/>
            <p:cNvSpPr>
              <a:spLocks/>
            </p:cNvSpPr>
            <p:nvPr/>
          </p:nvSpPr>
          <p:spPr bwMode="auto">
            <a:xfrm>
              <a:off x="2863851" y="1685926"/>
              <a:ext cx="117475" cy="109538"/>
            </a:xfrm>
            <a:custGeom>
              <a:avLst/>
              <a:gdLst>
                <a:gd name="T0" fmla="*/ 0 w 31"/>
                <a:gd name="T1" fmla="*/ 5 h 29"/>
                <a:gd name="T2" fmla="*/ 4 w 31"/>
                <a:gd name="T3" fmla="*/ 29 h 29"/>
                <a:gd name="T4" fmla="*/ 27 w 31"/>
                <a:gd name="T5" fmla="*/ 26 h 29"/>
                <a:gd name="T6" fmla="*/ 31 w 31"/>
                <a:gd name="T7" fmla="*/ 0 h 29"/>
                <a:gd name="T8" fmla="*/ 0 w 31"/>
                <a:gd name="T9" fmla="*/ 5 h 29"/>
              </a:gdLst>
              <a:ahLst/>
              <a:cxnLst>
                <a:cxn ang="0">
                  <a:pos x="T0" y="T1"/>
                </a:cxn>
                <a:cxn ang="0">
                  <a:pos x="T2" y="T3"/>
                </a:cxn>
                <a:cxn ang="0">
                  <a:pos x="T4" y="T5"/>
                </a:cxn>
                <a:cxn ang="0">
                  <a:pos x="T6" y="T7"/>
                </a:cxn>
                <a:cxn ang="0">
                  <a:pos x="T8" y="T9"/>
                </a:cxn>
              </a:cxnLst>
              <a:rect l="0" t="0" r="r" b="b"/>
              <a:pathLst>
                <a:path w="31" h="29">
                  <a:moveTo>
                    <a:pt x="0" y="5"/>
                  </a:moveTo>
                  <a:cubicBezTo>
                    <a:pt x="2" y="13"/>
                    <a:pt x="3" y="21"/>
                    <a:pt x="4" y="29"/>
                  </a:cubicBezTo>
                  <a:cubicBezTo>
                    <a:pt x="13" y="27"/>
                    <a:pt x="21" y="26"/>
                    <a:pt x="27" y="26"/>
                  </a:cubicBezTo>
                  <a:cubicBezTo>
                    <a:pt x="29" y="17"/>
                    <a:pt x="31" y="9"/>
                    <a:pt x="31" y="0"/>
                  </a:cubicBezTo>
                  <a:cubicBezTo>
                    <a:pt x="22" y="0"/>
                    <a:pt x="11" y="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87" name="Freeform 102"/>
            <p:cNvSpPr>
              <a:spLocks/>
            </p:cNvSpPr>
            <p:nvPr/>
          </p:nvSpPr>
          <p:spPr bwMode="auto">
            <a:xfrm>
              <a:off x="2833688" y="1570038"/>
              <a:ext cx="150813" cy="120650"/>
            </a:xfrm>
            <a:custGeom>
              <a:avLst/>
              <a:gdLst>
                <a:gd name="T0" fmla="*/ 0 w 40"/>
                <a:gd name="T1" fmla="*/ 7 h 32"/>
                <a:gd name="T2" fmla="*/ 7 w 40"/>
                <a:gd name="T3" fmla="*/ 32 h 32"/>
                <a:gd name="T4" fmla="*/ 40 w 40"/>
                <a:gd name="T5" fmla="*/ 27 h 32"/>
                <a:gd name="T6" fmla="*/ 39 w 40"/>
                <a:gd name="T7" fmla="*/ 1 h 32"/>
                <a:gd name="T8" fmla="*/ 0 w 40"/>
                <a:gd name="T9" fmla="*/ 7 h 32"/>
              </a:gdLst>
              <a:ahLst/>
              <a:cxnLst>
                <a:cxn ang="0">
                  <a:pos x="T0" y="T1"/>
                </a:cxn>
                <a:cxn ang="0">
                  <a:pos x="T2" y="T3"/>
                </a:cxn>
                <a:cxn ang="0">
                  <a:pos x="T4" y="T5"/>
                </a:cxn>
                <a:cxn ang="0">
                  <a:pos x="T6" y="T7"/>
                </a:cxn>
                <a:cxn ang="0">
                  <a:pos x="T8" y="T9"/>
                </a:cxn>
              </a:cxnLst>
              <a:rect l="0" t="0" r="r" b="b"/>
              <a:pathLst>
                <a:path w="40" h="32">
                  <a:moveTo>
                    <a:pt x="0" y="7"/>
                  </a:moveTo>
                  <a:cubicBezTo>
                    <a:pt x="2" y="15"/>
                    <a:pt x="5" y="24"/>
                    <a:pt x="7" y="32"/>
                  </a:cubicBezTo>
                  <a:cubicBezTo>
                    <a:pt x="19" y="28"/>
                    <a:pt x="30" y="27"/>
                    <a:pt x="40" y="27"/>
                  </a:cubicBezTo>
                  <a:cubicBezTo>
                    <a:pt x="40" y="19"/>
                    <a:pt x="40" y="10"/>
                    <a:pt x="39" y="1"/>
                  </a:cubicBezTo>
                  <a:cubicBezTo>
                    <a:pt x="28" y="0"/>
                    <a:pt x="14" y="2"/>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grpSp>
        <p:nvGrpSpPr>
          <p:cNvPr id="188" name="Group 171"/>
          <p:cNvGrpSpPr/>
          <p:nvPr/>
        </p:nvGrpSpPr>
        <p:grpSpPr>
          <a:xfrm>
            <a:off x="5766995" y="3436088"/>
            <a:ext cx="578639" cy="577844"/>
            <a:chOff x="7805738" y="-965201"/>
            <a:chExt cx="2311400" cy="2308226"/>
          </a:xfrm>
          <a:solidFill>
            <a:sysClr val="window" lastClr="FFFFFF">
              <a:lumMod val="50000"/>
            </a:sysClr>
          </a:solidFill>
        </p:grpSpPr>
        <p:sp>
          <p:nvSpPr>
            <p:cNvPr id="189" name="Freeform 106"/>
            <p:cNvSpPr>
              <a:spLocks noEditPoints="1"/>
            </p:cNvSpPr>
            <p:nvPr/>
          </p:nvSpPr>
          <p:spPr bwMode="auto">
            <a:xfrm>
              <a:off x="7805738" y="-965201"/>
              <a:ext cx="2311400" cy="2308226"/>
            </a:xfrm>
            <a:custGeom>
              <a:avLst/>
              <a:gdLst>
                <a:gd name="T0" fmla="*/ 580 w 613"/>
                <a:gd name="T1" fmla="*/ 34 h 613"/>
                <a:gd name="T2" fmla="*/ 460 w 613"/>
                <a:gd name="T3" fmla="*/ 34 h 613"/>
                <a:gd name="T4" fmla="*/ 444 w 613"/>
                <a:gd name="T5" fmla="*/ 56 h 613"/>
                <a:gd name="T6" fmla="*/ 232 w 613"/>
                <a:gd name="T7" fmla="*/ 101 h 613"/>
                <a:gd name="T8" fmla="*/ 201 w 613"/>
                <a:gd name="T9" fmla="*/ 141 h 613"/>
                <a:gd name="T10" fmla="*/ 33 w 613"/>
                <a:gd name="T11" fmla="*/ 179 h 613"/>
                <a:gd name="T12" fmla="*/ 175 w 613"/>
                <a:gd name="T13" fmla="*/ 439 h 613"/>
                <a:gd name="T14" fmla="*/ 434 w 613"/>
                <a:gd name="T15" fmla="*/ 580 h 613"/>
                <a:gd name="T16" fmla="*/ 472 w 613"/>
                <a:gd name="T17" fmla="*/ 412 h 613"/>
                <a:gd name="T18" fmla="*/ 512 w 613"/>
                <a:gd name="T19" fmla="*/ 381 h 613"/>
                <a:gd name="T20" fmla="*/ 557 w 613"/>
                <a:gd name="T21" fmla="*/ 170 h 613"/>
                <a:gd name="T22" fmla="*/ 580 w 613"/>
                <a:gd name="T23" fmla="*/ 154 h 613"/>
                <a:gd name="T24" fmla="*/ 580 w 613"/>
                <a:gd name="T25" fmla="*/ 34 h 613"/>
                <a:gd name="T26" fmla="*/ 415 w 613"/>
                <a:gd name="T27" fmla="*/ 560 h 613"/>
                <a:gd name="T28" fmla="*/ 195 w 613"/>
                <a:gd name="T29" fmla="*/ 418 h 613"/>
                <a:gd name="T30" fmla="*/ 52 w 613"/>
                <a:gd name="T31" fmla="*/ 200 h 613"/>
                <a:gd name="T32" fmla="*/ 272 w 613"/>
                <a:gd name="T33" fmla="*/ 341 h 613"/>
                <a:gd name="T34" fmla="*/ 415 w 613"/>
                <a:gd name="T35" fmla="*/ 560 h 613"/>
                <a:gd name="T36" fmla="*/ 540 w 613"/>
                <a:gd name="T37" fmla="*/ 114 h 613"/>
                <a:gd name="T38" fmla="*/ 528 w 613"/>
                <a:gd name="T39" fmla="*/ 120 h 613"/>
                <a:gd name="T40" fmla="*/ 513 w 613"/>
                <a:gd name="T41" fmla="*/ 101 h 613"/>
                <a:gd name="T42" fmla="*/ 493 w 613"/>
                <a:gd name="T43" fmla="*/ 85 h 613"/>
                <a:gd name="T44" fmla="*/ 500 w 613"/>
                <a:gd name="T45" fmla="*/ 74 h 613"/>
                <a:gd name="T46" fmla="*/ 540 w 613"/>
                <a:gd name="T47" fmla="*/ 74 h 613"/>
                <a:gd name="T48" fmla="*/ 540 w 613"/>
                <a:gd name="T49" fmla="*/ 114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13" h="613">
                  <a:moveTo>
                    <a:pt x="580" y="34"/>
                  </a:moveTo>
                  <a:cubicBezTo>
                    <a:pt x="547" y="0"/>
                    <a:pt x="493" y="0"/>
                    <a:pt x="460" y="34"/>
                  </a:cubicBezTo>
                  <a:cubicBezTo>
                    <a:pt x="453" y="40"/>
                    <a:pt x="448" y="48"/>
                    <a:pt x="444" y="56"/>
                  </a:cubicBezTo>
                  <a:cubicBezTo>
                    <a:pt x="373" y="29"/>
                    <a:pt x="289" y="43"/>
                    <a:pt x="232" y="101"/>
                  </a:cubicBezTo>
                  <a:cubicBezTo>
                    <a:pt x="219" y="113"/>
                    <a:pt x="210" y="127"/>
                    <a:pt x="201" y="141"/>
                  </a:cubicBezTo>
                  <a:cubicBezTo>
                    <a:pt x="79" y="145"/>
                    <a:pt x="33" y="179"/>
                    <a:pt x="33" y="179"/>
                  </a:cubicBezTo>
                  <a:cubicBezTo>
                    <a:pt x="0" y="212"/>
                    <a:pt x="64" y="328"/>
                    <a:pt x="175" y="439"/>
                  </a:cubicBezTo>
                  <a:cubicBezTo>
                    <a:pt x="285" y="549"/>
                    <a:pt x="401" y="613"/>
                    <a:pt x="434" y="580"/>
                  </a:cubicBezTo>
                  <a:cubicBezTo>
                    <a:pt x="434" y="580"/>
                    <a:pt x="468" y="535"/>
                    <a:pt x="472" y="412"/>
                  </a:cubicBezTo>
                  <a:cubicBezTo>
                    <a:pt x="486" y="404"/>
                    <a:pt x="500" y="394"/>
                    <a:pt x="512" y="381"/>
                  </a:cubicBezTo>
                  <a:cubicBezTo>
                    <a:pt x="570" y="324"/>
                    <a:pt x="584" y="241"/>
                    <a:pt x="557" y="170"/>
                  </a:cubicBezTo>
                  <a:cubicBezTo>
                    <a:pt x="565" y="166"/>
                    <a:pt x="573" y="161"/>
                    <a:pt x="580" y="154"/>
                  </a:cubicBezTo>
                  <a:cubicBezTo>
                    <a:pt x="613" y="121"/>
                    <a:pt x="613" y="67"/>
                    <a:pt x="580" y="34"/>
                  </a:cubicBezTo>
                  <a:close/>
                  <a:moveTo>
                    <a:pt x="415" y="560"/>
                  </a:moveTo>
                  <a:cubicBezTo>
                    <a:pt x="399" y="567"/>
                    <a:pt x="312" y="536"/>
                    <a:pt x="195" y="418"/>
                  </a:cubicBezTo>
                  <a:cubicBezTo>
                    <a:pt x="78" y="301"/>
                    <a:pt x="46" y="214"/>
                    <a:pt x="52" y="200"/>
                  </a:cubicBezTo>
                  <a:cubicBezTo>
                    <a:pt x="67" y="193"/>
                    <a:pt x="155" y="224"/>
                    <a:pt x="272" y="341"/>
                  </a:cubicBezTo>
                  <a:cubicBezTo>
                    <a:pt x="389" y="459"/>
                    <a:pt x="421" y="546"/>
                    <a:pt x="415" y="560"/>
                  </a:cubicBezTo>
                  <a:close/>
                  <a:moveTo>
                    <a:pt x="540" y="114"/>
                  </a:moveTo>
                  <a:cubicBezTo>
                    <a:pt x="536" y="117"/>
                    <a:pt x="533" y="119"/>
                    <a:pt x="528" y="120"/>
                  </a:cubicBezTo>
                  <a:cubicBezTo>
                    <a:pt x="523" y="114"/>
                    <a:pt x="519" y="107"/>
                    <a:pt x="513" y="101"/>
                  </a:cubicBezTo>
                  <a:cubicBezTo>
                    <a:pt x="506" y="95"/>
                    <a:pt x="500" y="90"/>
                    <a:pt x="493" y="85"/>
                  </a:cubicBezTo>
                  <a:cubicBezTo>
                    <a:pt x="494" y="81"/>
                    <a:pt x="496" y="77"/>
                    <a:pt x="500" y="74"/>
                  </a:cubicBezTo>
                  <a:cubicBezTo>
                    <a:pt x="511" y="63"/>
                    <a:pt x="529" y="63"/>
                    <a:pt x="540" y="74"/>
                  </a:cubicBezTo>
                  <a:cubicBezTo>
                    <a:pt x="551" y="85"/>
                    <a:pt x="551" y="103"/>
                    <a:pt x="540"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90" name="Freeform 107"/>
            <p:cNvSpPr>
              <a:spLocks/>
            </p:cNvSpPr>
            <p:nvPr/>
          </p:nvSpPr>
          <p:spPr bwMode="auto">
            <a:xfrm>
              <a:off x="8797925" y="500062"/>
              <a:ext cx="346075" cy="387350"/>
            </a:xfrm>
            <a:custGeom>
              <a:avLst/>
              <a:gdLst>
                <a:gd name="T0" fmla="*/ 24 w 92"/>
                <a:gd name="T1" fmla="*/ 0 h 103"/>
                <a:gd name="T2" fmla="*/ 20 w 92"/>
                <a:gd name="T3" fmla="*/ 3 h 103"/>
                <a:gd name="T4" fmla="*/ 6 w 92"/>
                <a:gd name="T5" fmla="*/ 27 h 103"/>
                <a:gd name="T6" fmla="*/ 20 w 92"/>
                <a:gd name="T7" fmla="*/ 83 h 103"/>
                <a:gd name="T8" fmla="*/ 76 w 92"/>
                <a:gd name="T9" fmla="*/ 97 h 103"/>
                <a:gd name="T10" fmla="*/ 92 w 92"/>
                <a:gd name="T11" fmla="*/ 88 h 103"/>
                <a:gd name="T12" fmla="*/ 24 w 92"/>
                <a:gd name="T13" fmla="*/ 0 h 103"/>
              </a:gdLst>
              <a:ahLst/>
              <a:cxnLst>
                <a:cxn ang="0">
                  <a:pos x="T0" y="T1"/>
                </a:cxn>
                <a:cxn ang="0">
                  <a:pos x="T2" y="T3"/>
                </a:cxn>
                <a:cxn ang="0">
                  <a:pos x="T4" y="T5"/>
                </a:cxn>
                <a:cxn ang="0">
                  <a:pos x="T6" y="T7"/>
                </a:cxn>
                <a:cxn ang="0">
                  <a:pos x="T8" y="T9"/>
                </a:cxn>
                <a:cxn ang="0">
                  <a:pos x="T10" y="T11"/>
                </a:cxn>
                <a:cxn ang="0">
                  <a:pos x="T12" y="T13"/>
                </a:cxn>
              </a:cxnLst>
              <a:rect l="0" t="0" r="r" b="b"/>
              <a:pathLst>
                <a:path w="92" h="103">
                  <a:moveTo>
                    <a:pt x="24" y="0"/>
                  </a:moveTo>
                  <a:cubicBezTo>
                    <a:pt x="22" y="2"/>
                    <a:pt x="21" y="2"/>
                    <a:pt x="20" y="3"/>
                  </a:cubicBezTo>
                  <a:cubicBezTo>
                    <a:pt x="13" y="10"/>
                    <a:pt x="9" y="18"/>
                    <a:pt x="6" y="27"/>
                  </a:cubicBezTo>
                  <a:cubicBezTo>
                    <a:pt x="0" y="46"/>
                    <a:pt x="4" y="68"/>
                    <a:pt x="20" y="83"/>
                  </a:cubicBezTo>
                  <a:cubicBezTo>
                    <a:pt x="35" y="99"/>
                    <a:pt x="57" y="103"/>
                    <a:pt x="76" y="97"/>
                  </a:cubicBezTo>
                  <a:cubicBezTo>
                    <a:pt x="82" y="95"/>
                    <a:pt x="87" y="92"/>
                    <a:pt x="92" y="88"/>
                  </a:cubicBezTo>
                  <a:cubicBezTo>
                    <a:pt x="77" y="64"/>
                    <a:pt x="54" y="34"/>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sp>
        <p:nvSpPr>
          <p:cNvPr id="191" name="矩形 190"/>
          <p:cNvSpPr/>
          <p:nvPr/>
        </p:nvSpPr>
        <p:spPr>
          <a:xfrm>
            <a:off x="1" y="508000"/>
            <a:ext cx="182563" cy="508000"/>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192" name="文本框 4"/>
          <p:cNvSpPr txBox="1">
            <a:spLocks noChangeArrowheads="1"/>
          </p:cNvSpPr>
          <p:nvPr/>
        </p:nvSpPr>
        <p:spPr bwMode="auto">
          <a:xfrm>
            <a:off x="295275" y="561975"/>
            <a:ext cx="26812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b="1">
                <a:latin typeface="微软雅黑" panose="020B0503020204020204" pitchFamily="34" charset="-122"/>
                <a:ea typeface="微软雅黑" panose="020B0503020204020204" pitchFamily="34" charset="-122"/>
              </a:rPr>
              <a:t>单击此处输入标题</a:t>
            </a:r>
          </a:p>
        </p:txBody>
      </p:sp>
    </p:spTree>
    <p:extLst>
      <p:ext uri="{BB962C8B-B14F-4D97-AF65-F5344CB8AC3E}">
        <p14:creationId xmlns:p14="http://schemas.microsoft.com/office/powerpoint/2010/main" val="3973552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down)">
                                      <p:cBhvr>
                                        <p:cTn id="7" dur="500"/>
                                        <p:tgtEl>
                                          <p:spTgt spid="6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wipe(down)">
                                      <p:cBhvr>
                                        <p:cTn id="11" dur="500"/>
                                        <p:tgtEl>
                                          <p:spTgt spid="72"/>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64"/>
                                        </p:tgtEl>
                                        <p:attrNameLst>
                                          <p:attrName>style.visibility</p:attrName>
                                        </p:attrNameLst>
                                      </p:cBhvr>
                                      <p:to>
                                        <p:strVal val="visible"/>
                                      </p:to>
                                    </p:set>
                                    <p:animEffect transition="in" filter="wipe(down)">
                                      <p:cBhvr>
                                        <p:cTn id="14" dur="500"/>
                                        <p:tgtEl>
                                          <p:spTgt spid="64"/>
                                        </p:tgtEl>
                                      </p:cBhvr>
                                    </p:animEffect>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63"/>
                                        </p:tgtEl>
                                        <p:attrNameLst>
                                          <p:attrName>style.visibility</p:attrName>
                                        </p:attrNameLst>
                                      </p:cBhvr>
                                      <p:to>
                                        <p:strVal val="visible"/>
                                      </p:to>
                                    </p:set>
                                    <p:animEffect transition="in" filter="wipe(down)">
                                      <p:cBhvr>
                                        <p:cTn id="18" dur="500"/>
                                        <p:tgtEl>
                                          <p:spTgt spid="63"/>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wipe(down)">
                                      <p:cBhvr>
                                        <p:cTn id="21" dur="500"/>
                                        <p:tgtEl>
                                          <p:spTgt spid="65"/>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97"/>
                                        </p:tgtEl>
                                        <p:attrNameLst>
                                          <p:attrName>style.visibility</p:attrName>
                                        </p:attrNameLst>
                                      </p:cBhvr>
                                      <p:to>
                                        <p:strVal val="visible"/>
                                      </p:to>
                                    </p:set>
                                    <p:anim calcmode="lin" valueType="num">
                                      <p:cBhvr>
                                        <p:cTn id="25" dur="500" fill="hold"/>
                                        <p:tgtEl>
                                          <p:spTgt spid="97"/>
                                        </p:tgtEl>
                                        <p:attrNameLst>
                                          <p:attrName>ppt_w</p:attrName>
                                        </p:attrNameLst>
                                      </p:cBhvr>
                                      <p:tavLst>
                                        <p:tav tm="0">
                                          <p:val>
                                            <p:fltVal val="0"/>
                                          </p:val>
                                        </p:tav>
                                        <p:tav tm="100000">
                                          <p:val>
                                            <p:strVal val="#ppt_w"/>
                                          </p:val>
                                        </p:tav>
                                      </p:tavLst>
                                    </p:anim>
                                    <p:anim calcmode="lin" valueType="num">
                                      <p:cBhvr>
                                        <p:cTn id="26" dur="500" fill="hold"/>
                                        <p:tgtEl>
                                          <p:spTgt spid="97"/>
                                        </p:tgtEl>
                                        <p:attrNameLst>
                                          <p:attrName>ppt_h</p:attrName>
                                        </p:attrNameLst>
                                      </p:cBhvr>
                                      <p:tavLst>
                                        <p:tav tm="0">
                                          <p:val>
                                            <p:fltVal val="0"/>
                                          </p:val>
                                        </p:tav>
                                        <p:tav tm="100000">
                                          <p:val>
                                            <p:strVal val="#ppt_h"/>
                                          </p:val>
                                        </p:tav>
                                      </p:tavLst>
                                    </p:anim>
                                    <p:animEffect transition="in" filter="fade">
                                      <p:cBhvr>
                                        <p:cTn id="27" dur="500"/>
                                        <p:tgtEl>
                                          <p:spTgt spid="97"/>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wipe(down)">
                                      <p:cBhvr>
                                        <p:cTn id="30" dur="500"/>
                                        <p:tgtEl>
                                          <p:spTgt spid="66"/>
                                        </p:tgtEl>
                                      </p:cBhvr>
                                    </p:animEffect>
                                  </p:childTnLst>
                                </p:cTn>
                              </p:par>
                            </p:childTnLst>
                          </p:cTn>
                        </p:par>
                        <p:par>
                          <p:cTn id="31" fill="hold">
                            <p:stCondLst>
                              <p:cond delay="2000"/>
                            </p:stCondLst>
                            <p:childTnLst>
                              <p:par>
                                <p:cTn id="32" presetID="53" presetClass="entr" presetSubtype="16" fill="hold" nodeType="afterEffect">
                                  <p:stCondLst>
                                    <p:cond delay="0"/>
                                  </p:stCondLst>
                                  <p:childTnLst>
                                    <p:set>
                                      <p:cBhvr>
                                        <p:cTn id="33" dur="1" fill="hold">
                                          <p:stCondLst>
                                            <p:cond delay="0"/>
                                          </p:stCondLst>
                                        </p:cTn>
                                        <p:tgtEl>
                                          <p:spTgt spid="86"/>
                                        </p:tgtEl>
                                        <p:attrNameLst>
                                          <p:attrName>style.visibility</p:attrName>
                                        </p:attrNameLst>
                                      </p:cBhvr>
                                      <p:to>
                                        <p:strVal val="visible"/>
                                      </p:to>
                                    </p:set>
                                    <p:anim calcmode="lin" valueType="num">
                                      <p:cBhvr>
                                        <p:cTn id="34" dur="500" fill="hold"/>
                                        <p:tgtEl>
                                          <p:spTgt spid="86"/>
                                        </p:tgtEl>
                                        <p:attrNameLst>
                                          <p:attrName>ppt_w</p:attrName>
                                        </p:attrNameLst>
                                      </p:cBhvr>
                                      <p:tavLst>
                                        <p:tav tm="0">
                                          <p:val>
                                            <p:fltVal val="0"/>
                                          </p:val>
                                        </p:tav>
                                        <p:tav tm="100000">
                                          <p:val>
                                            <p:strVal val="#ppt_w"/>
                                          </p:val>
                                        </p:tav>
                                      </p:tavLst>
                                    </p:anim>
                                    <p:anim calcmode="lin" valueType="num">
                                      <p:cBhvr>
                                        <p:cTn id="35" dur="500" fill="hold"/>
                                        <p:tgtEl>
                                          <p:spTgt spid="86"/>
                                        </p:tgtEl>
                                        <p:attrNameLst>
                                          <p:attrName>ppt_h</p:attrName>
                                        </p:attrNameLst>
                                      </p:cBhvr>
                                      <p:tavLst>
                                        <p:tav tm="0">
                                          <p:val>
                                            <p:fltVal val="0"/>
                                          </p:val>
                                        </p:tav>
                                        <p:tav tm="100000">
                                          <p:val>
                                            <p:strVal val="#ppt_h"/>
                                          </p:val>
                                        </p:tav>
                                      </p:tavLst>
                                    </p:anim>
                                    <p:animEffect transition="in" filter="fade">
                                      <p:cBhvr>
                                        <p:cTn id="36" dur="500"/>
                                        <p:tgtEl>
                                          <p:spTgt spid="86"/>
                                        </p:tgtEl>
                                      </p:cBhvr>
                                    </p:animEffect>
                                  </p:childTnLst>
                                </p:cTn>
                              </p:par>
                            </p:childTnLst>
                          </p:cTn>
                        </p:par>
                        <p:par>
                          <p:cTn id="37" fill="hold">
                            <p:stCondLst>
                              <p:cond delay="2500"/>
                            </p:stCondLst>
                            <p:childTnLst>
                              <p:par>
                                <p:cTn id="38" presetID="53" presetClass="entr" presetSubtype="16" fill="hold" nodeType="afterEffect">
                                  <p:stCondLst>
                                    <p:cond delay="0"/>
                                  </p:stCondLst>
                                  <p:childTnLst>
                                    <p:set>
                                      <p:cBhvr>
                                        <p:cTn id="39" dur="1" fill="hold">
                                          <p:stCondLst>
                                            <p:cond delay="0"/>
                                          </p:stCondLst>
                                        </p:cTn>
                                        <p:tgtEl>
                                          <p:spTgt spid="188"/>
                                        </p:tgtEl>
                                        <p:attrNameLst>
                                          <p:attrName>style.visibility</p:attrName>
                                        </p:attrNameLst>
                                      </p:cBhvr>
                                      <p:to>
                                        <p:strVal val="visible"/>
                                      </p:to>
                                    </p:set>
                                    <p:anim calcmode="lin" valueType="num">
                                      <p:cBhvr>
                                        <p:cTn id="40" dur="500" fill="hold"/>
                                        <p:tgtEl>
                                          <p:spTgt spid="188"/>
                                        </p:tgtEl>
                                        <p:attrNameLst>
                                          <p:attrName>ppt_w</p:attrName>
                                        </p:attrNameLst>
                                      </p:cBhvr>
                                      <p:tavLst>
                                        <p:tav tm="0">
                                          <p:val>
                                            <p:fltVal val="0"/>
                                          </p:val>
                                        </p:tav>
                                        <p:tav tm="100000">
                                          <p:val>
                                            <p:strVal val="#ppt_w"/>
                                          </p:val>
                                        </p:tav>
                                      </p:tavLst>
                                    </p:anim>
                                    <p:anim calcmode="lin" valueType="num">
                                      <p:cBhvr>
                                        <p:cTn id="41" dur="500" fill="hold"/>
                                        <p:tgtEl>
                                          <p:spTgt spid="188"/>
                                        </p:tgtEl>
                                        <p:attrNameLst>
                                          <p:attrName>ppt_h</p:attrName>
                                        </p:attrNameLst>
                                      </p:cBhvr>
                                      <p:tavLst>
                                        <p:tav tm="0">
                                          <p:val>
                                            <p:fltVal val="0"/>
                                          </p:val>
                                        </p:tav>
                                        <p:tav tm="100000">
                                          <p:val>
                                            <p:strVal val="#ppt_h"/>
                                          </p:val>
                                        </p:tav>
                                      </p:tavLst>
                                    </p:anim>
                                    <p:animEffect transition="in" filter="fade">
                                      <p:cBhvr>
                                        <p:cTn id="42" dur="500"/>
                                        <p:tgtEl>
                                          <p:spTgt spid="188"/>
                                        </p:tgtEl>
                                      </p:cBhvr>
                                    </p:animEffect>
                                  </p:childTnLst>
                                </p:cTn>
                              </p:par>
                            </p:childTnLst>
                          </p:cTn>
                        </p:par>
                        <p:par>
                          <p:cTn id="43" fill="hold">
                            <p:stCondLst>
                              <p:cond delay="3000"/>
                            </p:stCondLst>
                            <p:childTnLst>
                              <p:par>
                                <p:cTn id="44" presetID="53" presetClass="entr" presetSubtype="16" fill="hold" grpId="0" nodeType="afterEffect">
                                  <p:stCondLst>
                                    <p:cond delay="0"/>
                                  </p:stCondLst>
                                  <p:childTnLst>
                                    <p:set>
                                      <p:cBhvr>
                                        <p:cTn id="45" dur="1" fill="hold">
                                          <p:stCondLst>
                                            <p:cond delay="0"/>
                                          </p:stCondLst>
                                        </p:cTn>
                                        <p:tgtEl>
                                          <p:spTgt spid="85"/>
                                        </p:tgtEl>
                                        <p:attrNameLst>
                                          <p:attrName>style.visibility</p:attrName>
                                        </p:attrNameLst>
                                      </p:cBhvr>
                                      <p:to>
                                        <p:strVal val="visible"/>
                                      </p:to>
                                    </p:set>
                                    <p:anim calcmode="lin" valueType="num">
                                      <p:cBhvr>
                                        <p:cTn id="46" dur="500" fill="hold"/>
                                        <p:tgtEl>
                                          <p:spTgt spid="85"/>
                                        </p:tgtEl>
                                        <p:attrNameLst>
                                          <p:attrName>ppt_w</p:attrName>
                                        </p:attrNameLst>
                                      </p:cBhvr>
                                      <p:tavLst>
                                        <p:tav tm="0">
                                          <p:val>
                                            <p:fltVal val="0"/>
                                          </p:val>
                                        </p:tav>
                                        <p:tav tm="100000">
                                          <p:val>
                                            <p:strVal val="#ppt_w"/>
                                          </p:val>
                                        </p:tav>
                                      </p:tavLst>
                                    </p:anim>
                                    <p:anim calcmode="lin" valueType="num">
                                      <p:cBhvr>
                                        <p:cTn id="47" dur="500" fill="hold"/>
                                        <p:tgtEl>
                                          <p:spTgt spid="85"/>
                                        </p:tgtEl>
                                        <p:attrNameLst>
                                          <p:attrName>ppt_h</p:attrName>
                                        </p:attrNameLst>
                                      </p:cBhvr>
                                      <p:tavLst>
                                        <p:tav tm="0">
                                          <p:val>
                                            <p:fltVal val="0"/>
                                          </p:val>
                                        </p:tav>
                                        <p:tav tm="100000">
                                          <p:val>
                                            <p:strVal val="#ppt_h"/>
                                          </p:val>
                                        </p:tav>
                                      </p:tavLst>
                                    </p:anim>
                                    <p:animEffect transition="in" filter="fade">
                                      <p:cBhvr>
                                        <p:cTn id="48" dur="500"/>
                                        <p:tgtEl>
                                          <p:spTgt spid="85"/>
                                        </p:tgtEl>
                                      </p:cBhvr>
                                    </p:animEffect>
                                  </p:childTnLst>
                                </p:cTn>
                              </p:par>
                            </p:childTnLst>
                          </p:cTn>
                        </p:par>
                        <p:par>
                          <p:cTn id="49" fill="hold">
                            <p:stCondLst>
                              <p:cond delay="3500"/>
                            </p:stCondLst>
                            <p:childTnLst>
                              <p:par>
                                <p:cTn id="50" presetID="22" presetClass="entr" presetSubtype="4" fill="hold" grpId="0" nodeType="afterEffect">
                                  <p:stCondLst>
                                    <p:cond delay="0"/>
                                  </p:stCondLst>
                                  <p:childTnLst>
                                    <p:set>
                                      <p:cBhvr>
                                        <p:cTn id="51" dur="1" fill="hold">
                                          <p:stCondLst>
                                            <p:cond delay="0"/>
                                          </p:stCondLst>
                                        </p:cTn>
                                        <p:tgtEl>
                                          <p:spTgt spid="71"/>
                                        </p:tgtEl>
                                        <p:attrNameLst>
                                          <p:attrName>style.visibility</p:attrName>
                                        </p:attrNameLst>
                                      </p:cBhvr>
                                      <p:to>
                                        <p:strVal val="visible"/>
                                      </p:to>
                                    </p:set>
                                    <p:animEffect transition="in" filter="wipe(down)">
                                      <p:cBhvr>
                                        <p:cTn id="52" dur="500"/>
                                        <p:tgtEl>
                                          <p:spTgt spid="71"/>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69"/>
                                        </p:tgtEl>
                                        <p:attrNameLst>
                                          <p:attrName>style.visibility</p:attrName>
                                        </p:attrNameLst>
                                      </p:cBhvr>
                                      <p:to>
                                        <p:strVal val="visible"/>
                                      </p:to>
                                    </p:set>
                                    <p:animEffect transition="in" filter="wipe(down)">
                                      <p:cBhvr>
                                        <p:cTn id="55" dur="500"/>
                                        <p:tgtEl>
                                          <p:spTgt spid="69"/>
                                        </p:tgtEl>
                                      </p:cBhvr>
                                    </p:animEffect>
                                  </p:childTnLst>
                                </p:cTn>
                              </p:par>
                            </p:childTnLst>
                          </p:cTn>
                        </p:par>
                        <p:par>
                          <p:cTn id="56" fill="hold">
                            <p:stCondLst>
                              <p:cond delay="4000"/>
                            </p:stCondLst>
                            <p:childTnLst>
                              <p:par>
                                <p:cTn id="57" presetID="22" presetClass="entr" presetSubtype="4" fill="hold" grpId="0" nodeType="afterEffect">
                                  <p:stCondLst>
                                    <p:cond delay="0"/>
                                  </p:stCondLst>
                                  <p:childTnLst>
                                    <p:set>
                                      <p:cBhvr>
                                        <p:cTn id="58" dur="1" fill="hold">
                                          <p:stCondLst>
                                            <p:cond delay="0"/>
                                          </p:stCondLst>
                                        </p:cTn>
                                        <p:tgtEl>
                                          <p:spTgt spid="67"/>
                                        </p:tgtEl>
                                        <p:attrNameLst>
                                          <p:attrName>style.visibility</p:attrName>
                                        </p:attrNameLst>
                                      </p:cBhvr>
                                      <p:to>
                                        <p:strVal val="visible"/>
                                      </p:to>
                                    </p:set>
                                    <p:animEffect transition="in" filter="wipe(down)">
                                      <p:cBhvr>
                                        <p:cTn id="59" dur="500"/>
                                        <p:tgtEl>
                                          <p:spTgt spid="67"/>
                                        </p:tgtEl>
                                      </p:cBhvr>
                                    </p:animEffect>
                                  </p:childTnLst>
                                </p:cTn>
                              </p:par>
                            </p:childTnLst>
                          </p:cTn>
                        </p:par>
                        <p:par>
                          <p:cTn id="60" fill="hold">
                            <p:stCondLst>
                              <p:cond delay="4500"/>
                            </p:stCondLst>
                            <p:childTnLst>
                              <p:par>
                                <p:cTn id="61" presetID="53" presetClass="entr" presetSubtype="16" fill="hold" nodeType="afterEffect">
                                  <p:stCondLst>
                                    <p:cond delay="0"/>
                                  </p:stCondLst>
                                  <p:childTnLst>
                                    <p:set>
                                      <p:cBhvr>
                                        <p:cTn id="62" dur="1" fill="hold">
                                          <p:stCondLst>
                                            <p:cond delay="0"/>
                                          </p:stCondLst>
                                        </p:cTn>
                                        <p:tgtEl>
                                          <p:spTgt spid="92"/>
                                        </p:tgtEl>
                                        <p:attrNameLst>
                                          <p:attrName>style.visibility</p:attrName>
                                        </p:attrNameLst>
                                      </p:cBhvr>
                                      <p:to>
                                        <p:strVal val="visible"/>
                                      </p:to>
                                    </p:set>
                                    <p:anim calcmode="lin" valueType="num">
                                      <p:cBhvr>
                                        <p:cTn id="63" dur="500" fill="hold"/>
                                        <p:tgtEl>
                                          <p:spTgt spid="92"/>
                                        </p:tgtEl>
                                        <p:attrNameLst>
                                          <p:attrName>ppt_w</p:attrName>
                                        </p:attrNameLst>
                                      </p:cBhvr>
                                      <p:tavLst>
                                        <p:tav tm="0">
                                          <p:val>
                                            <p:fltVal val="0"/>
                                          </p:val>
                                        </p:tav>
                                        <p:tav tm="100000">
                                          <p:val>
                                            <p:strVal val="#ppt_w"/>
                                          </p:val>
                                        </p:tav>
                                      </p:tavLst>
                                    </p:anim>
                                    <p:anim calcmode="lin" valueType="num">
                                      <p:cBhvr>
                                        <p:cTn id="64" dur="500" fill="hold"/>
                                        <p:tgtEl>
                                          <p:spTgt spid="92"/>
                                        </p:tgtEl>
                                        <p:attrNameLst>
                                          <p:attrName>ppt_h</p:attrName>
                                        </p:attrNameLst>
                                      </p:cBhvr>
                                      <p:tavLst>
                                        <p:tav tm="0">
                                          <p:val>
                                            <p:fltVal val="0"/>
                                          </p:val>
                                        </p:tav>
                                        <p:tav tm="100000">
                                          <p:val>
                                            <p:strVal val="#ppt_h"/>
                                          </p:val>
                                        </p:tav>
                                      </p:tavLst>
                                    </p:anim>
                                    <p:animEffect transition="in" filter="fade">
                                      <p:cBhvr>
                                        <p:cTn id="65" dur="500"/>
                                        <p:tgtEl>
                                          <p:spTgt spid="92"/>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68"/>
                                        </p:tgtEl>
                                        <p:attrNameLst>
                                          <p:attrName>style.visibility</p:attrName>
                                        </p:attrNameLst>
                                      </p:cBhvr>
                                      <p:to>
                                        <p:strVal val="visible"/>
                                      </p:to>
                                    </p:set>
                                    <p:animEffect transition="in" filter="wipe(down)">
                                      <p:cBhvr>
                                        <p:cTn id="68" dur="500"/>
                                        <p:tgtEl>
                                          <p:spTgt spid="68"/>
                                        </p:tgtEl>
                                      </p:cBhvr>
                                    </p:animEffect>
                                  </p:childTnLst>
                                </p:cTn>
                              </p:par>
                            </p:childTnLst>
                          </p:cTn>
                        </p:par>
                        <p:par>
                          <p:cTn id="69" fill="hold">
                            <p:stCondLst>
                              <p:cond delay="5000"/>
                            </p:stCondLst>
                            <p:childTnLst>
                              <p:par>
                                <p:cTn id="70" presetID="53" presetClass="entr" presetSubtype="16" fill="hold" nodeType="afterEffect">
                                  <p:stCondLst>
                                    <p:cond delay="0"/>
                                  </p:stCondLst>
                                  <p:childTnLst>
                                    <p:set>
                                      <p:cBhvr>
                                        <p:cTn id="71" dur="1" fill="hold">
                                          <p:stCondLst>
                                            <p:cond delay="0"/>
                                          </p:stCondLst>
                                        </p:cTn>
                                        <p:tgtEl>
                                          <p:spTgt spid="104"/>
                                        </p:tgtEl>
                                        <p:attrNameLst>
                                          <p:attrName>style.visibility</p:attrName>
                                        </p:attrNameLst>
                                      </p:cBhvr>
                                      <p:to>
                                        <p:strVal val="visible"/>
                                      </p:to>
                                    </p:set>
                                    <p:anim calcmode="lin" valueType="num">
                                      <p:cBhvr>
                                        <p:cTn id="72" dur="500" fill="hold"/>
                                        <p:tgtEl>
                                          <p:spTgt spid="104"/>
                                        </p:tgtEl>
                                        <p:attrNameLst>
                                          <p:attrName>ppt_w</p:attrName>
                                        </p:attrNameLst>
                                      </p:cBhvr>
                                      <p:tavLst>
                                        <p:tav tm="0">
                                          <p:val>
                                            <p:fltVal val="0"/>
                                          </p:val>
                                        </p:tav>
                                        <p:tav tm="100000">
                                          <p:val>
                                            <p:strVal val="#ppt_w"/>
                                          </p:val>
                                        </p:tav>
                                      </p:tavLst>
                                    </p:anim>
                                    <p:anim calcmode="lin" valueType="num">
                                      <p:cBhvr>
                                        <p:cTn id="73" dur="500" fill="hold"/>
                                        <p:tgtEl>
                                          <p:spTgt spid="104"/>
                                        </p:tgtEl>
                                        <p:attrNameLst>
                                          <p:attrName>ppt_h</p:attrName>
                                        </p:attrNameLst>
                                      </p:cBhvr>
                                      <p:tavLst>
                                        <p:tav tm="0">
                                          <p:val>
                                            <p:fltVal val="0"/>
                                          </p:val>
                                        </p:tav>
                                        <p:tav tm="100000">
                                          <p:val>
                                            <p:strVal val="#ppt_h"/>
                                          </p:val>
                                        </p:tav>
                                      </p:tavLst>
                                    </p:anim>
                                    <p:animEffect transition="in" filter="fade">
                                      <p:cBhvr>
                                        <p:cTn id="74" dur="500"/>
                                        <p:tgtEl>
                                          <p:spTgt spid="104"/>
                                        </p:tgtEl>
                                      </p:cBhvr>
                                    </p:animEffect>
                                  </p:childTnLst>
                                </p:cTn>
                              </p:par>
                            </p:childTnLst>
                          </p:cTn>
                        </p:par>
                        <p:par>
                          <p:cTn id="75" fill="hold">
                            <p:stCondLst>
                              <p:cond delay="5500"/>
                            </p:stCondLst>
                            <p:childTnLst>
                              <p:par>
                                <p:cTn id="76" presetID="16" presetClass="entr" presetSubtype="21" fill="hold" grpId="0" nodeType="afterEffect">
                                  <p:stCondLst>
                                    <p:cond delay="0"/>
                                  </p:stCondLst>
                                  <p:childTnLst>
                                    <p:set>
                                      <p:cBhvr>
                                        <p:cTn id="77" dur="1" fill="hold">
                                          <p:stCondLst>
                                            <p:cond delay="0"/>
                                          </p:stCondLst>
                                        </p:cTn>
                                        <p:tgtEl>
                                          <p:spTgt spid="70"/>
                                        </p:tgtEl>
                                        <p:attrNameLst>
                                          <p:attrName>style.visibility</p:attrName>
                                        </p:attrNameLst>
                                      </p:cBhvr>
                                      <p:to>
                                        <p:strVal val="visible"/>
                                      </p:to>
                                    </p:set>
                                    <p:animEffect transition="in" filter="barn(inVertical)">
                                      <p:cBhvr>
                                        <p:cTn id="78" dur="500"/>
                                        <p:tgtEl>
                                          <p:spTgt spid="70"/>
                                        </p:tgtEl>
                                      </p:cBhvr>
                                    </p:animEffect>
                                  </p:childTnLst>
                                </p:cTn>
                              </p:par>
                            </p:childTnLst>
                          </p:cTn>
                        </p:par>
                        <p:par>
                          <p:cTn id="79" fill="hold">
                            <p:stCondLst>
                              <p:cond delay="6000"/>
                            </p:stCondLst>
                            <p:childTnLst>
                              <p:par>
                                <p:cTn id="80" presetID="22" presetClass="entr" presetSubtype="1" fill="hold" nodeType="afterEffect">
                                  <p:stCondLst>
                                    <p:cond delay="0"/>
                                  </p:stCondLst>
                                  <p:childTnLst>
                                    <p:set>
                                      <p:cBhvr>
                                        <p:cTn id="81" dur="1" fill="hold">
                                          <p:stCondLst>
                                            <p:cond delay="0"/>
                                          </p:stCondLst>
                                        </p:cTn>
                                        <p:tgtEl>
                                          <p:spTgt spid="74"/>
                                        </p:tgtEl>
                                        <p:attrNameLst>
                                          <p:attrName>style.visibility</p:attrName>
                                        </p:attrNameLst>
                                      </p:cBhvr>
                                      <p:to>
                                        <p:strVal val="visible"/>
                                      </p:to>
                                    </p:set>
                                    <p:animEffect transition="in" filter="wipe(up)">
                                      <p:cBhvr>
                                        <p:cTn id="82" dur="500"/>
                                        <p:tgtEl>
                                          <p:spTgt spid="74"/>
                                        </p:tgtEl>
                                      </p:cBhvr>
                                    </p:animEffect>
                                  </p:childTnLst>
                                </p:cTn>
                              </p:par>
                              <p:par>
                                <p:cTn id="83" presetID="22" presetClass="entr" presetSubtype="8" fill="hold" nodeType="withEffect">
                                  <p:stCondLst>
                                    <p:cond delay="0"/>
                                  </p:stCondLst>
                                  <p:childTnLst>
                                    <p:set>
                                      <p:cBhvr>
                                        <p:cTn id="84" dur="1" fill="hold">
                                          <p:stCondLst>
                                            <p:cond delay="0"/>
                                          </p:stCondLst>
                                        </p:cTn>
                                        <p:tgtEl>
                                          <p:spTgt spid="84"/>
                                        </p:tgtEl>
                                        <p:attrNameLst>
                                          <p:attrName>style.visibility</p:attrName>
                                        </p:attrNameLst>
                                      </p:cBhvr>
                                      <p:to>
                                        <p:strVal val="visible"/>
                                      </p:to>
                                    </p:set>
                                    <p:animEffect transition="in" filter="wipe(left)">
                                      <p:cBhvr>
                                        <p:cTn id="85" dur="500"/>
                                        <p:tgtEl>
                                          <p:spTgt spid="84"/>
                                        </p:tgtEl>
                                      </p:cBhvr>
                                    </p:animEffect>
                                  </p:childTnLst>
                                </p:cTn>
                              </p:par>
                              <p:par>
                                <p:cTn id="86" presetID="22" presetClass="entr" presetSubtype="2" fill="hold" nodeType="withEffect">
                                  <p:stCondLst>
                                    <p:cond delay="0"/>
                                  </p:stCondLst>
                                  <p:childTnLst>
                                    <p:set>
                                      <p:cBhvr>
                                        <p:cTn id="87" dur="1" fill="hold">
                                          <p:stCondLst>
                                            <p:cond delay="0"/>
                                          </p:stCondLst>
                                        </p:cTn>
                                        <p:tgtEl>
                                          <p:spTgt spid="73"/>
                                        </p:tgtEl>
                                        <p:attrNameLst>
                                          <p:attrName>style.visibility</p:attrName>
                                        </p:attrNameLst>
                                      </p:cBhvr>
                                      <p:to>
                                        <p:strVal val="visible"/>
                                      </p:to>
                                    </p:set>
                                    <p:animEffect transition="in" filter="wipe(right)">
                                      <p:cBhvr>
                                        <p:cTn id="88" dur="500"/>
                                        <p:tgtEl>
                                          <p:spTgt spid="73"/>
                                        </p:tgtEl>
                                      </p:cBhvr>
                                    </p:animEffect>
                                  </p:childTnLst>
                                </p:cTn>
                              </p:par>
                              <p:par>
                                <p:cTn id="89" presetID="22" presetClass="entr" presetSubtype="2" fill="hold" nodeType="withEffect">
                                  <p:stCondLst>
                                    <p:cond delay="0"/>
                                  </p:stCondLst>
                                  <p:childTnLst>
                                    <p:set>
                                      <p:cBhvr>
                                        <p:cTn id="90" dur="1" fill="hold">
                                          <p:stCondLst>
                                            <p:cond delay="0"/>
                                          </p:stCondLst>
                                        </p:cTn>
                                        <p:tgtEl>
                                          <p:spTgt spid="83"/>
                                        </p:tgtEl>
                                        <p:attrNameLst>
                                          <p:attrName>style.visibility</p:attrName>
                                        </p:attrNameLst>
                                      </p:cBhvr>
                                      <p:to>
                                        <p:strVal val="visible"/>
                                      </p:to>
                                    </p:set>
                                    <p:animEffect transition="in" filter="wipe(right)">
                                      <p:cBhvr>
                                        <p:cTn id="91" dur="500"/>
                                        <p:tgtEl>
                                          <p:spTgt spid="83"/>
                                        </p:tgtEl>
                                      </p:cBhvr>
                                    </p:animEffect>
                                  </p:childTnLst>
                                </p:cTn>
                              </p:par>
                            </p:childTnLst>
                          </p:cTn>
                        </p:par>
                        <p:par>
                          <p:cTn id="92" fill="hold">
                            <p:stCondLst>
                              <p:cond delay="6500"/>
                            </p:stCondLst>
                            <p:childTnLst>
                              <p:par>
                                <p:cTn id="93" presetID="10" presetClass="entr" presetSubtype="0" fill="hold" grpId="0" nodeType="afterEffect">
                                  <p:stCondLst>
                                    <p:cond delay="0"/>
                                  </p:stCondLst>
                                  <p:childTnLst>
                                    <p:set>
                                      <p:cBhvr>
                                        <p:cTn id="94" dur="1" fill="hold">
                                          <p:stCondLst>
                                            <p:cond delay="0"/>
                                          </p:stCondLst>
                                        </p:cTn>
                                        <p:tgtEl>
                                          <p:spTgt spid="75"/>
                                        </p:tgtEl>
                                        <p:attrNameLst>
                                          <p:attrName>style.visibility</p:attrName>
                                        </p:attrNameLst>
                                      </p:cBhvr>
                                      <p:to>
                                        <p:strVal val="visible"/>
                                      </p:to>
                                    </p:set>
                                    <p:animEffect transition="in" filter="fade">
                                      <p:cBhvr>
                                        <p:cTn id="95" dur="500"/>
                                        <p:tgtEl>
                                          <p:spTgt spid="75"/>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76"/>
                                        </p:tgtEl>
                                        <p:attrNameLst>
                                          <p:attrName>style.visibility</p:attrName>
                                        </p:attrNameLst>
                                      </p:cBhvr>
                                      <p:to>
                                        <p:strVal val="visible"/>
                                      </p:to>
                                    </p:set>
                                    <p:animEffect transition="in" filter="fade">
                                      <p:cBhvr>
                                        <p:cTn id="98" dur="500"/>
                                        <p:tgtEl>
                                          <p:spTgt spid="76"/>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77"/>
                                        </p:tgtEl>
                                        <p:attrNameLst>
                                          <p:attrName>style.visibility</p:attrName>
                                        </p:attrNameLst>
                                      </p:cBhvr>
                                      <p:to>
                                        <p:strVal val="visible"/>
                                      </p:to>
                                    </p:set>
                                    <p:animEffect transition="in" filter="fade">
                                      <p:cBhvr>
                                        <p:cTn id="101" dur="500"/>
                                        <p:tgtEl>
                                          <p:spTgt spid="77"/>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78"/>
                                        </p:tgtEl>
                                        <p:attrNameLst>
                                          <p:attrName>style.visibility</p:attrName>
                                        </p:attrNameLst>
                                      </p:cBhvr>
                                      <p:to>
                                        <p:strVal val="visible"/>
                                      </p:to>
                                    </p:set>
                                    <p:animEffect transition="in" filter="fade">
                                      <p:cBhvr>
                                        <p:cTn id="104" dur="500"/>
                                        <p:tgtEl>
                                          <p:spTgt spid="7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79"/>
                                        </p:tgtEl>
                                        <p:attrNameLst>
                                          <p:attrName>style.visibility</p:attrName>
                                        </p:attrNameLst>
                                      </p:cBhvr>
                                      <p:to>
                                        <p:strVal val="visible"/>
                                      </p:to>
                                    </p:set>
                                    <p:animEffect transition="in" filter="fade">
                                      <p:cBhvr>
                                        <p:cTn id="107" dur="500"/>
                                        <p:tgtEl>
                                          <p:spTgt spid="79"/>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80"/>
                                        </p:tgtEl>
                                        <p:attrNameLst>
                                          <p:attrName>style.visibility</p:attrName>
                                        </p:attrNameLst>
                                      </p:cBhvr>
                                      <p:to>
                                        <p:strVal val="visible"/>
                                      </p:to>
                                    </p:set>
                                    <p:animEffect transition="in" filter="fade">
                                      <p:cBhvr>
                                        <p:cTn id="110" dur="500"/>
                                        <p:tgtEl>
                                          <p:spTgt spid="80"/>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81"/>
                                        </p:tgtEl>
                                        <p:attrNameLst>
                                          <p:attrName>style.visibility</p:attrName>
                                        </p:attrNameLst>
                                      </p:cBhvr>
                                      <p:to>
                                        <p:strVal val="visible"/>
                                      </p:to>
                                    </p:set>
                                    <p:animEffect transition="in" filter="fade">
                                      <p:cBhvr>
                                        <p:cTn id="113" dur="500"/>
                                        <p:tgtEl>
                                          <p:spTgt spid="81"/>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82"/>
                                        </p:tgtEl>
                                        <p:attrNameLst>
                                          <p:attrName>style.visibility</p:attrName>
                                        </p:attrNameLst>
                                      </p:cBhvr>
                                      <p:to>
                                        <p:strVal val="visible"/>
                                      </p:to>
                                    </p:set>
                                    <p:animEffect transition="in" filter="fade">
                                      <p:cBhvr>
                                        <p:cTn id="116"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5" grpId="0"/>
      <p:bldP spid="76" grpId="0"/>
      <p:bldP spid="77" grpId="0"/>
      <p:bldP spid="78" grpId="0"/>
      <p:bldP spid="79" grpId="0"/>
      <p:bldP spid="80" grpId="0"/>
      <p:bldP spid="81" grpId="0"/>
      <p:bldP spid="82" grpId="0"/>
      <p:bldP spid="8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矩形 34"/>
          <p:cNvSpPr/>
          <p:nvPr/>
        </p:nvSpPr>
        <p:spPr>
          <a:xfrm>
            <a:off x="1" y="508000"/>
            <a:ext cx="182563" cy="508000"/>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36" name="文本框 4"/>
          <p:cNvSpPr txBox="1">
            <a:spLocks noChangeArrowheads="1"/>
          </p:cNvSpPr>
          <p:nvPr/>
        </p:nvSpPr>
        <p:spPr bwMode="auto">
          <a:xfrm>
            <a:off x="295275" y="561975"/>
            <a:ext cx="26812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b="1">
                <a:latin typeface="微软雅黑" panose="020B0503020204020204" pitchFamily="34" charset="-122"/>
                <a:ea typeface="微软雅黑" panose="020B0503020204020204" pitchFamily="34" charset="-122"/>
              </a:rPr>
              <a:t>单击此处输入标题</a:t>
            </a:r>
          </a:p>
        </p:txBody>
      </p:sp>
      <p:sp>
        <p:nvSpPr>
          <p:cNvPr id="37" name="圆角矩形 36"/>
          <p:cNvSpPr/>
          <p:nvPr/>
        </p:nvSpPr>
        <p:spPr>
          <a:xfrm>
            <a:off x="927101" y="2090742"/>
            <a:ext cx="4591051" cy="1474787"/>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38" name="矩形 6"/>
          <p:cNvSpPr>
            <a:spLocks noChangeArrowheads="1"/>
          </p:cNvSpPr>
          <p:nvPr/>
        </p:nvSpPr>
        <p:spPr bwMode="auto">
          <a:xfrm>
            <a:off x="1260475" y="2417767"/>
            <a:ext cx="3924300"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buFontTx/>
              <a:buNone/>
            </a:pPr>
            <a:r>
              <a:rPr lang="zh-CN" altLang="en-US" sz="1200">
                <a:solidFill>
                  <a:srgbClr val="445469"/>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1200">
              <a:solidFill>
                <a:srgbClr val="44546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9" name="圆角矩形 38"/>
          <p:cNvSpPr/>
          <p:nvPr/>
        </p:nvSpPr>
        <p:spPr>
          <a:xfrm>
            <a:off x="927101" y="4300542"/>
            <a:ext cx="4591051" cy="1474787"/>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40" name="矩形 8"/>
          <p:cNvSpPr>
            <a:spLocks noChangeArrowheads="1"/>
          </p:cNvSpPr>
          <p:nvPr/>
        </p:nvSpPr>
        <p:spPr bwMode="auto">
          <a:xfrm>
            <a:off x="1260475" y="4627567"/>
            <a:ext cx="3924300"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buFontTx/>
              <a:buNone/>
            </a:pPr>
            <a:r>
              <a:rPr lang="zh-CN" altLang="en-US" sz="1200">
                <a:solidFill>
                  <a:srgbClr val="445469"/>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1200">
              <a:solidFill>
                <a:srgbClr val="44546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1" name="圆角矩形 40"/>
          <p:cNvSpPr/>
          <p:nvPr/>
        </p:nvSpPr>
        <p:spPr>
          <a:xfrm>
            <a:off x="1582741" y="1855788"/>
            <a:ext cx="3279775" cy="461962"/>
          </a:xfrm>
          <a:prstGeom prst="roundRect">
            <a:avLst/>
          </a:pr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3190" dirty="0">
              <a:solidFill>
                <a:prstClr val="white"/>
              </a:solidFill>
              <a:ea typeface="微软雅黑" panose="020B0503020204020204" pitchFamily="34" charset="-122"/>
            </a:endParaRPr>
          </a:p>
        </p:txBody>
      </p:sp>
      <p:sp>
        <p:nvSpPr>
          <p:cNvPr id="42" name="文本框 10"/>
          <p:cNvSpPr txBox="1">
            <a:spLocks noChangeArrowheads="1"/>
          </p:cNvSpPr>
          <p:nvPr/>
        </p:nvSpPr>
        <p:spPr bwMode="auto">
          <a:xfrm>
            <a:off x="1814515" y="1906589"/>
            <a:ext cx="27971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20000"/>
              </a:spcBef>
              <a:buFontTx/>
              <a:buNone/>
            </a:pPr>
            <a:r>
              <a:rPr lang="zh-CN" altLang="en-US" sz="1600" b="1">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altLang="zh-CN" sz="16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圆角矩形 42"/>
          <p:cNvSpPr/>
          <p:nvPr/>
        </p:nvSpPr>
        <p:spPr>
          <a:xfrm>
            <a:off x="1582741" y="4106863"/>
            <a:ext cx="3279775" cy="463550"/>
          </a:xfrm>
          <a:prstGeom prst="roundRect">
            <a:avLst/>
          </a:pr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3190" dirty="0">
              <a:solidFill>
                <a:prstClr val="white"/>
              </a:solidFill>
              <a:ea typeface="微软雅黑" panose="020B0503020204020204" pitchFamily="34" charset="-122"/>
            </a:endParaRPr>
          </a:p>
        </p:txBody>
      </p:sp>
      <p:pic>
        <p:nvPicPr>
          <p:cNvPr id="45" name="图片 12"/>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6958015" y="1731963"/>
            <a:ext cx="3392487" cy="415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文本框 13"/>
          <p:cNvSpPr txBox="1">
            <a:spLocks noChangeArrowheads="1"/>
          </p:cNvSpPr>
          <p:nvPr/>
        </p:nvSpPr>
        <p:spPr bwMode="auto">
          <a:xfrm>
            <a:off x="1795466" y="4159254"/>
            <a:ext cx="27971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20000"/>
              </a:spcBef>
              <a:buFontTx/>
              <a:buNone/>
            </a:pPr>
            <a:r>
              <a:rPr lang="zh-CN" altLang="en-US" sz="1600" b="1">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altLang="zh-CN" sz="16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5150516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0" dur="1000" fill="hold"/>
                                        <p:tgtEl>
                                          <p:spTgt spid="3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7"/>
                                        </p:tgtEl>
                                      </p:cBhvr>
                                    </p:animEffect>
                                  </p:childTnLst>
                                </p:cTn>
                              </p:par>
                            </p:childTnLst>
                          </p:cTn>
                        </p:par>
                        <p:par>
                          <p:cTn id="15" fill="hold">
                            <p:stCondLst>
                              <p:cond delay="1000"/>
                            </p:stCondLst>
                            <p:childTnLst>
                              <p:par>
                                <p:cTn id="16" presetID="25" presetClass="entr" presetSubtype="0" fill="hold" grpId="0" nodeType="afterEffect">
                                  <p:stCondLst>
                                    <p:cond delay="0"/>
                                  </p:stCondLst>
                                  <p:childTnLst>
                                    <p:set>
                                      <p:cBhvr>
                                        <p:cTn id="17" dur="1" fill="hold">
                                          <p:stCondLst>
                                            <p:cond delay="0"/>
                                          </p:stCondLst>
                                        </p:cTn>
                                        <p:tgtEl>
                                          <p:spTgt spid="38"/>
                                        </p:tgtEl>
                                        <p:attrNameLst>
                                          <p:attrName>style.visibility</p:attrName>
                                        </p:attrNameLst>
                                      </p:cBhvr>
                                      <p:to>
                                        <p:strVal val="visible"/>
                                      </p:to>
                                    </p:set>
                                    <p:anim calcmode="lin" valueType="num">
                                      <p:cBhvr>
                                        <p:cTn id="18" dur="500" decel="50000" fill="hold">
                                          <p:stCondLst>
                                            <p:cond delay="0"/>
                                          </p:stCondLst>
                                        </p:cTn>
                                        <p:tgtEl>
                                          <p:spTgt spid="38"/>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38"/>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38"/>
                                        </p:tgtEl>
                                        <p:attrNameLst>
                                          <p:attrName>ppt_w</p:attrName>
                                        </p:attrNameLst>
                                      </p:cBhvr>
                                      <p:tavLst>
                                        <p:tav tm="0">
                                          <p:val>
                                            <p:strVal val="#ppt_w*.05"/>
                                          </p:val>
                                        </p:tav>
                                        <p:tav tm="100000">
                                          <p:val>
                                            <p:strVal val="#ppt_w"/>
                                          </p:val>
                                        </p:tav>
                                      </p:tavLst>
                                    </p:anim>
                                    <p:anim calcmode="lin" valueType="num">
                                      <p:cBhvr>
                                        <p:cTn id="21" dur="1000" fill="hold"/>
                                        <p:tgtEl>
                                          <p:spTgt spid="38"/>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38"/>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38"/>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38"/>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38"/>
                                        </p:tgtEl>
                                      </p:cBhvr>
                                    </p:animEffect>
                                  </p:childTnLst>
                                </p:cTn>
                              </p:par>
                            </p:childTnLst>
                          </p:cTn>
                        </p:par>
                        <p:par>
                          <p:cTn id="26" fill="hold">
                            <p:stCondLst>
                              <p:cond delay="2000"/>
                            </p:stCondLst>
                            <p:childTnLst>
                              <p:par>
                                <p:cTn id="27" presetID="25" presetClass="entr" presetSubtype="0" fill="hold" grpId="0" nodeType="afterEffect">
                                  <p:stCondLst>
                                    <p:cond delay="0"/>
                                  </p:stCondLst>
                                  <p:childTnLst>
                                    <p:set>
                                      <p:cBhvr>
                                        <p:cTn id="28" dur="1" fill="hold">
                                          <p:stCondLst>
                                            <p:cond delay="0"/>
                                          </p:stCondLst>
                                        </p:cTn>
                                        <p:tgtEl>
                                          <p:spTgt spid="39"/>
                                        </p:tgtEl>
                                        <p:attrNameLst>
                                          <p:attrName>style.visibility</p:attrName>
                                        </p:attrNameLst>
                                      </p:cBhvr>
                                      <p:to>
                                        <p:strVal val="visible"/>
                                      </p:to>
                                    </p:set>
                                    <p:anim calcmode="lin" valueType="num">
                                      <p:cBhvr>
                                        <p:cTn id="29"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32" dur="1000" fill="hold"/>
                                        <p:tgtEl>
                                          <p:spTgt spid="39"/>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39"/>
                                        </p:tgtEl>
                                      </p:cBhvr>
                                    </p:animEffect>
                                  </p:childTnLst>
                                </p:cTn>
                              </p:par>
                            </p:childTnLst>
                          </p:cTn>
                        </p:par>
                        <p:par>
                          <p:cTn id="37" fill="hold">
                            <p:stCondLst>
                              <p:cond delay="3000"/>
                            </p:stCondLst>
                            <p:childTnLst>
                              <p:par>
                                <p:cTn id="38" presetID="25" presetClass="entr" presetSubtype="0" fill="hold" grpId="0" nodeType="afterEffect">
                                  <p:stCondLst>
                                    <p:cond delay="0"/>
                                  </p:stCondLst>
                                  <p:childTnLst>
                                    <p:set>
                                      <p:cBhvr>
                                        <p:cTn id="39" dur="1" fill="hold">
                                          <p:stCondLst>
                                            <p:cond delay="0"/>
                                          </p:stCondLst>
                                        </p:cTn>
                                        <p:tgtEl>
                                          <p:spTgt spid="40"/>
                                        </p:tgtEl>
                                        <p:attrNameLst>
                                          <p:attrName>style.visibility</p:attrName>
                                        </p:attrNameLst>
                                      </p:cBhvr>
                                      <p:to>
                                        <p:strVal val="visible"/>
                                      </p:to>
                                    </p:set>
                                    <p:anim calcmode="lin" valueType="num">
                                      <p:cBhvr>
                                        <p:cTn id="40"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41"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42"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43" dur="1000" fill="hold"/>
                                        <p:tgtEl>
                                          <p:spTgt spid="40"/>
                                        </p:tgtEl>
                                        <p:attrNameLst>
                                          <p:attrName>ppt_h</p:attrName>
                                        </p:attrNameLst>
                                      </p:cBhvr>
                                      <p:tavLst>
                                        <p:tav tm="0">
                                          <p:val>
                                            <p:strVal val="#ppt_h"/>
                                          </p:val>
                                        </p:tav>
                                        <p:tav tm="100000">
                                          <p:val>
                                            <p:strVal val="#ppt_h"/>
                                          </p:val>
                                        </p:tav>
                                      </p:tavLst>
                                    </p:anim>
                                    <p:anim calcmode="lin" valueType="num">
                                      <p:cBhvr>
                                        <p:cTn id="44"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45"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46"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47" dur="1000" decel="50000">
                                          <p:stCondLst>
                                            <p:cond delay="0"/>
                                          </p:stCondLst>
                                        </p:cTn>
                                        <p:tgtEl>
                                          <p:spTgt spid="40"/>
                                        </p:tgtEl>
                                      </p:cBhvr>
                                    </p:animEffect>
                                  </p:childTnLst>
                                </p:cTn>
                              </p:par>
                            </p:childTnLst>
                          </p:cTn>
                        </p:par>
                        <p:par>
                          <p:cTn id="48" fill="hold">
                            <p:stCondLst>
                              <p:cond delay="4000"/>
                            </p:stCondLst>
                            <p:childTnLst>
                              <p:par>
                                <p:cTn id="49" presetID="25" presetClass="entr" presetSubtype="0"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p:cTn id="51" dur="500" decel="50000" fill="hold">
                                          <p:stCondLst>
                                            <p:cond delay="0"/>
                                          </p:stCondLst>
                                        </p:cTn>
                                        <p:tgtEl>
                                          <p:spTgt spid="41"/>
                                        </p:tgtEl>
                                        <p:attrNameLst>
                                          <p:attrName>style.rotation</p:attrName>
                                        </p:attrNameLst>
                                      </p:cBhvr>
                                      <p:tavLst>
                                        <p:tav tm="0">
                                          <p:val>
                                            <p:fltVal val="-90"/>
                                          </p:val>
                                        </p:tav>
                                        <p:tav tm="100000">
                                          <p:val>
                                            <p:fltVal val="0"/>
                                          </p:val>
                                        </p:tav>
                                      </p:tavLst>
                                    </p:anim>
                                    <p:anim calcmode="lin" valueType="num">
                                      <p:cBhvr>
                                        <p:cTn id="52" dur="500" decel="50000" fill="hold">
                                          <p:stCondLst>
                                            <p:cond delay="0"/>
                                          </p:stCondLst>
                                        </p:cTn>
                                        <p:tgtEl>
                                          <p:spTgt spid="41"/>
                                        </p:tgtEl>
                                        <p:attrNameLst>
                                          <p:attrName>ppt_w</p:attrName>
                                        </p:attrNameLst>
                                      </p:cBhvr>
                                      <p:tavLst>
                                        <p:tav tm="0">
                                          <p:val>
                                            <p:strVal val="#ppt_w"/>
                                          </p:val>
                                        </p:tav>
                                        <p:tav tm="100000">
                                          <p:val>
                                            <p:strVal val="#ppt_w*.05"/>
                                          </p:val>
                                        </p:tav>
                                      </p:tavLst>
                                    </p:anim>
                                    <p:anim calcmode="lin" valueType="num">
                                      <p:cBhvr>
                                        <p:cTn id="53" dur="500" accel="50000" fill="hold">
                                          <p:stCondLst>
                                            <p:cond delay="500"/>
                                          </p:stCondLst>
                                        </p:cTn>
                                        <p:tgtEl>
                                          <p:spTgt spid="41"/>
                                        </p:tgtEl>
                                        <p:attrNameLst>
                                          <p:attrName>ppt_w</p:attrName>
                                        </p:attrNameLst>
                                      </p:cBhvr>
                                      <p:tavLst>
                                        <p:tav tm="0">
                                          <p:val>
                                            <p:strVal val="#ppt_w*.05"/>
                                          </p:val>
                                        </p:tav>
                                        <p:tav tm="100000">
                                          <p:val>
                                            <p:strVal val="#ppt_w"/>
                                          </p:val>
                                        </p:tav>
                                      </p:tavLst>
                                    </p:anim>
                                    <p:anim calcmode="lin" valueType="num">
                                      <p:cBhvr>
                                        <p:cTn id="54" dur="1000" fill="hold"/>
                                        <p:tgtEl>
                                          <p:spTgt spid="41"/>
                                        </p:tgtEl>
                                        <p:attrNameLst>
                                          <p:attrName>ppt_h</p:attrName>
                                        </p:attrNameLst>
                                      </p:cBhvr>
                                      <p:tavLst>
                                        <p:tav tm="0">
                                          <p:val>
                                            <p:strVal val="#ppt_h"/>
                                          </p:val>
                                        </p:tav>
                                        <p:tav tm="100000">
                                          <p:val>
                                            <p:strVal val="#ppt_h"/>
                                          </p:val>
                                        </p:tav>
                                      </p:tavLst>
                                    </p:anim>
                                    <p:anim calcmode="lin" valueType="num">
                                      <p:cBhvr>
                                        <p:cTn id="55" dur="500" decel="50000" fill="hold">
                                          <p:stCondLst>
                                            <p:cond delay="0"/>
                                          </p:stCondLst>
                                        </p:cTn>
                                        <p:tgtEl>
                                          <p:spTgt spid="41"/>
                                        </p:tgtEl>
                                        <p:attrNameLst>
                                          <p:attrName>ppt_x</p:attrName>
                                        </p:attrNameLst>
                                      </p:cBhvr>
                                      <p:tavLst>
                                        <p:tav tm="0">
                                          <p:val>
                                            <p:strVal val="#ppt_x+.4"/>
                                          </p:val>
                                        </p:tav>
                                        <p:tav tm="100000">
                                          <p:val>
                                            <p:strVal val="#ppt_x"/>
                                          </p:val>
                                        </p:tav>
                                      </p:tavLst>
                                    </p:anim>
                                    <p:anim calcmode="lin" valueType="num">
                                      <p:cBhvr>
                                        <p:cTn id="56" dur="500" decel="50000" fill="hold">
                                          <p:stCondLst>
                                            <p:cond delay="0"/>
                                          </p:stCondLst>
                                        </p:cTn>
                                        <p:tgtEl>
                                          <p:spTgt spid="41"/>
                                        </p:tgtEl>
                                        <p:attrNameLst>
                                          <p:attrName>ppt_y</p:attrName>
                                        </p:attrNameLst>
                                      </p:cBhvr>
                                      <p:tavLst>
                                        <p:tav tm="0">
                                          <p:val>
                                            <p:strVal val="#ppt_y-.2"/>
                                          </p:val>
                                        </p:tav>
                                        <p:tav tm="100000">
                                          <p:val>
                                            <p:strVal val="#ppt_y+.1"/>
                                          </p:val>
                                        </p:tav>
                                      </p:tavLst>
                                    </p:anim>
                                    <p:anim calcmode="lin" valueType="num">
                                      <p:cBhvr>
                                        <p:cTn id="57" dur="500" accel="50000" fill="hold">
                                          <p:stCondLst>
                                            <p:cond delay="500"/>
                                          </p:stCondLst>
                                        </p:cTn>
                                        <p:tgtEl>
                                          <p:spTgt spid="41"/>
                                        </p:tgtEl>
                                        <p:attrNameLst>
                                          <p:attrName>ppt_y</p:attrName>
                                        </p:attrNameLst>
                                      </p:cBhvr>
                                      <p:tavLst>
                                        <p:tav tm="0">
                                          <p:val>
                                            <p:strVal val="#ppt_y+.1"/>
                                          </p:val>
                                        </p:tav>
                                        <p:tav tm="100000">
                                          <p:val>
                                            <p:strVal val="#ppt_y"/>
                                          </p:val>
                                        </p:tav>
                                      </p:tavLst>
                                    </p:anim>
                                    <p:animEffect transition="in" filter="fade">
                                      <p:cBhvr>
                                        <p:cTn id="58" dur="1000" decel="50000">
                                          <p:stCondLst>
                                            <p:cond delay="0"/>
                                          </p:stCondLst>
                                        </p:cTn>
                                        <p:tgtEl>
                                          <p:spTgt spid="41"/>
                                        </p:tgtEl>
                                      </p:cBhvr>
                                    </p:animEffect>
                                  </p:childTnLst>
                                </p:cTn>
                              </p:par>
                            </p:childTnLst>
                          </p:cTn>
                        </p:par>
                        <p:par>
                          <p:cTn id="59" fill="hold">
                            <p:stCondLst>
                              <p:cond delay="5000"/>
                            </p:stCondLst>
                            <p:childTnLst>
                              <p:par>
                                <p:cTn id="60" presetID="25" presetClass="entr" presetSubtype="0" fill="hold" grpId="0" nodeType="afterEffect">
                                  <p:stCondLst>
                                    <p:cond delay="0"/>
                                  </p:stCondLst>
                                  <p:childTnLst>
                                    <p:set>
                                      <p:cBhvr>
                                        <p:cTn id="61" dur="1" fill="hold">
                                          <p:stCondLst>
                                            <p:cond delay="0"/>
                                          </p:stCondLst>
                                        </p:cTn>
                                        <p:tgtEl>
                                          <p:spTgt spid="42"/>
                                        </p:tgtEl>
                                        <p:attrNameLst>
                                          <p:attrName>style.visibility</p:attrName>
                                        </p:attrNameLst>
                                      </p:cBhvr>
                                      <p:to>
                                        <p:strVal val="visible"/>
                                      </p:to>
                                    </p:set>
                                    <p:anim calcmode="lin" valueType="num">
                                      <p:cBhvr>
                                        <p:cTn id="62" dur="500" decel="50000" fill="hold">
                                          <p:stCondLst>
                                            <p:cond delay="0"/>
                                          </p:stCondLst>
                                        </p:cTn>
                                        <p:tgtEl>
                                          <p:spTgt spid="42"/>
                                        </p:tgtEl>
                                        <p:attrNameLst>
                                          <p:attrName>style.rotation</p:attrName>
                                        </p:attrNameLst>
                                      </p:cBhvr>
                                      <p:tavLst>
                                        <p:tav tm="0">
                                          <p:val>
                                            <p:fltVal val="-90"/>
                                          </p:val>
                                        </p:tav>
                                        <p:tav tm="100000">
                                          <p:val>
                                            <p:fltVal val="0"/>
                                          </p:val>
                                        </p:tav>
                                      </p:tavLst>
                                    </p:anim>
                                    <p:anim calcmode="lin" valueType="num">
                                      <p:cBhvr>
                                        <p:cTn id="63" dur="500" decel="50000" fill="hold">
                                          <p:stCondLst>
                                            <p:cond delay="0"/>
                                          </p:stCondLst>
                                        </p:cTn>
                                        <p:tgtEl>
                                          <p:spTgt spid="42"/>
                                        </p:tgtEl>
                                        <p:attrNameLst>
                                          <p:attrName>ppt_w</p:attrName>
                                        </p:attrNameLst>
                                      </p:cBhvr>
                                      <p:tavLst>
                                        <p:tav tm="0">
                                          <p:val>
                                            <p:strVal val="#ppt_w"/>
                                          </p:val>
                                        </p:tav>
                                        <p:tav tm="100000">
                                          <p:val>
                                            <p:strVal val="#ppt_w*.05"/>
                                          </p:val>
                                        </p:tav>
                                      </p:tavLst>
                                    </p:anim>
                                    <p:anim calcmode="lin" valueType="num">
                                      <p:cBhvr>
                                        <p:cTn id="64" dur="500" accel="50000" fill="hold">
                                          <p:stCondLst>
                                            <p:cond delay="500"/>
                                          </p:stCondLst>
                                        </p:cTn>
                                        <p:tgtEl>
                                          <p:spTgt spid="42"/>
                                        </p:tgtEl>
                                        <p:attrNameLst>
                                          <p:attrName>ppt_w</p:attrName>
                                        </p:attrNameLst>
                                      </p:cBhvr>
                                      <p:tavLst>
                                        <p:tav tm="0">
                                          <p:val>
                                            <p:strVal val="#ppt_w*.05"/>
                                          </p:val>
                                        </p:tav>
                                        <p:tav tm="100000">
                                          <p:val>
                                            <p:strVal val="#ppt_w"/>
                                          </p:val>
                                        </p:tav>
                                      </p:tavLst>
                                    </p:anim>
                                    <p:anim calcmode="lin" valueType="num">
                                      <p:cBhvr>
                                        <p:cTn id="65" dur="1000" fill="hold"/>
                                        <p:tgtEl>
                                          <p:spTgt spid="42"/>
                                        </p:tgtEl>
                                        <p:attrNameLst>
                                          <p:attrName>ppt_h</p:attrName>
                                        </p:attrNameLst>
                                      </p:cBhvr>
                                      <p:tavLst>
                                        <p:tav tm="0">
                                          <p:val>
                                            <p:strVal val="#ppt_h"/>
                                          </p:val>
                                        </p:tav>
                                        <p:tav tm="100000">
                                          <p:val>
                                            <p:strVal val="#ppt_h"/>
                                          </p:val>
                                        </p:tav>
                                      </p:tavLst>
                                    </p:anim>
                                    <p:anim calcmode="lin" valueType="num">
                                      <p:cBhvr>
                                        <p:cTn id="66" dur="500" decel="50000" fill="hold">
                                          <p:stCondLst>
                                            <p:cond delay="0"/>
                                          </p:stCondLst>
                                        </p:cTn>
                                        <p:tgtEl>
                                          <p:spTgt spid="42"/>
                                        </p:tgtEl>
                                        <p:attrNameLst>
                                          <p:attrName>ppt_x</p:attrName>
                                        </p:attrNameLst>
                                      </p:cBhvr>
                                      <p:tavLst>
                                        <p:tav tm="0">
                                          <p:val>
                                            <p:strVal val="#ppt_x+.4"/>
                                          </p:val>
                                        </p:tav>
                                        <p:tav tm="100000">
                                          <p:val>
                                            <p:strVal val="#ppt_x"/>
                                          </p:val>
                                        </p:tav>
                                      </p:tavLst>
                                    </p:anim>
                                    <p:anim calcmode="lin" valueType="num">
                                      <p:cBhvr>
                                        <p:cTn id="67" dur="500" decel="50000" fill="hold">
                                          <p:stCondLst>
                                            <p:cond delay="0"/>
                                          </p:stCondLst>
                                        </p:cTn>
                                        <p:tgtEl>
                                          <p:spTgt spid="42"/>
                                        </p:tgtEl>
                                        <p:attrNameLst>
                                          <p:attrName>ppt_y</p:attrName>
                                        </p:attrNameLst>
                                      </p:cBhvr>
                                      <p:tavLst>
                                        <p:tav tm="0">
                                          <p:val>
                                            <p:strVal val="#ppt_y-.2"/>
                                          </p:val>
                                        </p:tav>
                                        <p:tav tm="100000">
                                          <p:val>
                                            <p:strVal val="#ppt_y+.1"/>
                                          </p:val>
                                        </p:tav>
                                      </p:tavLst>
                                    </p:anim>
                                    <p:anim calcmode="lin" valueType="num">
                                      <p:cBhvr>
                                        <p:cTn id="68" dur="500" accel="50000" fill="hold">
                                          <p:stCondLst>
                                            <p:cond delay="500"/>
                                          </p:stCondLst>
                                        </p:cTn>
                                        <p:tgtEl>
                                          <p:spTgt spid="42"/>
                                        </p:tgtEl>
                                        <p:attrNameLst>
                                          <p:attrName>ppt_y</p:attrName>
                                        </p:attrNameLst>
                                      </p:cBhvr>
                                      <p:tavLst>
                                        <p:tav tm="0">
                                          <p:val>
                                            <p:strVal val="#ppt_y+.1"/>
                                          </p:val>
                                        </p:tav>
                                        <p:tav tm="100000">
                                          <p:val>
                                            <p:strVal val="#ppt_y"/>
                                          </p:val>
                                        </p:tav>
                                      </p:tavLst>
                                    </p:anim>
                                    <p:animEffect transition="in" filter="fade">
                                      <p:cBhvr>
                                        <p:cTn id="69" dur="1000" decel="50000">
                                          <p:stCondLst>
                                            <p:cond delay="0"/>
                                          </p:stCondLst>
                                        </p:cTn>
                                        <p:tgtEl>
                                          <p:spTgt spid="42"/>
                                        </p:tgtEl>
                                      </p:cBhvr>
                                    </p:animEffect>
                                  </p:childTnLst>
                                </p:cTn>
                              </p:par>
                            </p:childTnLst>
                          </p:cTn>
                        </p:par>
                        <p:par>
                          <p:cTn id="70" fill="hold">
                            <p:stCondLst>
                              <p:cond delay="6000"/>
                            </p:stCondLst>
                            <p:childTnLst>
                              <p:par>
                                <p:cTn id="71" presetID="25" presetClass="entr" presetSubtype="0" fill="hold" grpId="0" nodeType="afterEffect">
                                  <p:stCondLst>
                                    <p:cond delay="0"/>
                                  </p:stCondLst>
                                  <p:childTnLst>
                                    <p:set>
                                      <p:cBhvr>
                                        <p:cTn id="72" dur="1" fill="hold">
                                          <p:stCondLst>
                                            <p:cond delay="0"/>
                                          </p:stCondLst>
                                        </p:cTn>
                                        <p:tgtEl>
                                          <p:spTgt spid="43"/>
                                        </p:tgtEl>
                                        <p:attrNameLst>
                                          <p:attrName>style.visibility</p:attrName>
                                        </p:attrNameLst>
                                      </p:cBhvr>
                                      <p:to>
                                        <p:strVal val="visible"/>
                                      </p:to>
                                    </p:set>
                                    <p:anim calcmode="lin" valueType="num">
                                      <p:cBhvr>
                                        <p:cTn id="73" dur="50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43"/>
                                        </p:tgtEl>
                                        <p:attrNameLst>
                                          <p:attrName>ppt_w</p:attrName>
                                        </p:attrNameLst>
                                      </p:cBhvr>
                                      <p:tavLst>
                                        <p:tav tm="0">
                                          <p:val>
                                            <p:strVal val="#ppt_w*.05"/>
                                          </p:val>
                                        </p:tav>
                                        <p:tav tm="100000">
                                          <p:val>
                                            <p:strVal val="#ppt_w"/>
                                          </p:val>
                                        </p:tav>
                                      </p:tavLst>
                                    </p:anim>
                                    <p:anim calcmode="lin" valueType="num">
                                      <p:cBhvr>
                                        <p:cTn id="76" dur="1000" fill="hold"/>
                                        <p:tgtEl>
                                          <p:spTgt spid="43"/>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43"/>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43"/>
                                        </p:tgtEl>
                                      </p:cBhvr>
                                    </p:animEffect>
                                  </p:childTnLst>
                                </p:cTn>
                              </p:par>
                            </p:childTnLst>
                          </p:cTn>
                        </p:par>
                        <p:par>
                          <p:cTn id="81" fill="hold">
                            <p:stCondLst>
                              <p:cond delay="7000"/>
                            </p:stCondLst>
                            <p:childTnLst>
                              <p:par>
                                <p:cTn id="82" presetID="25" presetClass="entr" presetSubtype="0" fill="hold" nodeType="afterEffect">
                                  <p:stCondLst>
                                    <p:cond delay="0"/>
                                  </p:stCondLst>
                                  <p:childTnLst>
                                    <p:set>
                                      <p:cBhvr>
                                        <p:cTn id="83" dur="1" fill="hold">
                                          <p:stCondLst>
                                            <p:cond delay="0"/>
                                          </p:stCondLst>
                                        </p:cTn>
                                        <p:tgtEl>
                                          <p:spTgt spid="45"/>
                                        </p:tgtEl>
                                        <p:attrNameLst>
                                          <p:attrName>style.visibility</p:attrName>
                                        </p:attrNameLst>
                                      </p:cBhvr>
                                      <p:to>
                                        <p:strVal val="visible"/>
                                      </p:to>
                                    </p:set>
                                    <p:anim calcmode="lin" valueType="num">
                                      <p:cBhvr>
                                        <p:cTn id="84" dur="500"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45"/>
                                        </p:tgtEl>
                                        <p:attrNameLst>
                                          <p:attrName>ppt_w</p:attrName>
                                        </p:attrNameLst>
                                      </p:cBhvr>
                                      <p:tavLst>
                                        <p:tav tm="0">
                                          <p:val>
                                            <p:strVal val="#ppt_w*.05"/>
                                          </p:val>
                                        </p:tav>
                                        <p:tav tm="100000">
                                          <p:val>
                                            <p:strVal val="#ppt_w"/>
                                          </p:val>
                                        </p:tav>
                                      </p:tavLst>
                                    </p:anim>
                                    <p:anim calcmode="lin" valueType="num">
                                      <p:cBhvr>
                                        <p:cTn id="87" dur="1000" fill="hold"/>
                                        <p:tgtEl>
                                          <p:spTgt spid="45"/>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45"/>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45"/>
                                        </p:tgtEl>
                                      </p:cBhvr>
                                    </p:animEffect>
                                  </p:childTnLst>
                                </p:cTn>
                              </p:par>
                            </p:childTnLst>
                          </p:cTn>
                        </p:par>
                        <p:par>
                          <p:cTn id="92" fill="hold">
                            <p:stCondLst>
                              <p:cond delay="8000"/>
                            </p:stCondLst>
                            <p:childTnLst>
                              <p:par>
                                <p:cTn id="93" presetID="25" presetClass="entr" presetSubtype="0" fill="hold" grpId="0" nodeType="afterEffect">
                                  <p:stCondLst>
                                    <p:cond delay="0"/>
                                  </p:stCondLst>
                                  <p:childTnLst>
                                    <p:set>
                                      <p:cBhvr>
                                        <p:cTn id="94" dur="1" fill="hold">
                                          <p:stCondLst>
                                            <p:cond delay="0"/>
                                          </p:stCondLst>
                                        </p:cTn>
                                        <p:tgtEl>
                                          <p:spTgt spid="46"/>
                                        </p:tgtEl>
                                        <p:attrNameLst>
                                          <p:attrName>style.visibility</p:attrName>
                                        </p:attrNameLst>
                                      </p:cBhvr>
                                      <p:to>
                                        <p:strVal val="visible"/>
                                      </p:to>
                                    </p:set>
                                    <p:anim calcmode="lin" valueType="num">
                                      <p:cBhvr>
                                        <p:cTn id="95" dur="500" decel="50000" fill="hold">
                                          <p:stCondLst>
                                            <p:cond delay="0"/>
                                          </p:stCondLst>
                                        </p:cTn>
                                        <p:tgtEl>
                                          <p:spTgt spid="46"/>
                                        </p:tgtEl>
                                        <p:attrNameLst>
                                          <p:attrName>style.rotation</p:attrName>
                                        </p:attrNameLst>
                                      </p:cBhvr>
                                      <p:tavLst>
                                        <p:tav tm="0">
                                          <p:val>
                                            <p:fltVal val="-90"/>
                                          </p:val>
                                        </p:tav>
                                        <p:tav tm="100000">
                                          <p:val>
                                            <p:fltVal val="0"/>
                                          </p:val>
                                        </p:tav>
                                      </p:tavLst>
                                    </p:anim>
                                    <p:anim calcmode="lin" valueType="num">
                                      <p:cBhvr>
                                        <p:cTn id="96" dur="500" decel="50000" fill="hold">
                                          <p:stCondLst>
                                            <p:cond delay="0"/>
                                          </p:stCondLst>
                                        </p:cTn>
                                        <p:tgtEl>
                                          <p:spTgt spid="46"/>
                                        </p:tgtEl>
                                        <p:attrNameLst>
                                          <p:attrName>ppt_w</p:attrName>
                                        </p:attrNameLst>
                                      </p:cBhvr>
                                      <p:tavLst>
                                        <p:tav tm="0">
                                          <p:val>
                                            <p:strVal val="#ppt_w"/>
                                          </p:val>
                                        </p:tav>
                                        <p:tav tm="100000">
                                          <p:val>
                                            <p:strVal val="#ppt_w*.05"/>
                                          </p:val>
                                        </p:tav>
                                      </p:tavLst>
                                    </p:anim>
                                    <p:anim calcmode="lin" valueType="num">
                                      <p:cBhvr>
                                        <p:cTn id="97" dur="500" accel="50000" fill="hold">
                                          <p:stCondLst>
                                            <p:cond delay="500"/>
                                          </p:stCondLst>
                                        </p:cTn>
                                        <p:tgtEl>
                                          <p:spTgt spid="46"/>
                                        </p:tgtEl>
                                        <p:attrNameLst>
                                          <p:attrName>ppt_w</p:attrName>
                                        </p:attrNameLst>
                                      </p:cBhvr>
                                      <p:tavLst>
                                        <p:tav tm="0">
                                          <p:val>
                                            <p:strVal val="#ppt_w*.05"/>
                                          </p:val>
                                        </p:tav>
                                        <p:tav tm="100000">
                                          <p:val>
                                            <p:strVal val="#ppt_w"/>
                                          </p:val>
                                        </p:tav>
                                      </p:tavLst>
                                    </p:anim>
                                    <p:anim calcmode="lin" valueType="num">
                                      <p:cBhvr>
                                        <p:cTn id="98" dur="1000" fill="hold"/>
                                        <p:tgtEl>
                                          <p:spTgt spid="46"/>
                                        </p:tgtEl>
                                        <p:attrNameLst>
                                          <p:attrName>ppt_h</p:attrName>
                                        </p:attrNameLst>
                                      </p:cBhvr>
                                      <p:tavLst>
                                        <p:tav tm="0">
                                          <p:val>
                                            <p:strVal val="#ppt_h"/>
                                          </p:val>
                                        </p:tav>
                                        <p:tav tm="100000">
                                          <p:val>
                                            <p:strVal val="#ppt_h"/>
                                          </p:val>
                                        </p:tav>
                                      </p:tavLst>
                                    </p:anim>
                                    <p:anim calcmode="lin" valueType="num">
                                      <p:cBhvr>
                                        <p:cTn id="99" dur="500" decel="50000" fill="hold">
                                          <p:stCondLst>
                                            <p:cond delay="0"/>
                                          </p:stCondLst>
                                        </p:cTn>
                                        <p:tgtEl>
                                          <p:spTgt spid="46"/>
                                        </p:tgtEl>
                                        <p:attrNameLst>
                                          <p:attrName>ppt_x</p:attrName>
                                        </p:attrNameLst>
                                      </p:cBhvr>
                                      <p:tavLst>
                                        <p:tav tm="0">
                                          <p:val>
                                            <p:strVal val="#ppt_x+.4"/>
                                          </p:val>
                                        </p:tav>
                                        <p:tav tm="100000">
                                          <p:val>
                                            <p:strVal val="#ppt_x"/>
                                          </p:val>
                                        </p:tav>
                                      </p:tavLst>
                                    </p:anim>
                                    <p:anim calcmode="lin" valueType="num">
                                      <p:cBhvr>
                                        <p:cTn id="100" dur="500" decel="50000" fill="hold">
                                          <p:stCondLst>
                                            <p:cond delay="0"/>
                                          </p:stCondLst>
                                        </p:cTn>
                                        <p:tgtEl>
                                          <p:spTgt spid="46"/>
                                        </p:tgtEl>
                                        <p:attrNameLst>
                                          <p:attrName>ppt_y</p:attrName>
                                        </p:attrNameLst>
                                      </p:cBhvr>
                                      <p:tavLst>
                                        <p:tav tm="0">
                                          <p:val>
                                            <p:strVal val="#ppt_y-.2"/>
                                          </p:val>
                                        </p:tav>
                                        <p:tav tm="100000">
                                          <p:val>
                                            <p:strVal val="#ppt_y+.1"/>
                                          </p:val>
                                        </p:tav>
                                      </p:tavLst>
                                    </p:anim>
                                    <p:anim calcmode="lin" valueType="num">
                                      <p:cBhvr>
                                        <p:cTn id="101" dur="500" accel="50000" fill="hold">
                                          <p:stCondLst>
                                            <p:cond delay="500"/>
                                          </p:stCondLst>
                                        </p:cTn>
                                        <p:tgtEl>
                                          <p:spTgt spid="46"/>
                                        </p:tgtEl>
                                        <p:attrNameLst>
                                          <p:attrName>ppt_y</p:attrName>
                                        </p:attrNameLst>
                                      </p:cBhvr>
                                      <p:tavLst>
                                        <p:tav tm="0">
                                          <p:val>
                                            <p:strVal val="#ppt_y+.1"/>
                                          </p:val>
                                        </p:tav>
                                        <p:tav tm="100000">
                                          <p:val>
                                            <p:strVal val="#ppt_y"/>
                                          </p:val>
                                        </p:tav>
                                      </p:tavLst>
                                    </p:anim>
                                    <p:animEffect transition="in" filter="fade">
                                      <p:cBhvr>
                                        <p:cTn id="102" dur="1000" decel="50000">
                                          <p:stCondLst>
                                            <p:cond delay="0"/>
                                          </p:stCondLst>
                                        </p:cTn>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p:bldP spid="39" grpId="0" animBg="1"/>
      <p:bldP spid="40" grpId="0"/>
      <p:bldP spid="41" grpId="0" animBg="1"/>
      <p:bldP spid="42" grpId="0"/>
      <p:bldP spid="43" grpId="0" animBg="1"/>
      <p:bldP spid="4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1364567"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13" name="组合 12"/>
          <p:cNvGrpSpPr/>
          <p:nvPr/>
        </p:nvGrpSpPr>
        <p:grpSpPr>
          <a:xfrm>
            <a:off x="2156526" y="1537980"/>
            <a:ext cx="8424391" cy="4232961"/>
            <a:chOff x="3650968" y="2196025"/>
            <a:chExt cx="4890106" cy="2457106"/>
          </a:xfrm>
          <a:scene3d>
            <a:camera prst="perspectiveRelaxedModerately">
              <a:rot lat="17390632" lon="0" rev="0"/>
            </a:camera>
            <a:lightRig rig="flat" dir="t">
              <a:rot lat="0" lon="0" rev="4200000"/>
            </a:lightRig>
          </a:scene3d>
        </p:grpSpPr>
        <p:grpSp>
          <p:nvGrpSpPr>
            <p:cNvPr id="14" name="组合 13"/>
            <p:cNvGrpSpPr/>
            <p:nvPr/>
          </p:nvGrpSpPr>
          <p:grpSpPr>
            <a:xfrm rot="16200000">
              <a:off x="4867468" y="979525"/>
              <a:ext cx="2457106" cy="4890106"/>
              <a:chOff x="1910354" y="1548938"/>
              <a:chExt cx="1697887" cy="3379127"/>
            </a:xfrm>
          </p:grpSpPr>
          <p:sp>
            <p:nvSpPr>
              <p:cNvPr id="16" name="圆角矩形 15"/>
              <p:cNvSpPr/>
              <p:nvPr/>
            </p:nvSpPr>
            <p:spPr>
              <a:xfrm>
                <a:off x="3577013" y="2171625"/>
                <a:ext cx="31228" cy="265898"/>
              </a:xfrm>
              <a:prstGeom prst="roundRect">
                <a:avLst>
                  <a:gd name="adj" fmla="val 50000"/>
                </a:avLst>
              </a:prstGeom>
              <a:solidFill>
                <a:schemeClr val="bg1">
                  <a:lumMod val="75000"/>
                  <a:alpha val="99000"/>
                </a:schemeClr>
              </a:solidFill>
              <a:ln>
                <a:noFill/>
              </a:ln>
              <a:sp3d extrusionH="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圆角矩形 16"/>
              <p:cNvSpPr/>
              <p:nvPr/>
            </p:nvSpPr>
            <p:spPr>
              <a:xfrm>
                <a:off x="1910364" y="2318762"/>
                <a:ext cx="23463" cy="219751"/>
              </a:xfrm>
              <a:prstGeom prst="roundRect">
                <a:avLst>
                  <a:gd name="adj" fmla="val 50000"/>
                </a:avLst>
              </a:prstGeom>
              <a:solidFill>
                <a:schemeClr val="bg1">
                  <a:lumMod val="75000"/>
                </a:schemeClr>
              </a:solidFill>
              <a:ln>
                <a:noFill/>
              </a:ln>
              <a:sp3d extrusionH="31750"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圆角矩形 17"/>
              <p:cNvSpPr/>
              <p:nvPr/>
            </p:nvSpPr>
            <p:spPr>
              <a:xfrm>
                <a:off x="1910354" y="2054578"/>
                <a:ext cx="23463" cy="219751"/>
              </a:xfrm>
              <a:prstGeom prst="roundRect">
                <a:avLst>
                  <a:gd name="adj" fmla="val 50000"/>
                </a:avLst>
              </a:prstGeom>
              <a:solidFill>
                <a:schemeClr val="bg1">
                  <a:lumMod val="75000"/>
                </a:schemeClr>
              </a:solidFill>
              <a:ln>
                <a:noFill/>
              </a:ln>
              <a:sp3d extrusionH="31750"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21" name="组合 20"/>
              <p:cNvGrpSpPr/>
              <p:nvPr/>
            </p:nvGrpSpPr>
            <p:grpSpPr>
              <a:xfrm>
                <a:off x="1958085" y="1548938"/>
                <a:ext cx="1617852" cy="3379127"/>
                <a:chOff x="1958085" y="1548938"/>
                <a:chExt cx="1617852" cy="3379127"/>
              </a:xfrm>
            </p:grpSpPr>
            <p:sp>
              <p:nvSpPr>
                <p:cNvPr id="26" name="圆角矩形 25"/>
                <p:cNvSpPr/>
                <p:nvPr/>
              </p:nvSpPr>
              <p:spPr>
                <a:xfrm>
                  <a:off x="1958085" y="1548938"/>
                  <a:ext cx="1617852" cy="3379127"/>
                </a:xfrm>
                <a:prstGeom prst="roundRect">
                  <a:avLst>
                    <a:gd name="adj" fmla="val 17218"/>
                  </a:avLst>
                </a:prstGeom>
                <a:gradFill>
                  <a:gsLst>
                    <a:gs pos="0">
                      <a:schemeClr val="bg1"/>
                    </a:gs>
                    <a:gs pos="100000">
                      <a:srgbClr val="E8E8E8"/>
                    </a:gs>
                  </a:gsLst>
                  <a:lin ang="5400000" scaled="1"/>
                </a:gradFill>
                <a:ln>
                  <a:noFill/>
                </a:ln>
                <a:effectLst>
                  <a:outerShdw blurRad="571500" dist="444500" dir="5400000" algn="t" rotWithShape="0">
                    <a:prstClr val="black">
                      <a:alpha val="13000"/>
                    </a:prstClr>
                  </a:outerShdw>
                </a:effectLst>
                <a:sp3d extrusionH="88900" prstMaterial="fla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7" name="圆角矩形 26"/>
                <p:cNvSpPr/>
                <p:nvPr/>
              </p:nvSpPr>
              <p:spPr>
                <a:xfrm>
                  <a:off x="1962728" y="1548938"/>
                  <a:ext cx="1608572" cy="3379127"/>
                </a:xfrm>
                <a:prstGeom prst="roundRect">
                  <a:avLst>
                    <a:gd name="adj" fmla="val 16021"/>
                  </a:avLst>
                </a:prstGeom>
                <a:solidFill>
                  <a:schemeClr val="bg1"/>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sp>
            <p:nvSpPr>
              <p:cNvPr id="22" name="矩形 21"/>
              <p:cNvSpPr/>
              <p:nvPr/>
            </p:nvSpPr>
            <p:spPr>
              <a:xfrm>
                <a:off x="2047874" y="1933575"/>
                <a:ext cx="1438275" cy="2609850"/>
              </a:xfrm>
              <a:prstGeom prst="rect">
                <a:avLst/>
              </a:prstGeom>
              <a:solidFill>
                <a:srgbClr val="F2F2F2"/>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3" name="圆角矩形 22"/>
              <p:cNvSpPr/>
              <p:nvPr/>
            </p:nvSpPr>
            <p:spPr>
              <a:xfrm>
                <a:off x="2575729" y="1717911"/>
                <a:ext cx="382562" cy="39991"/>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4" name="椭圆 23"/>
              <p:cNvSpPr/>
              <p:nvPr/>
            </p:nvSpPr>
            <p:spPr>
              <a:xfrm>
                <a:off x="3018677" y="1708183"/>
                <a:ext cx="57765" cy="577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5" name="椭圆 24"/>
              <p:cNvSpPr/>
              <p:nvPr/>
            </p:nvSpPr>
            <p:spPr>
              <a:xfrm>
                <a:off x="2648931" y="4620359"/>
                <a:ext cx="236160" cy="236160"/>
              </a:xfrm>
              <a:prstGeom prst="ellipse">
                <a:avLst/>
              </a:prstGeom>
              <a:solidFill>
                <a:srgbClr val="FAFAFA"/>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pic>
          <p:nvPicPr>
            <p:cNvPr id="15" name="图片 1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83898" y="2353443"/>
              <a:ext cx="3824204" cy="2151114"/>
            </a:xfrm>
            <a:prstGeom prst="rect">
              <a:avLst/>
            </a:prstGeom>
            <a:ln w="6350">
              <a:solidFill>
                <a:schemeClr val="tx1">
                  <a:lumMod val="65000"/>
                  <a:lumOff val="35000"/>
                </a:schemeClr>
              </a:solidFill>
            </a:ln>
          </p:spPr>
        </p:pic>
      </p:grpSp>
      <p:grpSp>
        <p:nvGrpSpPr>
          <p:cNvPr id="3" name="组合 2"/>
          <p:cNvGrpSpPr/>
          <p:nvPr/>
        </p:nvGrpSpPr>
        <p:grpSpPr>
          <a:xfrm>
            <a:off x="3536287" y="3183356"/>
            <a:ext cx="1187063" cy="691153"/>
            <a:chOff x="3536286" y="3183353"/>
            <a:chExt cx="1187062" cy="691153"/>
          </a:xfrm>
        </p:grpSpPr>
        <p:sp>
          <p:nvSpPr>
            <p:cNvPr id="36" name="Rectangle 8"/>
            <p:cNvSpPr>
              <a:spLocks noChangeArrowheads="1"/>
            </p:cNvSpPr>
            <p:nvPr/>
          </p:nvSpPr>
          <p:spPr bwMode="auto">
            <a:xfrm>
              <a:off x="3612544" y="3183353"/>
              <a:ext cx="1034548" cy="691153"/>
            </a:xfrm>
            <a:prstGeom prst="rect">
              <a:avLst/>
            </a:prstGeom>
            <a:solidFill>
              <a:srgbClr val="6CAE43"/>
            </a:solidFill>
            <a:ln>
              <a:noFill/>
            </a:ln>
            <a:effectLst>
              <a:outerShdw blurRad="190500" dist="63500" dir="18900000" algn="bl" rotWithShape="0">
                <a:prstClr val="black">
                  <a:alpha val="30000"/>
                </a:prstClr>
              </a:outerShdw>
            </a:effectLst>
            <a:extLst/>
          </p:spPr>
          <p:txBody>
            <a:bodyPr vert="horz" wrap="square" lIns="68580" tIns="34290" rIns="68580" bIns="34290" numCol="1" anchor="t" anchorCtr="0" compatLnSpc="1">
              <a:prstTxWarp prst="textNoShape">
                <a:avLst/>
              </a:prstTxWarp>
            </a:bodyPr>
            <a:lstStyle/>
            <a:p>
              <a:endParaRPr lang="zh-CN" altLang="en-US" dirty="0">
                <a:ea typeface="微软雅黑" panose="020B0503020204020204" pitchFamily="34" charset="-122"/>
              </a:endParaRPr>
            </a:p>
          </p:txBody>
        </p:sp>
        <p:sp>
          <p:nvSpPr>
            <p:cNvPr id="37" name="文本框 36"/>
            <p:cNvSpPr txBox="1"/>
            <p:nvPr/>
          </p:nvSpPr>
          <p:spPr>
            <a:xfrm>
              <a:off x="3536286" y="3427404"/>
              <a:ext cx="1187062" cy="377026"/>
            </a:xfrm>
            <a:prstGeom prst="rect">
              <a:avLst/>
            </a:prstGeom>
            <a:noFill/>
            <a:scene3d>
              <a:camera prst="orthographicFront"/>
              <a:lightRig rig="threePt" dir="t"/>
            </a:scene3d>
            <a:sp3d>
              <a:bevelT prst="angle"/>
            </a:sp3d>
          </p:spPr>
          <p:txBody>
            <a:bodyPr wrap="square" lIns="68580" tIns="34290" rIns="68580" bIns="34290" rtlCol="0">
              <a:spAutoFit/>
              <a:sp3d prstMaterial="softEdge"/>
            </a:bodyPr>
            <a:lstStyle/>
            <a:p>
              <a:pPr algn="ctr"/>
              <a:r>
                <a:rPr lang="en-US" altLang="zh-CN" sz="2000" dirty="0">
                  <a:solidFill>
                    <a:schemeClr val="bg1"/>
                  </a:solidFill>
                  <a:latin typeface="Impact" panose="020B0806030902050204" pitchFamily="34" charset="0"/>
                  <a:ea typeface="微软雅黑" panose="020B0503020204020204" pitchFamily="34" charset="-122"/>
                </a:rPr>
                <a:t>2012</a:t>
              </a:r>
              <a:endParaRPr lang="zh-CN" altLang="en-US" sz="2000" dirty="0">
                <a:solidFill>
                  <a:schemeClr val="bg1"/>
                </a:solidFill>
                <a:latin typeface="Impact" panose="020B0806030902050204" pitchFamily="34" charset="0"/>
                <a:ea typeface="微软雅黑" panose="020B0503020204020204" pitchFamily="34" charset="-122"/>
              </a:endParaRPr>
            </a:p>
          </p:txBody>
        </p:sp>
      </p:grpSp>
      <p:grpSp>
        <p:nvGrpSpPr>
          <p:cNvPr id="4" name="组合 3"/>
          <p:cNvGrpSpPr/>
          <p:nvPr/>
        </p:nvGrpSpPr>
        <p:grpSpPr>
          <a:xfrm>
            <a:off x="4948403" y="2832258"/>
            <a:ext cx="1187063" cy="1042251"/>
            <a:chOff x="4948401" y="2832254"/>
            <a:chExt cx="1187062" cy="1042251"/>
          </a:xfrm>
        </p:grpSpPr>
        <p:sp>
          <p:nvSpPr>
            <p:cNvPr id="28" name="Rectangle 5"/>
            <p:cNvSpPr>
              <a:spLocks noChangeArrowheads="1"/>
            </p:cNvSpPr>
            <p:nvPr/>
          </p:nvSpPr>
          <p:spPr bwMode="auto">
            <a:xfrm>
              <a:off x="5017311" y="2832254"/>
              <a:ext cx="1049244" cy="1042251"/>
            </a:xfrm>
            <a:prstGeom prst="rect">
              <a:avLst/>
            </a:prstGeom>
            <a:solidFill>
              <a:srgbClr val="6CAE43"/>
            </a:solidFill>
            <a:ln>
              <a:noFill/>
            </a:ln>
            <a:effectLst>
              <a:outerShdw blurRad="190500" dist="63500" dir="18900000" algn="bl" rotWithShape="0">
                <a:prstClr val="black">
                  <a:alpha val="30000"/>
                </a:prstClr>
              </a:outerShdw>
            </a:effectLst>
            <a:extLst/>
          </p:spPr>
          <p:txBody>
            <a:bodyPr vert="horz" wrap="square" lIns="68580" tIns="34290" rIns="68580" bIns="34290" numCol="1" anchor="t" anchorCtr="0" compatLnSpc="1">
              <a:prstTxWarp prst="textNoShape">
                <a:avLst/>
              </a:prstTxWarp>
            </a:bodyPr>
            <a:lstStyle/>
            <a:p>
              <a:endParaRPr lang="zh-CN" altLang="en-US" dirty="0">
                <a:ea typeface="微软雅黑" panose="020B0503020204020204" pitchFamily="34" charset="-122"/>
              </a:endParaRPr>
            </a:p>
          </p:txBody>
        </p:sp>
        <p:sp>
          <p:nvSpPr>
            <p:cNvPr id="38" name="文本框 37"/>
            <p:cNvSpPr txBox="1"/>
            <p:nvPr/>
          </p:nvSpPr>
          <p:spPr>
            <a:xfrm>
              <a:off x="4948401" y="3427404"/>
              <a:ext cx="1187062" cy="377026"/>
            </a:xfrm>
            <a:prstGeom prst="rect">
              <a:avLst/>
            </a:prstGeom>
            <a:noFill/>
            <a:scene3d>
              <a:camera prst="orthographicFront"/>
              <a:lightRig rig="threePt" dir="t"/>
            </a:scene3d>
            <a:sp3d>
              <a:bevelT prst="angle"/>
            </a:sp3d>
          </p:spPr>
          <p:txBody>
            <a:bodyPr wrap="square" lIns="68580" tIns="34290" rIns="68580" bIns="34290" rtlCol="0">
              <a:spAutoFit/>
              <a:sp3d prstMaterial="softEdge"/>
            </a:bodyPr>
            <a:lstStyle/>
            <a:p>
              <a:pPr algn="ctr"/>
              <a:r>
                <a:rPr lang="en-US" altLang="zh-CN" sz="2000" dirty="0">
                  <a:solidFill>
                    <a:schemeClr val="bg1"/>
                  </a:solidFill>
                  <a:latin typeface="Impact" panose="020B0806030902050204" pitchFamily="34" charset="0"/>
                  <a:ea typeface="微软雅黑" panose="020B0503020204020204" pitchFamily="34" charset="-122"/>
                </a:rPr>
                <a:t>2013</a:t>
              </a:r>
              <a:endParaRPr lang="zh-CN" altLang="en-US" sz="2000" dirty="0">
                <a:solidFill>
                  <a:schemeClr val="bg1"/>
                </a:solidFill>
                <a:latin typeface="Impact" panose="020B0806030902050204" pitchFamily="34" charset="0"/>
                <a:ea typeface="微软雅黑" panose="020B0503020204020204" pitchFamily="34" charset="-122"/>
              </a:endParaRPr>
            </a:p>
          </p:txBody>
        </p:sp>
      </p:grpSp>
      <p:grpSp>
        <p:nvGrpSpPr>
          <p:cNvPr id="7" name="组合 6"/>
          <p:cNvGrpSpPr/>
          <p:nvPr/>
        </p:nvGrpSpPr>
        <p:grpSpPr>
          <a:xfrm>
            <a:off x="6352247" y="2481158"/>
            <a:ext cx="1187063" cy="1393348"/>
            <a:chOff x="6352245" y="2481158"/>
            <a:chExt cx="1187062" cy="1393348"/>
          </a:xfrm>
        </p:grpSpPr>
        <p:sp>
          <p:nvSpPr>
            <p:cNvPr id="29" name="Rectangle 6"/>
            <p:cNvSpPr>
              <a:spLocks noChangeArrowheads="1"/>
            </p:cNvSpPr>
            <p:nvPr/>
          </p:nvSpPr>
          <p:spPr bwMode="auto">
            <a:xfrm>
              <a:off x="6423907" y="2481158"/>
              <a:ext cx="1049244" cy="1393348"/>
            </a:xfrm>
            <a:prstGeom prst="rect">
              <a:avLst/>
            </a:prstGeom>
            <a:solidFill>
              <a:srgbClr val="6CAE43"/>
            </a:solidFill>
            <a:ln>
              <a:noFill/>
            </a:ln>
            <a:effectLst>
              <a:outerShdw blurRad="190500" dist="63500" dir="18900000" algn="bl" rotWithShape="0">
                <a:prstClr val="black">
                  <a:alpha val="30000"/>
                </a:prstClr>
              </a:outerShdw>
            </a:effectLst>
            <a:extLst/>
          </p:spPr>
          <p:txBody>
            <a:bodyPr vert="horz" wrap="square" lIns="68580" tIns="34290" rIns="68580" bIns="34290" numCol="1" anchor="t" anchorCtr="0" compatLnSpc="1">
              <a:prstTxWarp prst="textNoShape">
                <a:avLst/>
              </a:prstTxWarp>
            </a:bodyPr>
            <a:lstStyle/>
            <a:p>
              <a:endParaRPr lang="zh-CN" altLang="en-US" dirty="0">
                <a:ea typeface="微软雅黑" panose="020B0503020204020204" pitchFamily="34" charset="-122"/>
              </a:endParaRPr>
            </a:p>
          </p:txBody>
        </p:sp>
        <p:sp>
          <p:nvSpPr>
            <p:cNvPr id="39" name="文本框 38"/>
            <p:cNvSpPr txBox="1"/>
            <p:nvPr/>
          </p:nvSpPr>
          <p:spPr>
            <a:xfrm>
              <a:off x="6352245" y="3427404"/>
              <a:ext cx="1187062" cy="377026"/>
            </a:xfrm>
            <a:prstGeom prst="rect">
              <a:avLst/>
            </a:prstGeom>
            <a:noFill/>
            <a:scene3d>
              <a:camera prst="orthographicFront"/>
              <a:lightRig rig="threePt" dir="t"/>
            </a:scene3d>
            <a:sp3d>
              <a:bevelT prst="angle"/>
            </a:sp3d>
          </p:spPr>
          <p:txBody>
            <a:bodyPr wrap="square" lIns="68580" tIns="34290" rIns="68580" bIns="34290" rtlCol="0">
              <a:spAutoFit/>
              <a:sp3d prstMaterial="softEdge"/>
            </a:bodyPr>
            <a:lstStyle/>
            <a:p>
              <a:pPr algn="ctr"/>
              <a:r>
                <a:rPr lang="en-US" altLang="zh-CN" sz="2000" dirty="0">
                  <a:solidFill>
                    <a:schemeClr val="bg1"/>
                  </a:solidFill>
                  <a:latin typeface="Impact" panose="020B0806030902050204" pitchFamily="34" charset="0"/>
                  <a:ea typeface="微软雅黑" panose="020B0503020204020204" pitchFamily="34" charset="-122"/>
                </a:rPr>
                <a:t>2014</a:t>
              </a:r>
              <a:endParaRPr lang="zh-CN" altLang="en-US" sz="2000" dirty="0">
                <a:solidFill>
                  <a:schemeClr val="bg1"/>
                </a:solidFill>
                <a:latin typeface="Impact" panose="020B0806030902050204" pitchFamily="34" charset="0"/>
                <a:ea typeface="微软雅黑" panose="020B0503020204020204" pitchFamily="34" charset="-122"/>
              </a:endParaRPr>
            </a:p>
          </p:txBody>
        </p:sp>
      </p:grpSp>
      <p:grpSp>
        <p:nvGrpSpPr>
          <p:cNvPr id="8" name="组合 7"/>
          <p:cNvGrpSpPr/>
          <p:nvPr/>
        </p:nvGrpSpPr>
        <p:grpSpPr>
          <a:xfrm>
            <a:off x="7767114" y="2141102"/>
            <a:ext cx="1187063" cy="1733404"/>
            <a:chOff x="7767112" y="2141102"/>
            <a:chExt cx="1187062" cy="1733404"/>
          </a:xfrm>
        </p:grpSpPr>
        <p:sp>
          <p:nvSpPr>
            <p:cNvPr id="35" name="Rectangle 7"/>
            <p:cNvSpPr>
              <a:spLocks noChangeArrowheads="1"/>
            </p:cNvSpPr>
            <p:nvPr/>
          </p:nvSpPr>
          <p:spPr bwMode="auto">
            <a:xfrm>
              <a:off x="7843370" y="2141102"/>
              <a:ext cx="1034548" cy="1733404"/>
            </a:xfrm>
            <a:prstGeom prst="rect">
              <a:avLst/>
            </a:prstGeom>
            <a:solidFill>
              <a:srgbClr val="6CAE43"/>
            </a:solidFill>
            <a:ln>
              <a:noFill/>
            </a:ln>
            <a:effectLst>
              <a:outerShdw blurRad="190500" dist="63500" dir="18900000" algn="bl" rotWithShape="0">
                <a:prstClr val="black">
                  <a:alpha val="30000"/>
                </a:prstClr>
              </a:outerShdw>
            </a:effectLst>
            <a:extLst/>
          </p:spPr>
          <p:txBody>
            <a:bodyPr vert="horz" wrap="square" lIns="68580" tIns="34290" rIns="68580" bIns="34290" numCol="1" anchor="t" anchorCtr="0" compatLnSpc="1">
              <a:prstTxWarp prst="textNoShape">
                <a:avLst/>
              </a:prstTxWarp>
            </a:bodyPr>
            <a:lstStyle/>
            <a:p>
              <a:endParaRPr lang="zh-CN" altLang="en-US" dirty="0">
                <a:ea typeface="微软雅黑" panose="020B0503020204020204" pitchFamily="34" charset="-122"/>
              </a:endParaRPr>
            </a:p>
          </p:txBody>
        </p:sp>
        <p:sp>
          <p:nvSpPr>
            <p:cNvPr id="40" name="文本框 39"/>
            <p:cNvSpPr txBox="1"/>
            <p:nvPr/>
          </p:nvSpPr>
          <p:spPr>
            <a:xfrm>
              <a:off x="7767112" y="3427404"/>
              <a:ext cx="1187062" cy="377026"/>
            </a:xfrm>
            <a:prstGeom prst="rect">
              <a:avLst/>
            </a:prstGeom>
            <a:noFill/>
            <a:scene3d>
              <a:camera prst="orthographicFront"/>
              <a:lightRig rig="threePt" dir="t"/>
            </a:scene3d>
            <a:sp3d>
              <a:bevelT prst="angle"/>
            </a:sp3d>
          </p:spPr>
          <p:txBody>
            <a:bodyPr wrap="square" lIns="68580" tIns="34290" rIns="68580" bIns="34290" rtlCol="0">
              <a:spAutoFit/>
              <a:sp3d prstMaterial="softEdge"/>
            </a:bodyPr>
            <a:lstStyle/>
            <a:p>
              <a:pPr algn="ctr"/>
              <a:r>
                <a:rPr lang="en-US" altLang="zh-CN" sz="2000" dirty="0">
                  <a:solidFill>
                    <a:schemeClr val="bg1"/>
                  </a:solidFill>
                  <a:latin typeface="Impact" panose="020B0806030902050204" pitchFamily="34" charset="0"/>
                  <a:ea typeface="微软雅黑" panose="020B0503020204020204" pitchFamily="34" charset="-122"/>
                </a:rPr>
                <a:t>2015</a:t>
              </a:r>
              <a:endParaRPr lang="zh-CN" altLang="en-US" sz="2000" dirty="0">
                <a:solidFill>
                  <a:schemeClr val="bg1"/>
                </a:solidFill>
                <a:latin typeface="Impact" panose="020B0806030902050204" pitchFamily="34" charset="0"/>
                <a:ea typeface="微软雅黑" panose="020B0503020204020204" pitchFamily="34" charset="-122"/>
              </a:endParaRPr>
            </a:p>
          </p:txBody>
        </p:sp>
      </p:grpSp>
      <p:grpSp>
        <p:nvGrpSpPr>
          <p:cNvPr id="41" name="Group 4"/>
          <p:cNvGrpSpPr>
            <a:grpSpLocks noChangeAspect="1"/>
          </p:cNvGrpSpPr>
          <p:nvPr/>
        </p:nvGrpSpPr>
        <p:grpSpPr bwMode="auto">
          <a:xfrm flipH="1">
            <a:off x="5288200" y="2309643"/>
            <a:ext cx="592715" cy="526033"/>
            <a:chOff x="330" y="1320"/>
            <a:chExt cx="560" cy="497"/>
          </a:xfrm>
        </p:grpSpPr>
        <p:sp>
          <p:nvSpPr>
            <p:cNvPr id="42" name="Oval 7"/>
            <p:cNvSpPr>
              <a:spLocks noChangeArrowheads="1"/>
            </p:cNvSpPr>
            <p:nvPr/>
          </p:nvSpPr>
          <p:spPr bwMode="auto">
            <a:xfrm>
              <a:off x="413" y="1320"/>
              <a:ext cx="116" cy="116"/>
            </a:xfrm>
            <a:prstGeom prst="ellipse">
              <a:avLst/>
            </a:prstGeom>
            <a:solidFill>
              <a:srgbClr val="5454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ea typeface="微软雅黑" panose="020B0503020204020204" pitchFamily="34" charset="-122"/>
              </a:endParaRPr>
            </a:p>
          </p:txBody>
        </p:sp>
        <p:sp>
          <p:nvSpPr>
            <p:cNvPr id="43" name="Freeform 8"/>
            <p:cNvSpPr>
              <a:spLocks/>
            </p:cNvSpPr>
            <p:nvPr/>
          </p:nvSpPr>
          <p:spPr bwMode="auto">
            <a:xfrm>
              <a:off x="402" y="1420"/>
              <a:ext cx="212" cy="397"/>
            </a:xfrm>
            <a:custGeom>
              <a:avLst/>
              <a:gdLst>
                <a:gd name="T0" fmla="*/ 138 w 140"/>
                <a:gd name="T1" fmla="*/ 112 h 262"/>
                <a:gd name="T2" fmla="*/ 113 w 140"/>
                <a:gd name="T3" fmla="*/ 16 h 262"/>
                <a:gd name="T4" fmla="*/ 78 w 140"/>
                <a:gd name="T5" fmla="*/ 3 h 262"/>
                <a:gd name="T6" fmla="*/ 61 w 140"/>
                <a:gd name="T7" fmla="*/ 15 h 262"/>
                <a:gd name="T8" fmla="*/ 16 w 140"/>
                <a:gd name="T9" fmla="*/ 59 h 262"/>
                <a:gd name="T10" fmla="*/ 16 w 140"/>
                <a:gd name="T11" fmla="*/ 79 h 262"/>
                <a:gd name="T12" fmla="*/ 26 w 140"/>
                <a:gd name="T13" fmla="*/ 84 h 262"/>
                <a:gd name="T14" fmla="*/ 36 w 140"/>
                <a:gd name="T15" fmla="*/ 80 h 262"/>
                <a:gd name="T16" fmla="*/ 68 w 140"/>
                <a:gd name="T17" fmla="*/ 50 h 262"/>
                <a:gd name="T18" fmla="*/ 83 w 140"/>
                <a:gd name="T19" fmla="*/ 107 h 262"/>
                <a:gd name="T20" fmla="*/ 12 w 140"/>
                <a:gd name="T21" fmla="*/ 141 h 262"/>
                <a:gd name="T22" fmla="*/ 3 w 140"/>
                <a:gd name="T23" fmla="*/ 163 h 262"/>
                <a:gd name="T24" fmla="*/ 3 w 140"/>
                <a:gd name="T25" fmla="*/ 164 h 262"/>
                <a:gd name="T26" fmla="*/ 25 w 140"/>
                <a:gd name="T27" fmla="*/ 250 h 262"/>
                <a:gd name="T28" fmla="*/ 36 w 140"/>
                <a:gd name="T29" fmla="*/ 260 h 262"/>
                <a:gd name="T30" fmla="*/ 58 w 140"/>
                <a:gd name="T31" fmla="*/ 244 h 262"/>
                <a:gd name="T32" fmla="*/ 53 w 140"/>
                <a:gd name="T33" fmla="*/ 216 h 262"/>
                <a:gd name="T34" fmla="*/ 41 w 140"/>
                <a:gd name="T35" fmla="*/ 167 h 262"/>
                <a:gd name="T36" fmla="*/ 92 w 140"/>
                <a:gd name="T37" fmla="*/ 148 h 262"/>
                <a:gd name="T38" fmla="*/ 129 w 140"/>
                <a:gd name="T39" fmla="*/ 132 h 262"/>
                <a:gd name="T40" fmla="*/ 138 w 140"/>
                <a:gd name="T41" fmla="*/ 11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0" h="262">
                  <a:moveTo>
                    <a:pt x="138" y="112"/>
                  </a:moveTo>
                  <a:cubicBezTo>
                    <a:pt x="113" y="16"/>
                    <a:pt x="113" y="16"/>
                    <a:pt x="113" y="16"/>
                  </a:cubicBezTo>
                  <a:cubicBezTo>
                    <a:pt x="110" y="5"/>
                    <a:pt x="90" y="0"/>
                    <a:pt x="78" y="3"/>
                  </a:cubicBezTo>
                  <a:cubicBezTo>
                    <a:pt x="72" y="5"/>
                    <a:pt x="67" y="9"/>
                    <a:pt x="61" y="15"/>
                  </a:cubicBezTo>
                  <a:cubicBezTo>
                    <a:pt x="16" y="59"/>
                    <a:pt x="16" y="59"/>
                    <a:pt x="16" y="59"/>
                  </a:cubicBezTo>
                  <a:cubicBezTo>
                    <a:pt x="10" y="65"/>
                    <a:pt x="10" y="74"/>
                    <a:pt x="16" y="79"/>
                  </a:cubicBezTo>
                  <a:cubicBezTo>
                    <a:pt x="18" y="82"/>
                    <a:pt x="22" y="84"/>
                    <a:pt x="26" y="84"/>
                  </a:cubicBezTo>
                  <a:cubicBezTo>
                    <a:pt x="30" y="84"/>
                    <a:pt x="33" y="83"/>
                    <a:pt x="36" y="80"/>
                  </a:cubicBezTo>
                  <a:cubicBezTo>
                    <a:pt x="68" y="50"/>
                    <a:pt x="68" y="50"/>
                    <a:pt x="68" y="50"/>
                  </a:cubicBezTo>
                  <a:cubicBezTo>
                    <a:pt x="83" y="107"/>
                    <a:pt x="83" y="107"/>
                    <a:pt x="83" y="107"/>
                  </a:cubicBezTo>
                  <a:cubicBezTo>
                    <a:pt x="12" y="141"/>
                    <a:pt x="12" y="141"/>
                    <a:pt x="12" y="141"/>
                  </a:cubicBezTo>
                  <a:cubicBezTo>
                    <a:pt x="4" y="145"/>
                    <a:pt x="0" y="155"/>
                    <a:pt x="3" y="163"/>
                  </a:cubicBezTo>
                  <a:cubicBezTo>
                    <a:pt x="3" y="163"/>
                    <a:pt x="3" y="164"/>
                    <a:pt x="3" y="164"/>
                  </a:cubicBezTo>
                  <a:cubicBezTo>
                    <a:pt x="25" y="250"/>
                    <a:pt x="25" y="250"/>
                    <a:pt x="25" y="250"/>
                  </a:cubicBezTo>
                  <a:cubicBezTo>
                    <a:pt x="26" y="254"/>
                    <a:pt x="30" y="259"/>
                    <a:pt x="36" y="260"/>
                  </a:cubicBezTo>
                  <a:cubicBezTo>
                    <a:pt x="48" y="262"/>
                    <a:pt x="55" y="259"/>
                    <a:pt x="58" y="244"/>
                  </a:cubicBezTo>
                  <a:cubicBezTo>
                    <a:pt x="59" y="235"/>
                    <a:pt x="53" y="216"/>
                    <a:pt x="53" y="216"/>
                  </a:cubicBezTo>
                  <a:cubicBezTo>
                    <a:pt x="41" y="167"/>
                    <a:pt x="41" y="167"/>
                    <a:pt x="41" y="167"/>
                  </a:cubicBezTo>
                  <a:cubicBezTo>
                    <a:pt x="41" y="167"/>
                    <a:pt x="83" y="151"/>
                    <a:pt x="92" y="148"/>
                  </a:cubicBezTo>
                  <a:cubicBezTo>
                    <a:pt x="100" y="145"/>
                    <a:pt x="121" y="137"/>
                    <a:pt x="129" y="132"/>
                  </a:cubicBezTo>
                  <a:cubicBezTo>
                    <a:pt x="135" y="127"/>
                    <a:pt x="140" y="120"/>
                    <a:pt x="138" y="112"/>
                  </a:cubicBezTo>
                  <a:close/>
                </a:path>
              </a:pathLst>
            </a:custGeom>
            <a:solidFill>
              <a:srgbClr val="5454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ea typeface="微软雅黑" panose="020B0503020204020204" pitchFamily="34" charset="-122"/>
              </a:endParaRPr>
            </a:p>
          </p:txBody>
        </p:sp>
        <p:sp>
          <p:nvSpPr>
            <p:cNvPr id="45" name="Freeform 9"/>
            <p:cNvSpPr>
              <a:spLocks/>
            </p:cNvSpPr>
            <p:nvPr/>
          </p:nvSpPr>
          <p:spPr bwMode="auto">
            <a:xfrm>
              <a:off x="330" y="1456"/>
              <a:ext cx="134" cy="94"/>
            </a:xfrm>
            <a:custGeom>
              <a:avLst/>
              <a:gdLst>
                <a:gd name="T0" fmla="*/ 8 w 89"/>
                <a:gd name="T1" fmla="*/ 27 h 62"/>
                <a:gd name="T2" fmla="*/ 4 w 89"/>
                <a:gd name="T3" fmla="*/ 8 h 62"/>
                <a:gd name="T4" fmla="*/ 4 w 89"/>
                <a:gd name="T5" fmla="*/ 8 h 62"/>
                <a:gd name="T6" fmla="*/ 23 w 89"/>
                <a:gd name="T7" fmla="*/ 4 h 62"/>
                <a:gd name="T8" fmla="*/ 81 w 89"/>
                <a:gd name="T9" fmla="*/ 35 h 62"/>
                <a:gd name="T10" fmla="*/ 85 w 89"/>
                <a:gd name="T11" fmla="*/ 54 h 62"/>
                <a:gd name="T12" fmla="*/ 85 w 89"/>
                <a:gd name="T13" fmla="*/ 54 h 62"/>
                <a:gd name="T14" fmla="*/ 66 w 89"/>
                <a:gd name="T15" fmla="*/ 58 h 62"/>
                <a:gd name="T16" fmla="*/ 8 w 89"/>
                <a:gd name="T17" fmla="*/ 2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62">
                  <a:moveTo>
                    <a:pt x="8" y="27"/>
                  </a:moveTo>
                  <a:cubicBezTo>
                    <a:pt x="2" y="23"/>
                    <a:pt x="0" y="14"/>
                    <a:pt x="4" y="8"/>
                  </a:cubicBezTo>
                  <a:cubicBezTo>
                    <a:pt x="4" y="8"/>
                    <a:pt x="4" y="8"/>
                    <a:pt x="4" y="8"/>
                  </a:cubicBezTo>
                  <a:cubicBezTo>
                    <a:pt x="8" y="2"/>
                    <a:pt x="17" y="0"/>
                    <a:pt x="23" y="4"/>
                  </a:cubicBezTo>
                  <a:cubicBezTo>
                    <a:pt x="81" y="35"/>
                    <a:pt x="81" y="35"/>
                    <a:pt x="81" y="35"/>
                  </a:cubicBezTo>
                  <a:cubicBezTo>
                    <a:pt x="87" y="39"/>
                    <a:pt x="89" y="48"/>
                    <a:pt x="85" y="54"/>
                  </a:cubicBezTo>
                  <a:cubicBezTo>
                    <a:pt x="85" y="54"/>
                    <a:pt x="85" y="54"/>
                    <a:pt x="85" y="54"/>
                  </a:cubicBezTo>
                  <a:cubicBezTo>
                    <a:pt x="81" y="60"/>
                    <a:pt x="72" y="62"/>
                    <a:pt x="66" y="58"/>
                  </a:cubicBezTo>
                  <a:lnTo>
                    <a:pt x="8" y="27"/>
                  </a:lnTo>
                  <a:close/>
                </a:path>
              </a:pathLst>
            </a:custGeom>
            <a:solidFill>
              <a:srgbClr val="5454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ea typeface="微软雅黑" panose="020B0503020204020204" pitchFamily="34" charset="-122"/>
              </a:endParaRPr>
            </a:p>
          </p:txBody>
        </p:sp>
        <p:sp>
          <p:nvSpPr>
            <p:cNvPr id="46" name="Freeform 10"/>
            <p:cNvSpPr>
              <a:spLocks/>
            </p:cNvSpPr>
            <p:nvPr/>
          </p:nvSpPr>
          <p:spPr bwMode="auto">
            <a:xfrm>
              <a:off x="512" y="1421"/>
              <a:ext cx="217" cy="96"/>
            </a:xfrm>
            <a:custGeom>
              <a:avLst/>
              <a:gdLst>
                <a:gd name="T0" fmla="*/ 11 w 143"/>
                <a:gd name="T1" fmla="*/ 28 h 63"/>
                <a:gd name="T2" fmla="*/ 3 w 143"/>
                <a:gd name="T3" fmla="*/ 10 h 63"/>
                <a:gd name="T4" fmla="*/ 3 w 143"/>
                <a:gd name="T5" fmla="*/ 10 h 63"/>
                <a:gd name="T6" fmla="*/ 21 w 143"/>
                <a:gd name="T7" fmla="*/ 3 h 63"/>
                <a:gd name="T8" fmla="*/ 132 w 143"/>
                <a:gd name="T9" fmla="*/ 34 h 63"/>
                <a:gd name="T10" fmla="*/ 140 w 143"/>
                <a:gd name="T11" fmla="*/ 52 h 63"/>
                <a:gd name="T12" fmla="*/ 140 w 143"/>
                <a:gd name="T13" fmla="*/ 52 h 63"/>
                <a:gd name="T14" fmla="*/ 122 w 143"/>
                <a:gd name="T15" fmla="*/ 60 h 63"/>
                <a:gd name="T16" fmla="*/ 11 w 143"/>
                <a:gd name="T17" fmla="*/ 2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63">
                  <a:moveTo>
                    <a:pt x="11" y="28"/>
                  </a:moveTo>
                  <a:cubicBezTo>
                    <a:pt x="4" y="25"/>
                    <a:pt x="0" y="17"/>
                    <a:pt x="3" y="10"/>
                  </a:cubicBezTo>
                  <a:cubicBezTo>
                    <a:pt x="3" y="10"/>
                    <a:pt x="3" y="10"/>
                    <a:pt x="3" y="10"/>
                  </a:cubicBezTo>
                  <a:cubicBezTo>
                    <a:pt x="6" y="3"/>
                    <a:pt x="14" y="0"/>
                    <a:pt x="21" y="3"/>
                  </a:cubicBezTo>
                  <a:cubicBezTo>
                    <a:pt x="132" y="34"/>
                    <a:pt x="132" y="34"/>
                    <a:pt x="132" y="34"/>
                  </a:cubicBezTo>
                  <a:cubicBezTo>
                    <a:pt x="139" y="37"/>
                    <a:pt x="143" y="45"/>
                    <a:pt x="140" y="52"/>
                  </a:cubicBezTo>
                  <a:cubicBezTo>
                    <a:pt x="140" y="52"/>
                    <a:pt x="140" y="52"/>
                    <a:pt x="140" y="52"/>
                  </a:cubicBezTo>
                  <a:cubicBezTo>
                    <a:pt x="137" y="59"/>
                    <a:pt x="129" y="63"/>
                    <a:pt x="122" y="60"/>
                  </a:cubicBezTo>
                  <a:lnTo>
                    <a:pt x="11" y="28"/>
                  </a:lnTo>
                  <a:close/>
                </a:path>
              </a:pathLst>
            </a:custGeom>
            <a:solidFill>
              <a:srgbClr val="5454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ea typeface="微软雅黑" panose="020B0503020204020204" pitchFamily="34" charset="-122"/>
              </a:endParaRPr>
            </a:p>
          </p:txBody>
        </p:sp>
        <p:sp>
          <p:nvSpPr>
            <p:cNvPr id="47" name="Freeform 11"/>
            <p:cNvSpPr>
              <a:spLocks/>
            </p:cNvSpPr>
            <p:nvPr/>
          </p:nvSpPr>
          <p:spPr bwMode="auto">
            <a:xfrm>
              <a:off x="541" y="1556"/>
              <a:ext cx="153" cy="181"/>
            </a:xfrm>
            <a:custGeom>
              <a:avLst/>
              <a:gdLst>
                <a:gd name="T0" fmla="*/ 95 w 101"/>
                <a:gd name="T1" fmla="*/ 85 h 119"/>
                <a:gd name="T2" fmla="*/ 92 w 101"/>
                <a:gd name="T3" fmla="*/ 112 h 119"/>
                <a:gd name="T4" fmla="*/ 92 w 101"/>
                <a:gd name="T5" fmla="*/ 112 h 119"/>
                <a:gd name="T6" fmla="*/ 65 w 101"/>
                <a:gd name="T7" fmla="*/ 109 h 119"/>
                <a:gd name="T8" fmla="*/ 7 w 101"/>
                <a:gd name="T9" fmla="*/ 33 h 119"/>
                <a:gd name="T10" fmla="*/ 10 w 101"/>
                <a:gd name="T11" fmla="*/ 6 h 119"/>
                <a:gd name="T12" fmla="*/ 10 w 101"/>
                <a:gd name="T13" fmla="*/ 6 h 119"/>
                <a:gd name="T14" fmla="*/ 37 w 101"/>
                <a:gd name="T15" fmla="*/ 10 h 119"/>
                <a:gd name="T16" fmla="*/ 95 w 101"/>
                <a:gd name="T17" fmla="*/ 8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19">
                  <a:moveTo>
                    <a:pt x="95" y="85"/>
                  </a:moveTo>
                  <a:cubicBezTo>
                    <a:pt x="101" y="94"/>
                    <a:pt x="100" y="106"/>
                    <a:pt x="92" y="112"/>
                  </a:cubicBezTo>
                  <a:cubicBezTo>
                    <a:pt x="92" y="112"/>
                    <a:pt x="92" y="112"/>
                    <a:pt x="92" y="112"/>
                  </a:cubicBezTo>
                  <a:cubicBezTo>
                    <a:pt x="83" y="119"/>
                    <a:pt x="71" y="117"/>
                    <a:pt x="65" y="109"/>
                  </a:cubicBezTo>
                  <a:cubicBezTo>
                    <a:pt x="7" y="33"/>
                    <a:pt x="7" y="33"/>
                    <a:pt x="7" y="33"/>
                  </a:cubicBezTo>
                  <a:cubicBezTo>
                    <a:pt x="0" y="25"/>
                    <a:pt x="2" y="13"/>
                    <a:pt x="10" y="6"/>
                  </a:cubicBezTo>
                  <a:cubicBezTo>
                    <a:pt x="10" y="6"/>
                    <a:pt x="10" y="6"/>
                    <a:pt x="10" y="6"/>
                  </a:cubicBezTo>
                  <a:cubicBezTo>
                    <a:pt x="19" y="0"/>
                    <a:pt x="30" y="1"/>
                    <a:pt x="37" y="10"/>
                  </a:cubicBezTo>
                  <a:lnTo>
                    <a:pt x="95" y="85"/>
                  </a:lnTo>
                  <a:close/>
                </a:path>
              </a:pathLst>
            </a:custGeom>
            <a:solidFill>
              <a:srgbClr val="5454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ea typeface="微软雅黑" panose="020B0503020204020204" pitchFamily="34" charset="-122"/>
              </a:endParaRPr>
            </a:p>
          </p:txBody>
        </p:sp>
        <p:sp>
          <p:nvSpPr>
            <p:cNvPr id="48" name="Freeform 12"/>
            <p:cNvSpPr>
              <a:spLocks/>
            </p:cNvSpPr>
            <p:nvPr/>
          </p:nvSpPr>
          <p:spPr bwMode="auto">
            <a:xfrm>
              <a:off x="635" y="1682"/>
              <a:ext cx="172" cy="68"/>
            </a:xfrm>
            <a:custGeom>
              <a:avLst/>
              <a:gdLst>
                <a:gd name="T0" fmla="*/ 99 w 114"/>
                <a:gd name="T1" fmla="*/ 12 h 45"/>
                <a:gd name="T2" fmla="*/ 113 w 114"/>
                <a:gd name="T3" fmla="*/ 30 h 45"/>
                <a:gd name="T4" fmla="*/ 113 w 114"/>
                <a:gd name="T5" fmla="*/ 30 h 45"/>
                <a:gd name="T6" fmla="*/ 95 w 114"/>
                <a:gd name="T7" fmla="*/ 44 h 45"/>
                <a:gd name="T8" fmla="*/ 15 w 114"/>
                <a:gd name="T9" fmla="*/ 33 h 45"/>
                <a:gd name="T10" fmla="*/ 2 w 114"/>
                <a:gd name="T11" fmla="*/ 15 h 45"/>
                <a:gd name="T12" fmla="*/ 2 w 114"/>
                <a:gd name="T13" fmla="*/ 15 h 45"/>
                <a:gd name="T14" fmla="*/ 20 w 114"/>
                <a:gd name="T15" fmla="*/ 1 h 45"/>
                <a:gd name="T16" fmla="*/ 99 w 114"/>
                <a:gd name="T17"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45">
                  <a:moveTo>
                    <a:pt x="99" y="12"/>
                  </a:moveTo>
                  <a:cubicBezTo>
                    <a:pt x="108" y="13"/>
                    <a:pt x="114" y="21"/>
                    <a:pt x="113" y="30"/>
                  </a:cubicBezTo>
                  <a:cubicBezTo>
                    <a:pt x="113" y="30"/>
                    <a:pt x="113" y="30"/>
                    <a:pt x="113" y="30"/>
                  </a:cubicBezTo>
                  <a:cubicBezTo>
                    <a:pt x="112" y="39"/>
                    <a:pt x="104" y="45"/>
                    <a:pt x="95" y="44"/>
                  </a:cubicBezTo>
                  <a:cubicBezTo>
                    <a:pt x="15" y="33"/>
                    <a:pt x="15" y="33"/>
                    <a:pt x="15" y="33"/>
                  </a:cubicBezTo>
                  <a:cubicBezTo>
                    <a:pt x="7" y="32"/>
                    <a:pt x="0" y="24"/>
                    <a:pt x="2" y="15"/>
                  </a:cubicBezTo>
                  <a:cubicBezTo>
                    <a:pt x="2" y="15"/>
                    <a:pt x="2" y="15"/>
                    <a:pt x="2" y="15"/>
                  </a:cubicBezTo>
                  <a:cubicBezTo>
                    <a:pt x="3" y="6"/>
                    <a:pt x="11" y="0"/>
                    <a:pt x="20" y="1"/>
                  </a:cubicBezTo>
                  <a:lnTo>
                    <a:pt x="99" y="12"/>
                  </a:lnTo>
                  <a:close/>
                </a:path>
              </a:pathLst>
            </a:custGeom>
            <a:solidFill>
              <a:srgbClr val="5454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ea typeface="微软雅黑" panose="020B0503020204020204" pitchFamily="34" charset="-122"/>
              </a:endParaRPr>
            </a:p>
          </p:txBody>
        </p:sp>
        <p:sp>
          <p:nvSpPr>
            <p:cNvPr id="49" name="Freeform 13"/>
            <p:cNvSpPr>
              <a:spLocks noEditPoints="1"/>
            </p:cNvSpPr>
            <p:nvPr/>
          </p:nvSpPr>
          <p:spPr bwMode="auto">
            <a:xfrm>
              <a:off x="685" y="1452"/>
              <a:ext cx="205" cy="216"/>
            </a:xfrm>
            <a:custGeom>
              <a:avLst/>
              <a:gdLst>
                <a:gd name="T0" fmla="*/ 133 w 136"/>
                <a:gd name="T1" fmla="*/ 55 h 143"/>
                <a:gd name="T2" fmla="*/ 132 w 136"/>
                <a:gd name="T3" fmla="*/ 45 h 143"/>
                <a:gd name="T4" fmla="*/ 78 w 136"/>
                <a:gd name="T5" fmla="*/ 3 h 143"/>
                <a:gd name="T6" fmla="*/ 69 w 136"/>
                <a:gd name="T7" fmla="*/ 4 h 143"/>
                <a:gd name="T8" fmla="*/ 47 w 136"/>
                <a:gd name="T9" fmla="*/ 31 h 143"/>
                <a:gd name="T10" fmla="*/ 37 w 136"/>
                <a:gd name="T11" fmla="*/ 23 h 143"/>
                <a:gd name="T12" fmla="*/ 15 w 136"/>
                <a:gd name="T13" fmla="*/ 26 h 143"/>
                <a:gd name="T14" fmla="*/ 11 w 136"/>
                <a:gd name="T15" fmla="*/ 31 h 143"/>
                <a:gd name="T16" fmla="*/ 13 w 136"/>
                <a:gd name="T17" fmla="*/ 53 h 143"/>
                <a:gd name="T18" fmla="*/ 24 w 136"/>
                <a:gd name="T19" fmla="*/ 61 h 143"/>
                <a:gd name="T20" fmla="*/ 2 w 136"/>
                <a:gd name="T21" fmla="*/ 89 h 143"/>
                <a:gd name="T22" fmla="*/ 3 w 136"/>
                <a:gd name="T23" fmla="*/ 98 h 143"/>
                <a:gd name="T24" fmla="*/ 58 w 136"/>
                <a:gd name="T25" fmla="*/ 140 h 143"/>
                <a:gd name="T26" fmla="*/ 67 w 136"/>
                <a:gd name="T27" fmla="*/ 139 h 143"/>
                <a:gd name="T28" fmla="*/ 133 w 136"/>
                <a:gd name="T29" fmla="*/ 55 h 143"/>
                <a:gd name="T30" fmla="*/ 19 w 136"/>
                <a:gd name="T31" fmla="*/ 46 h 143"/>
                <a:gd name="T32" fmla="*/ 18 w 136"/>
                <a:gd name="T33" fmla="*/ 36 h 143"/>
                <a:gd name="T34" fmla="*/ 22 w 136"/>
                <a:gd name="T35" fmla="*/ 32 h 143"/>
                <a:gd name="T36" fmla="*/ 32 w 136"/>
                <a:gd name="T37" fmla="*/ 31 h 143"/>
                <a:gd name="T38" fmla="*/ 41 w 136"/>
                <a:gd name="T39" fmla="*/ 39 h 143"/>
                <a:gd name="T40" fmla="*/ 29 w 136"/>
                <a:gd name="T41" fmla="*/ 54 h 143"/>
                <a:gd name="T42" fmla="*/ 19 w 136"/>
                <a:gd name="T43" fmla="*/ 4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43">
                  <a:moveTo>
                    <a:pt x="133" y="55"/>
                  </a:moveTo>
                  <a:cubicBezTo>
                    <a:pt x="136" y="52"/>
                    <a:pt x="135" y="48"/>
                    <a:pt x="132" y="45"/>
                  </a:cubicBezTo>
                  <a:cubicBezTo>
                    <a:pt x="78" y="3"/>
                    <a:pt x="78" y="3"/>
                    <a:pt x="78" y="3"/>
                  </a:cubicBezTo>
                  <a:cubicBezTo>
                    <a:pt x="75" y="0"/>
                    <a:pt x="71" y="1"/>
                    <a:pt x="69" y="4"/>
                  </a:cubicBezTo>
                  <a:cubicBezTo>
                    <a:pt x="47" y="31"/>
                    <a:pt x="47" y="31"/>
                    <a:pt x="47" y="31"/>
                  </a:cubicBezTo>
                  <a:cubicBezTo>
                    <a:pt x="37" y="23"/>
                    <a:pt x="37" y="23"/>
                    <a:pt x="37" y="23"/>
                  </a:cubicBezTo>
                  <a:cubicBezTo>
                    <a:pt x="30" y="18"/>
                    <a:pt x="20" y="19"/>
                    <a:pt x="15" y="26"/>
                  </a:cubicBezTo>
                  <a:cubicBezTo>
                    <a:pt x="11" y="31"/>
                    <a:pt x="11" y="31"/>
                    <a:pt x="11" y="31"/>
                  </a:cubicBezTo>
                  <a:cubicBezTo>
                    <a:pt x="5" y="38"/>
                    <a:pt x="7" y="48"/>
                    <a:pt x="13" y="53"/>
                  </a:cubicBezTo>
                  <a:cubicBezTo>
                    <a:pt x="24" y="61"/>
                    <a:pt x="24" y="61"/>
                    <a:pt x="24" y="61"/>
                  </a:cubicBezTo>
                  <a:cubicBezTo>
                    <a:pt x="2" y="89"/>
                    <a:pt x="2" y="89"/>
                    <a:pt x="2" y="89"/>
                  </a:cubicBezTo>
                  <a:cubicBezTo>
                    <a:pt x="0" y="91"/>
                    <a:pt x="1" y="96"/>
                    <a:pt x="3" y="98"/>
                  </a:cubicBezTo>
                  <a:cubicBezTo>
                    <a:pt x="58" y="140"/>
                    <a:pt x="58" y="140"/>
                    <a:pt x="58" y="140"/>
                  </a:cubicBezTo>
                  <a:cubicBezTo>
                    <a:pt x="60" y="143"/>
                    <a:pt x="65" y="142"/>
                    <a:pt x="67" y="139"/>
                  </a:cubicBezTo>
                  <a:lnTo>
                    <a:pt x="133" y="55"/>
                  </a:lnTo>
                  <a:close/>
                  <a:moveTo>
                    <a:pt x="19" y="46"/>
                  </a:moveTo>
                  <a:cubicBezTo>
                    <a:pt x="16" y="44"/>
                    <a:pt x="16" y="39"/>
                    <a:pt x="18" y="36"/>
                  </a:cubicBezTo>
                  <a:cubicBezTo>
                    <a:pt x="22" y="32"/>
                    <a:pt x="22" y="32"/>
                    <a:pt x="22" y="32"/>
                  </a:cubicBezTo>
                  <a:cubicBezTo>
                    <a:pt x="24" y="29"/>
                    <a:pt x="29" y="28"/>
                    <a:pt x="32" y="31"/>
                  </a:cubicBezTo>
                  <a:cubicBezTo>
                    <a:pt x="41" y="39"/>
                    <a:pt x="41" y="39"/>
                    <a:pt x="41" y="39"/>
                  </a:cubicBezTo>
                  <a:cubicBezTo>
                    <a:pt x="29" y="54"/>
                    <a:pt x="29" y="54"/>
                    <a:pt x="29" y="54"/>
                  </a:cubicBezTo>
                  <a:lnTo>
                    <a:pt x="19" y="46"/>
                  </a:lnTo>
                  <a:close/>
                </a:path>
              </a:pathLst>
            </a:custGeom>
            <a:solidFill>
              <a:srgbClr val="5454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ea typeface="微软雅黑" panose="020B0503020204020204" pitchFamily="34" charset="-122"/>
              </a:endParaRPr>
            </a:p>
          </p:txBody>
        </p:sp>
        <p:sp>
          <p:nvSpPr>
            <p:cNvPr id="50" name="Freeform 15"/>
            <p:cNvSpPr>
              <a:spLocks/>
            </p:cNvSpPr>
            <p:nvPr/>
          </p:nvSpPr>
          <p:spPr bwMode="auto">
            <a:xfrm>
              <a:off x="522" y="1377"/>
              <a:ext cx="179" cy="55"/>
            </a:xfrm>
            <a:custGeom>
              <a:avLst/>
              <a:gdLst>
                <a:gd name="T0" fmla="*/ 63 w 119"/>
                <a:gd name="T1" fmla="*/ 17 h 36"/>
                <a:gd name="T2" fmla="*/ 6 w 119"/>
                <a:gd name="T3" fmla="*/ 28 h 36"/>
                <a:gd name="T4" fmla="*/ 0 w 119"/>
                <a:gd name="T5" fmla="*/ 26 h 36"/>
                <a:gd name="T6" fmla="*/ 91 w 119"/>
                <a:gd name="T7" fmla="*/ 6 h 36"/>
                <a:gd name="T8" fmla="*/ 116 w 119"/>
                <a:gd name="T9" fmla="*/ 11 h 36"/>
                <a:gd name="T10" fmla="*/ 119 w 119"/>
                <a:gd name="T11" fmla="*/ 30 h 36"/>
                <a:gd name="T12" fmla="*/ 103 w 119"/>
                <a:gd name="T13" fmla="*/ 36 h 36"/>
                <a:gd name="T14" fmla="*/ 63 w 119"/>
                <a:gd name="T15" fmla="*/ 1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36">
                  <a:moveTo>
                    <a:pt x="63" y="17"/>
                  </a:moveTo>
                  <a:cubicBezTo>
                    <a:pt x="47" y="15"/>
                    <a:pt x="20" y="18"/>
                    <a:pt x="6" y="28"/>
                  </a:cubicBezTo>
                  <a:cubicBezTo>
                    <a:pt x="4" y="27"/>
                    <a:pt x="2" y="27"/>
                    <a:pt x="0" y="26"/>
                  </a:cubicBezTo>
                  <a:cubicBezTo>
                    <a:pt x="26" y="8"/>
                    <a:pt x="60" y="0"/>
                    <a:pt x="91" y="6"/>
                  </a:cubicBezTo>
                  <a:cubicBezTo>
                    <a:pt x="98" y="7"/>
                    <a:pt x="115" y="10"/>
                    <a:pt x="116" y="11"/>
                  </a:cubicBezTo>
                  <a:cubicBezTo>
                    <a:pt x="116" y="12"/>
                    <a:pt x="118" y="25"/>
                    <a:pt x="119" y="30"/>
                  </a:cubicBezTo>
                  <a:cubicBezTo>
                    <a:pt x="114" y="32"/>
                    <a:pt x="108" y="33"/>
                    <a:pt x="103" y="36"/>
                  </a:cubicBezTo>
                  <a:cubicBezTo>
                    <a:pt x="95" y="24"/>
                    <a:pt x="76" y="19"/>
                    <a:pt x="63" y="17"/>
                  </a:cubicBezTo>
                  <a:close/>
                </a:path>
              </a:pathLst>
            </a:custGeom>
            <a:solidFill>
              <a:srgbClr val="5454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ea typeface="微软雅黑" panose="020B0503020204020204" pitchFamily="34" charset="-122"/>
              </a:endParaRPr>
            </a:p>
          </p:txBody>
        </p:sp>
      </p:grpSp>
      <p:sp>
        <p:nvSpPr>
          <p:cNvPr id="51" name="文本框 50"/>
          <p:cNvSpPr txBox="1"/>
          <p:nvPr/>
        </p:nvSpPr>
        <p:spPr>
          <a:xfrm>
            <a:off x="1636242" y="5173480"/>
            <a:ext cx="1981633" cy="931024"/>
          </a:xfrm>
          <a:prstGeom prst="rect">
            <a:avLst/>
          </a:prstGeom>
          <a:noFill/>
          <a:effectLst/>
        </p:spPr>
        <p:txBody>
          <a:bodyPr wrap="none" rtlCol="0">
            <a:spAutoFit/>
          </a:bodyPr>
          <a:lstStyle/>
          <a:p>
            <a:r>
              <a:rPr lang="en-US" altLang="zh-CN" sz="1400" b="1" dirty="0" smtClean="0">
                <a:gradFill>
                  <a:gsLst>
                    <a:gs pos="0">
                      <a:srgbClr val="1B2C45"/>
                    </a:gs>
                    <a:gs pos="100000">
                      <a:srgbClr val="254E8C"/>
                    </a:gs>
                  </a:gsLst>
                  <a:lin ang="19200000" scaled="0"/>
                </a:gradFill>
                <a:latin typeface="方正姚体" panose="02010601030101010101" pitchFamily="2" charset="-122"/>
                <a:ea typeface="方正姚体" panose="02010601030101010101" pitchFamily="2" charset="-122"/>
              </a:rPr>
              <a:t>   </a:t>
            </a:r>
            <a:r>
              <a:rPr lang="en-US" altLang="zh-CN" sz="1100" b="1" dirty="0" smtClean="0">
                <a:gradFill>
                  <a:gsLst>
                    <a:gs pos="0">
                      <a:srgbClr val="1B2C45"/>
                    </a:gs>
                    <a:gs pos="100000">
                      <a:srgbClr val="254E8C"/>
                    </a:gs>
                  </a:gsLst>
                  <a:lin ang="19200000" scaled="0"/>
                </a:gradFill>
                <a:latin typeface="方正姚体" panose="02010601030101010101" pitchFamily="2" charset="-122"/>
                <a:ea typeface="方正姚体" panose="02010601030101010101" pitchFamily="2" charset="-122"/>
              </a:rPr>
              <a:t>MORE  THAN  TEMPLATE</a:t>
            </a:r>
          </a:p>
          <a:p>
            <a:r>
              <a:rPr lang="en-US" altLang="zh-CN" sz="1000" dirty="0" smtClean="0">
                <a:solidFill>
                  <a:schemeClr val="tx1">
                    <a:lumMod val="95000"/>
                    <a:lumOff val="5000"/>
                  </a:schemeClr>
                </a:solidFill>
                <a:latin typeface="方正姚体" panose="02010601030101010101" pitchFamily="2" charset="-122"/>
                <a:ea typeface="方正姚体" panose="02010601030101010101" pitchFamily="2" charset="-122"/>
              </a:rPr>
              <a:t>Click </a:t>
            </a:r>
            <a:r>
              <a:rPr lang="en-US" altLang="zh-CN" sz="1000" dirty="0">
                <a:solidFill>
                  <a:schemeClr val="tx1">
                    <a:lumMod val="95000"/>
                    <a:lumOff val="5000"/>
                  </a:schemeClr>
                </a:solidFill>
                <a:latin typeface="方正姚体" panose="02010601030101010101" pitchFamily="2" charset="-122"/>
                <a:ea typeface="方正姚体" panose="02010601030101010101" pitchFamily="2" charset="-122"/>
              </a:rPr>
              <a:t>here </a:t>
            </a:r>
            <a:r>
              <a:rPr lang="en-US" altLang="zh-CN" sz="1000" dirty="0" smtClean="0">
                <a:solidFill>
                  <a:schemeClr val="tx1">
                    <a:lumMod val="95000"/>
                    <a:lumOff val="5000"/>
                  </a:schemeClr>
                </a:solidFill>
                <a:latin typeface="方正姚体" panose="02010601030101010101" pitchFamily="2" charset="-122"/>
                <a:ea typeface="方正姚体" panose="02010601030101010101" pitchFamily="2" charset="-122"/>
              </a:rPr>
              <a:t>to </a:t>
            </a:r>
            <a:r>
              <a:rPr lang="en-US" altLang="zh-CN" sz="1000" dirty="0">
                <a:solidFill>
                  <a:schemeClr val="tx1">
                    <a:lumMod val="95000"/>
                    <a:lumOff val="5000"/>
                  </a:schemeClr>
                </a:solidFill>
                <a:latin typeface="方正姚体" panose="02010601030101010101" pitchFamily="2" charset="-122"/>
                <a:ea typeface="方正姚体" panose="02010601030101010101" pitchFamily="2" charset="-122"/>
              </a:rPr>
              <a:t>add </a:t>
            </a:r>
            <a:r>
              <a:rPr lang="en-US" altLang="zh-CN" sz="1000" dirty="0" smtClean="0">
                <a:solidFill>
                  <a:schemeClr val="tx1">
                    <a:lumMod val="95000"/>
                    <a:lumOff val="5000"/>
                  </a:schemeClr>
                </a:solidFill>
                <a:latin typeface="方正姚体" panose="02010601030101010101" pitchFamily="2" charset="-122"/>
                <a:ea typeface="方正姚体" panose="02010601030101010101" pitchFamily="2" charset="-122"/>
              </a:rPr>
              <a:t> you to the Center </a:t>
            </a:r>
          </a:p>
          <a:p>
            <a:r>
              <a:rPr lang="en-US" altLang="zh-CN" sz="1000" dirty="0" smtClean="0">
                <a:solidFill>
                  <a:schemeClr val="tx1">
                    <a:lumMod val="95000"/>
                    <a:lumOff val="5000"/>
                  </a:schemeClr>
                </a:solidFill>
                <a:latin typeface="方正姚体" panose="02010601030101010101" pitchFamily="2" charset="-122"/>
                <a:ea typeface="方正姚体" panose="02010601030101010101" pitchFamily="2" charset="-122"/>
              </a:rPr>
              <a:t>of </a:t>
            </a:r>
            <a:r>
              <a:rPr lang="en-US" altLang="zh-CN" sz="1000" dirty="0">
                <a:solidFill>
                  <a:schemeClr val="tx1">
                    <a:lumMod val="95000"/>
                    <a:lumOff val="5000"/>
                  </a:schemeClr>
                </a:solidFill>
                <a:latin typeface="方正姚体" panose="02010601030101010101" pitchFamily="2" charset="-122"/>
                <a:ea typeface="方正姚体" panose="02010601030101010101" pitchFamily="2" charset="-122"/>
              </a:rPr>
              <a:t> </a:t>
            </a:r>
            <a:r>
              <a:rPr lang="en-US" altLang="zh-CN" sz="1000" dirty="0" smtClean="0">
                <a:solidFill>
                  <a:schemeClr val="tx1">
                    <a:lumMod val="95000"/>
                    <a:lumOff val="5000"/>
                  </a:schemeClr>
                </a:solidFill>
                <a:latin typeface="方正姚体" panose="02010601030101010101" pitchFamily="2" charset="-122"/>
                <a:ea typeface="方正姚体" panose="02010601030101010101" pitchFamily="2" charset="-122"/>
              </a:rPr>
              <a:t>the  narrative thought</a:t>
            </a:r>
            <a:endParaRPr lang="en-US" altLang="zh-CN" sz="1000" dirty="0">
              <a:solidFill>
                <a:schemeClr val="tx1">
                  <a:lumMod val="95000"/>
                  <a:lumOff val="5000"/>
                </a:schemeClr>
              </a:solidFill>
              <a:latin typeface="方正姚体" panose="02010601030101010101" pitchFamily="2" charset="-122"/>
              <a:ea typeface="方正姚体" panose="02010601030101010101" pitchFamily="2" charset="-122"/>
            </a:endParaRPr>
          </a:p>
          <a:p>
            <a:endParaRPr lang="en-US" altLang="zh-CN" sz="1000" dirty="0" smtClean="0">
              <a:solidFill>
                <a:schemeClr val="tx1">
                  <a:lumMod val="95000"/>
                  <a:lumOff val="5000"/>
                </a:schemeClr>
              </a:solidFill>
              <a:ea typeface="微软雅黑" panose="020B0503020204020204" pitchFamily="34" charset="-122"/>
            </a:endParaRPr>
          </a:p>
          <a:p>
            <a:endParaRPr lang="en-US" altLang="zh-CN" sz="1050" dirty="0" smtClean="0">
              <a:solidFill>
                <a:srgbClr val="FCFCFC"/>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3899282" y="5171310"/>
            <a:ext cx="1981633" cy="931024"/>
          </a:xfrm>
          <a:prstGeom prst="rect">
            <a:avLst/>
          </a:prstGeom>
          <a:noFill/>
          <a:effectLst/>
        </p:spPr>
        <p:txBody>
          <a:bodyPr wrap="none" rtlCol="0">
            <a:spAutoFit/>
          </a:bodyPr>
          <a:lstStyle/>
          <a:p>
            <a:r>
              <a:rPr lang="en-US" altLang="zh-CN" sz="1400" b="1" dirty="0" smtClean="0">
                <a:gradFill>
                  <a:gsLst>
                    <a:gs pos="0">
                      <a:srgbClr val="1B2C45"/>
                    </a:gs>
                    <a:gs pos="100000">
                      <a:srgbClr val="254E8C"/>
                    </a:gs>
                  </a:gsLst>
                  <a:lin ang="19200000" scaled="0"/>
                </a:gradFill>
                <a:latin typeface="方正姚体" panose="02010601030101010101" pitchFamily="2" charset="-122"/>
                <a:ea typeface="方正姚体" panose="02010601030101010101" pitchFamily="2" charset="-122"/>
              </a:rPr>
              <a:t>   </a:t>
            </a:r>
            <a:r>
              <a:rPr lang="en-US" altLang="zh-CN" sz="1100" b="1" dirty="0" smtClean="0">
                <a:gradFill>
                  <a:gsLst>
                    <a:gs pos="0">
                      <a:srgbClr val="1B2C45"/>
                    </a:gs>
                    <a:gs pos="100000">
                      <a:srgbClr val="254E8C"/>
                    </a:gs>
                  </a:gsLst>
                  <a:lin ang="19200000" scaled="0"/>
                </a:gradFill>
                <a:latin typeface="方正姚体" panose="02010601030101010101" pitchFamily="2" charset="-122"/>
                <a:ea typeface="方正姚体" panose="02010601030101010101" pitchFamily="2" charset="-122"/>
              </a:rPr>
              <a:t>MORE  THAN  TEMPLATE</a:t>
            </a:r>
          </a:p>
          <a:p>
            <a:r>
              <a:rPr lang="en-US" altLang="zh-CN" sz="1000" dirty="0" smtClean="0">
                <a:solidFill>
                  <a:schemeClr val="tx1">
                    <a:lumMod val="95000"/>
                    <a:lumOff val="5000"/>
                  </a:schemeClr>
                </a:solidFill>
                <a:latin typeface="方正姚体" panose="02010601030101010101" pitchFamily="2" charset="-122"/>
                <a:ea typeface="方正姚体" panose="02010601030101010101" pitchFamily="2" charset="-122"/>
              </a:rPr>
              <a:t>Click </a:t>
            </a:r>
            <a:r>
              <a:rPr lang="en-US" altLang="zh-CN" sz="1000" dirty="0">
                <a:solidFill>
                  <a:schemeClr val="tx1">
                    <a:lumMod val="95000"/>
                    <a:lumOff val="5000"/>
                  </a:schemeClr>
                </a:solidFill>
                <a:latin typeface="方正姚体" panose="02010601030101010101" pitchFamily="2" charset="-122"/>
                <a:ea typeface="方正姚体" panose="02010601030101010101" pitchFamily="2" charset="-122"/>
              </a:rPr>
              <a:t>here </a:t>
            </a:r>
            <a:r>
              <a:rPr lang="en-US" altLang="zh-CN" sz="1000" dirty="0" smtClean="0">
                <a:solidFill>
                  <a:schemeClr val="tx1">
                    <a:lumMod val="95000"/>
                    <a:lumOff val="5000"/>
                  </a:schemeClr>
                </a:solidFill>
                <a:latin typeface="方正姚体" panose="02010601030101010101" pitchFamily="2" charset="-122"/>
                <a:ea typeface="方正姚体" panose="02010601030101010101" pitchFamily="2" charset="-122"/>
              </a:rPr>
              <a:t>to </a:t>
            </a:r>
            <a:r>
              <a:rPr lang="en-US" altLang="zh-CN" sz="1000" dirty="0">
                <a:solidFill>
                  <a:schemeClr val="tx1">
                    <a:lumMod val="95000"/>
                    <a:lumOff val="5000"/>
                  </a:schemeClr>
                </a:solidFill>
                <a:latin typeface="方正姚体" panose="02010601030101010101" pitchFamily="2" charset="-122"/>
                <a:ea typeface="方正姚体" panose="02010601030101010101" pitchFamily="2" charset="-122"/>
              </a:rPr>
              <a:t>add </a:t>
            </a:r>
            <a:r>
              <a:rPr lang="en-US" altLang="zh-CN" sz="1000" dirty="0" smtClean="0">
                <a:solidFill>
                  <a:schemeClr val="tx1">
                    <a:lumMod val="95000"/>
                    <a:lumOff val="5000"/>
                  </a:schemeClr>
                </a:solidFill>
                <a:latin typeface="方正姚体" panose="02010601030101010101" pitchFamily="2" charset="-122"/>
                <a:ea typeface="方正姚体" panose="02010601030101010101" pitchFamily="2" charset="-122"/>
              </a:rPr>
              <a:t> you to the Center </a:t>
            </a:r>
          </a:p>
          <a:p>
            <a:r>
              <a:rPr lang="en-US" altLang="zh-CN" sz="1000" dirty="0" smtClean="0">
                <a:solidFill>
                  <a:schemeClr val="tx1">
                    <a:lumMod val="95000"/>
                    <a:lumOff val="5000"/>
                  </a:schemeClr>
                </a:solidFill>
                <a:latin typeface="方正姚体" panose="02010601030101010101" pitchFamily="2" charset="-122"/>
                <a:ea typeface="方正姚体" panose="02010601030101010101" pitchFamily="2" charset="-122"/>
              </a:rPr>
              <a:t>of </a:t>
            </a:r>
            <a:r>
              <a:rPr lang="en-US" altLang="zh-CN" sz="1000" dirty="0">
                <a:solidFill>
                  <a:schemeClr val="tx1">
                    <a:lumMod val="95000"/>
                    <a:lumOff val="5000"/>
                  </a:schemeClr>
                </a:solidFill>
                <a:latin typeface="方正姚体" panose="02010601030101010101" pitchFamily="2" charset="-122"/>
                <a:ea typeface="方正姚体" panose="02010601030101010101" pitchFamily="2" charset="-122"/>
              </a:rPr>
              <a:t> </a:t>
            </a:r>
            <a:r>
              <a:rPr lang="en-US" altLang="zh-CN" sz="1000" dirty="0" smtClean="0">
                <a:solidFill>
                  <a:schemeClr val="tx1">
                    <a:lumMod val="95000"/>
                    <a:lumOff val="5000"/>
                  </a:schemeClr>
                </a:solidFill>
                <a:latin typeface="方正姚体" panose="02010601030101010101" pitchFamily="2" charset="-122"/>
                <a:ea typeface="方正姚体" panose="02010601030101010101" pitchFamily="2" charset="-122"/>
              </a:rPr>
              <a:t>the  narrative thought</a:t>
            </a:r>
            <a:endParaRPr lang="en-US" altLang="zh-CN" sz="1000" dirty="0">
              <a:solidFill>
                <a:schemeClr val="tx1">
                  <a:lumMod val="95000"/>
                  <a:lumOff val="5000"/>
                </a:schemeClr>
              </a:solidFill>
              <a:latin typeface="方正姚体" panose="02010601030101010101" pitchFamily="2" charset="-122"/>
              <a:ea typeface="方正姚体" panose="02010601030101010101" pitchFamily="2" charset="-122"/>
            </a:endParaRPr>
          </a:p>
          <a:p>
            <a:endParaRPr lang="en-US" altLang="zh-CN" sz="1000" dirty="0" smtClean="0">
              <a:solidFill>
                <a:schemeClr val="tx1">
                  <a:lumMod val="95000"/>
                  <a:lumOff val="5000"/>
                </a:schemeClr>
              </a:solidFill>
              <a:ea typeface="微软雅黑" panose="020B0503020204020204" pitchFamily="34" charset="-122"/>
            </a:endParaRPr>
          </a:p>
          <a:p>
            <a:endParaRPr lang="en-US" altLang="zh-CN" sz="1050" dirty="0" smtClean="0">
              <a:solidFill>
                <a:srgbClr val="FCFCFC"/>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6292929" y="5179808"/>
            <a:ext cx="1981633" cy="931024"/>
          </a:xfrm>
          <a:prstGeom prst="rect">
            <a:avLst/>
          </a:prstGeom>
          <a:noFill/>
          <a:effectLst/>
        </p:spPr>
        <p:txBody>
          <a:bodyPr wrap="none" rtlCol="0">
            <a:spAutoFit/>
          </a:bodyPr>
          <a:lstStyle/>
          <a:p>
            <a:r>
              <a:rPr lang="en-US" altLang="zh-CN" sz="1400" b="1" dirty="0" smtClean="0">
                <a:gradFill>
                  <a:gsLst>
                    <a:gs pos="0">
                      <a:srgbClr val="1B2C45"/>
                    </a:gs>
                    <a:gs pos="100000">
                      <a:srgbClr val="254E8C"/>
                    </a:gs>
                  </a:gsLst>
                  <a:lin ang="19200000" scaled="0"/>
                </a:gradFill>
                <a:latin typeface="方正姚体" panose="02010601030101010101" pitchFamily="2" charset="-122"/>
                <a:ea typeface="方正姚体" panose="02010601030101010101" pitchFamily="2" charset="-122"/>
              </a:rPr>
              <a:t>   </a:t>
            </a:r>
            <a:r>
              <a:rPr lang="en-US" altLang="zh-CN" sz="1100" b="1" dirty="0" smtClean="0">
                <a:gradFill>
                  <a:gsLst>
                    <a:gs pos="0">
                      <a:srgbClr val="1B2C45"/>
                    </a:gs>
                    <a:gs pos="100000">
                      <a:srgbClr val="254E8C"/>
                    </a:gs>
                  </a:gsLst>
                  <a:lin ang="19200000" scaled="0"/>
                </a:gradFill>
                <a:latin typeface="方正姚体" panose="02010601030101010101" pitchFamily="2" charset="-122"/>
                <a:ea typeface="方正姚体" panose="02010601030101010101" pitchFamily="2" charset="-122"/>
              </a:rPr>
              <a:t>MORE  THAN  TEMPLATE</a:t>
            </a:r>
          </a:p>
          <a:p>
            <a:r>
              <a:rPr lang="en-US" altLang="zh-CN" sz="1000" dirty="0" smtClean="0">
                <a:solidFill>
                  <a:schemeClr val="tx1">
                    <a:lumMod val="95000"/>
                    <a:lumOff val="5000"/>
                  </a:schemeClr>
                </a:solidFill>
                <a:latin typeface="方正姚体" panose="02010601030101010101" pitchFamily="2" charset="-122"/>
                <a:ea typeface="方正姚体" panose="02010601030101010101" pitchFamily="2" charset="-122"/>
              </a:rPr>
              <a:t>Click </a:t>
            </a:r>
            <a:r>
              <a:rPr lang="en-US" altLang="zh-CN" sz="1000" dirty="0">
                <a:solidFill>
                  <a:schemeClr val="tx1">
                    <a:lumMod val="95000"/>
                    <a:lumOff val="5000"/>
                  </a:schemeClr>
                </a:solidFill>
                <a:latin typeface="方正姚体" panose="02010601030101010101" pitchFamily="2" charset="-122"/>
                <a:ea typeface="方正姚体" panose="02010601030101010101" pitchFamily="2" charset="-122"/>
              </a:rPr>
              <a:t>here </a:t>
            </a:r>
            <a:r>
              <a:rPr lang="en-US" altLang="zh-CN" sz="1000" dirty="0" smtClean="0">
                <a:solidFill>
                  <a:schemeClr val="tx1">
                    <a:lumMod val="95000"/>
                    <a:lumOff val="5000"/>
                  </a:schemeClr>
                </a:solidFill>
                <a:latin typeface="方正姚体" panose="02010601030101010101" pitchFamily="2" charset="-122"/>
                <a:ea typeface="方正姚体" panose="02010601030101010101" pitchFamily="2" charset="-122"/>
              </a:rPr>
              <a:t>to </a:t>
            </a:r>
            <a:r>
              <a:rPr lang="en-US" altLang="zh-CN" sz="1000" dirty="0">
                <a:solidFill>
                  <a:schemeClr val="tx1">
                    <a:lumMod val="95000"/>
                    <a:lumOff val="5000"/>
                  </a:schemeClr>
                </a:solidFill>
                <a:latin typeface="方正姚体" panose="02010601030101010101" pitchFamily="2" charset="-122"/>
                <a:ea typeface="方正姚体" panose="02010601030101010101" pitchFamily="2" charset="-122"/>
              </a:rPr>
              <a:t>add </a:t>
            </a:r>
            <a:r>
              <a:rPr lang="en-US" altLang="zh-CN" sz="1000" dirty="0" smtClean="0">
                <a:solidFill>
                  <a:schemeClr val="tx1">
                    <a:lumMod val="95000"/>
                    <a:lumOff val="5000"/>
                  </a:schemeClr>
                </a:solidFill>
                <a:latin typeface="方正姚体" panose="02010601030101010101" pitchFamily="2" charset="-122"/>
                <a:ea typeface="方正姚体" panose="02010601030101010101" pitchFamily="2" charset="-122"/>
              </a:rPr>
              <a:t> you to the Center </a:t>
            </a:r>
          </a:p>
          <a:p>
            <a:r>
              <a:rPr lang="en-US" altLang="zh-CN" sz="1000" dirty="0" smtClean="0">
                <a:solidFill>
                  <a:schemeClr val="tx1">
                    <a:lumMod val="95000"/>
                    <a:lumOff val="5000"/>
                  </a:schemeClr>
                </a:solidFill>
                <a:latin typeface="方正姚体" panose="02010601030101010101" pitchFamily="2" charset="-122"/>
                <a:ea typeface="方正姚体" panose="02010601030101010101" pitchFamily="2" charset="-122"/>
              </a:rPr>
              <a:t>of </a:t>
            </a:r>
            <a:r>
              <a:rPr lang="en-US" altLang="zh-CN" sz="1000" dirty="0">
                <a:solidFill>
                  <a:schemeClr val="tx1">
                    <a:lumMod val="95000"/>
                    <a:lumOff val="5000"/>
                  </a:schemeClr>
                </a:solidFill>
                <a:latin typeface="方正姚体" panose="02010601030101010101" pitchFamily="2" charset="-122"/>
                <a:ea typeface="方正姚体" panose="02010601030101010101" pitchFamily="2" charset="-122"/>
              </a:rPr>
              <a:t> </a:t>
            </a:r>
            <a:r>
              <a:rPr lang="en-US" altLang="zh-CN" sz="1000" dirty="0" smtClean="0">
                <a:solidFill>
                  <a:schemeClr val="tx1">
                    <a:lumMod val="95000"/>
                    <a:lumOff val="5000"/>
                  </a:schemeClr>
                </a:solidFill>
                <a:latin typeface="方正姚体" panose="02010601030101010101" pitchFamily="2" charset="-122"/>
                <a:ea typeface="方正姚体" panose="02010601030101010101" pitchFamily="2" charset="-122"/>
              </a:rPr>
              <a:t>the  narrative thought</a:t>
            </a:r>
            <a:endParaRPr lang="en-US" altLang="zh-CN" sz="1000" dirty="0">
              <a:solidFill>
                <a:schemeClr val="tx1">
                  <a:lumMod val="95000"/>
                  <a:lumOff val="5000"/>
                </a:schemeClr>
              </a:solidFill>
              <a:latin typeface="方正姚体" panose="02010601030101010101" pitchFamily="2" charset="-122"/>
              <a:ea typeface="方正姚体" panose="02010601030101010101" pitchFamily="2" charset="-122"/>
            </a:endParaRPr>
          </a:p>
          <a:p>
            <a:endParaRPr lang="en-US" altLang="zh-CN" sz="1000" dirty="0" smtClean="0">
              <a:solidFill>
                <a:schemeClr val="tx1">
                  <a:lumMod val="95000"/>
                  <a:lumOff val="5000"/>
                </a:schemeClr>
              </a:solidFill>
              <a:ea typeface="微软雅黑" panose="020B0503020204020204" pitchFamily="34" charset="-122"/>
            </a:endParaRPr>
          </a:p>
          <a:p>
            <a:endParaRPr lang="en-US" altLang="zh-CN" sz="1050" dirty="0" smtClean="0">
              <a:solidFill>
                <a:srgbClr val="FCFCFC"/>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8653681" y="5179807"/>
            <a:ext cx="1981633" cy="931024"/>
          </a:xfrm>
          <a:prstGeom prst="rect">
            <a:avLst/>
          </a:prstGeom>
          <a:noFill/>
          <a:effectLst/>
        </p:spPr>
        <p:txBody>
          <a:bodyPr wrap="none" rtlCol="0">
            <a:spAutoFit/>
          </a:bodyPr>
          <a:lstStyle/>
          <a:p>
            <a:r>
              <a:rPr lang="en-US" altLang="zh-CN" sz="1400" b="1" dirty="0" smtClean="0">
                <a:gradFill>
                  <a:gsLst>
                    <a:gs pos="0">
                      <a:srgbClr val="1B2C45"/>
                    </a:gs>
                    <a:gs pos="100000">
                      <a:srgbClr val="254E8C"/>
                    </a:gs>
                  </a:gsLst>
                  <a:lin ang="19200000" scaled="0"/>
                </a:gradFill>
                <a:latin typeface="方正姚体" panose="02010601030101010101" pitchFamily="2" charset="-122"/>
                <a:ea typeface="方正姚体" panose="02010601030101010101" pitchFamily="2" charset="-122"/>
              </a:rPr>
              <a:t>   </a:t>
            </a:r>
            <a:r>
              <a:rPr lang="en-US" altLang="zh-CN" sz="1100" b="1" dirty="0" smtClean="0">
                <a:gradFill>
                  <a:gsLst>
                    <a:gs pos="0">
                      <a:srgbClr val="1B2C45"/>
                    </a:gs>
                    <a:gs pos="100000">
                      <a:srgbClr val="254E8C"/>
                    </a:gs>
                  </a:gsLst>
                  <a:lin ang="19200000" scaled="0"/>
                </a:gradFill>
                <a:latin typeface="方正姚体" panose="02010601030101010101" pitchFamily="2" charset="-122"/>
                <a:ea typeface="方正姚体" panose="02010601030101010101" pitchFamily="2" charset="-122"/>
              </a:rPr>
              <a:t>MORE  THAN  TEMPLATE</a:t>
            </a:r>
          </a:p>
          <a:p>
            <a:r>
              <a:rPr lang="en-US" altLang="zh-CN" sz="1000" dirty="0" smtClean="0">
                <a:solidFill>
                  <a:schemeClr val="tx1">
                    <a:lumMod val="95000"/>
                    <a:lumOff val="5000"/>
                  </a:schemeClr>
                </a:solidFill>
                <a:latin typeface="方正姚体" panose="02010601030101010101" pitchFamily="2" charset="-122"/>
                <a:ea typeface="方正姚体" panose="02010601030101010101" pitchFamily="2" charset="-122"/>
              </a:rPr>
              <a:t>Click </a:t>
            </a:r>
            <a:r>
              <a:rPr lang="en-US" altLang="zh-CN" sz="1000" dirty="0">
                <a:solidFill>
                  <a:schemeClr val="tx1">
                    <a:lumMod val="95000"/>
                    <a:lumOff val="5000"/>
                  </a:schemeClr>
                </a:solidFill>
                <a:latin typeface="方正姚体" panose="02010601030101010101" pitchFamily="2" charset="-122"/>
                <a:ea typeface="方正姚体" panose="02010601030101010101" pitchFamily="2" charset="-122"/>
              </a:rPr>
              <a:t>here </a:t>
            </a:r>
            <a:r>
              <a:rPr lang="en-US" altLang="zh-CN" sz="1000" dirty="0" smtClean="0">
                <a:solidFill>
                  <a:schemeClr val="tx1">
                    <a:lumMod val="95000"/>
                    <a:lumOff val="5000"/>
                  </a:schemeClr>
                </a:solidFill>
                <a:latin typeface="方正姚体" panose="02010601030101010101" pitchFamily="2" charset="-122"/>
                <a:ea typeface="方正姚体" panose="02010601030101010101" pitchFamily="2" charset="-122"/>
              </a:rPr>
              <a:t>to </a:t>
            </a:r>
            <a:r>
              <a:rPr lang="en-US" altLang="zh-CN" sz="1000" dirty="0">
                <a:solidFill>
                  <a:schemeClr val="tx1">
                    <a:lumMod val="95000"/>
                    <a:lumOff val="5000"/>
                  </a:schemeClr>
                </a:solidFill>
                <a:latin typeface="方正姚体" panose="02010601030101010101" pitchFamily="2" charset="-122"/>
                <a:ea typeface="方正姚体" panose="02010601030101010101" pitchFamily="2" charset="-122"/>
              </a:rPr>
              <a:t>add </a:t>
            </a:r>
            <a:r>
              <a:rPr lang="en-US" altLang="zh-CN" sz="1000" dirty="0" smtClean="0">
                <a:solidFill>
                  <a:schemeClr val="tx1">
                    <a:lumMod val="95000"/>
                    <a:lumOff val="5000"/>
                  </a:schemeClr>
                </a:solidFill>
                <a:latin typeface="方正姚体" panose="02010601030101010101" pitchFamily="2" charset="-122"/>
                <a:ea typeface="方正姚体" panose="02010601030101010101" pitchFamily="2" charset="-122"/>
              </a:rPr>
              <a:t> you to the Center </a:t>
            </a:r>
          </a:p>
          <a:p>
            <a:r>
              <a:rPr lang="en-US" altLang="zh-CN" sz="1000" dirty="0" smtClean="0">
                <a:solidFill>
                  <a:schemeClr val="tx1">
                    <a:lumMod val="95000"/>
                    <a:lumOff val="5000"/>
                  </a:schemeClr>
                </a:solidFill>
                <a:latin typeface="方正姚体" panose="02010601030101010101" pitchFamily="2" charset="-122"/>
                <a:ea typeface="方正姚体" panose="02010601030101010101" pitchFamily="2" charset="-122"/>
              </a:rPr>
              <a:t>of </a:t>
            </a:r>
            <a:r>
              <a:rPr lang="en-US" altLang="zh-CN" sz="1000" dirty="0">
                <a:solidFill>
                  <a:schemeClr val="tx1">
                    <a:lumMod val="95000"/>
                    <a:lumOff val="5000"/>
                  </a:schemeClr>
                </a:solidFill>
                <a:latin typeface="方正姚体" panose="02010601030101010101" pitchFamily="2" charset="-122"/>
                <a:ea typeface="方正姚体" panose="02010601030101010101" pitchFamily="2" charset="-122"/>
              </a:rPr>
              <a:t> </a:t>
            </a:r>
            <a:r>
              <a:rPr lang="en-US" altLang="zh-CN" sz="1000" dirty="0" smtClean="0">
                <a:solidFill>
                  <a:schemeClr val="tx1">
                    <a:lumMod val="95000"/>
                    <a:lumOff val="5000"/>
                  </a:schemeClr>
                </a:solidFill>
                <a:latin typeface="方正姚体" panose="02010601030101010101" pitchFamily="2" charset="-122"/>
                <a:ea typeface="方正姚体" panose="02010601030101010101" pitchFamily="2" charset="-122"/>
              </a:rPr>
              <a:t>the  narrative thought</a:t>
            </a:r>
            <a:endParaRPr lang="en-US" altLang="zh-CN" sz="1000" dirty="0">
              <a:solidFill>
                <a:schemeClr val="tx1">
                  <a:lumMod val="95000"/>
                  <a:lumOff val="5000"/>
                </a:schemeClr>
              </a:solidFill>
              <a:latin typeface="方正姚体" panose="02010601030101010101" pitchFamily="2" charset="-122"/>
              <a:ea typeface="方正姚体" panose="02010601030101010101" pitchFamily="2" charset="-122"/>
            </a:endParaRPr>
          </a:p>
          <a:p>
            <a:endParaRPr lang="en-US" altLang="zh-CN" sz="1000" dirty="0" smtClean="0">
              <a:solidFill>
                <a:schemeClr val="tx1">
                  <a:lumMod val="95000"/>
                  <a:lumOff val="5000"/>
                </a:schemeClr>
              </a:solidFill>
              <a:ea typeface="微软雅黑" panose="020B0503020204020204" pitchFamily="34" charset="-122"/>
            </a:endParaRPr>
          </a:p>
          <a:p>
            <a:endParaRPr lang="en-US" altLang="zh-CN" sz="1050" dirty="0" smtClean="0">
              <a:solidFill>
                <a:srgbClr val="FCFCFC"/>
              </a:solidFill>
              <a:latin typeface="微软雅黑" panose="020B0503020204020204" pitchFamily="34" charset="-122"/>
              <a:ea typeface="微软雅黑" panose="020B0503020204020204" pitchFamily="34" charset="-122"/>
            </a:endParaRPr>
          </a:p>
        </p:txBody>
      </p:sp>
      <p:sp>
        <p:nvSpPr>
          <p:cNvPr id="55" name="矩形 54"/>
          <p:cNvSpPr/>
          <p:nvPr/>
        </p:nvSpPr>
        <p:spPr>
          <a:xfrm>
            <a:off x="1" y="508000"/>
            <a:ext cx="182563" cy="508000"/>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56" name="文本框 4"/>
          <p:cNvSpPr txBox="1">
            <a:spLocks noChangeArrowheads="1"/>
          </p:cNvSpPr>
          <p:nvPr/>
        </p:nvSpPr>
        <p:spPr bwMode="auto">
          <a:xfrm>
            <a:off x="295275" y="561975"/>
            <a:ext cx="26812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b="1">
                <a:latin typeface="微软雅黑" panose="020B0503020204020204" pitchFamily="34" charset="-122"/>
                <a:ea typeface="微软雅黑" panose="020B0503020204020204" pitchFamily="34" charset="-122"/>
              </a:rPr>
              <a:t>单击此处输入标题</a:t>
            </a:r>
          </a:p>
        </p:txBody>
      </p:sp>
    </p:spTree>
    <p:extLst>
      <p:ext uri="{BB962C8B-B14F-4D97-AF65-F5344CB8AC3E}">
        <p14:creationId xmlns:p14="http://schemas.microsoft.com/office/powerpoint/2010/main" val="19604688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500"/>
                                            <p:tgtEl>
                                              <p:spTgt spid="13"/>
                                            </p:tgtEl>
                                          </p:cBhvr>
                                        </p:animEffect>
                                      </p:childTnLst>
                                    </p:cTn>
                                  </p:par>
                                </p:childTnLst>
                              </p:cTn>
                            </p:par>
                            <p:par>
                              <p:cTn id="8" fill="hold">
                                <p:stCondLst>
                                  <p:cond delay="500"/>
                                </p:stCondLst>
                                <p:childTnLst>
                                  <p:par>
                                    <p:cTn id="9" presetID="2" presetClass="entr" presetSubtype="1" fill="hold" nodeType="afterEffect" p14:presetBounceEnd="60000">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14:bounceEnd="60000">
                                          <p:cBhvr additive="base">
                                            <p:cTn id="11" dur="1000" fill="hold"/>
                                            <p:tgtEl>
                                              <p:spTgt spid="3"/>
                                            </p:tgtEl>
                                            <p:attrNameLst>
                                              <p:attrName>ppt_x</p:attrName>
                                            </p:attrNameLst>
                                          </p:cBhvr>
                                          <p:tavLst>
                                            <p:tav tm="0">
                                              <p:val>
                                                <p:strVal val="#ppt_x"/>
                                              </p:val>
                                            </p:tav>
                                            <p:tav tm="100000">
                                              <p:val>
                                                <p:strVal val="#ppt_x"/>
                                              </p:val>
                                            </p:tav>
                                          </p:tavLst>
                                        </p:anim>
                                        <p:anim calcmode="lin" valueType="num" p14:bounceEnd="60000">
                                          <p:cBhvr additive="base">
                                            <p:cTn id="12" dur="10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14:presetBounceEnd="60000">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14:bounceEnd="60000">
                                          <p:cBhvr additive="base">
                                            <p:cTn id="15" dur="10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16" dur="1000" fill="hold"/>
                                            <p:tgtEl>
                                              <p:spTgt spid="4"/>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14:presetBounceEnd="60000">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14:bounceEnd="60000">
                                          <p:cBhvr additive="base">
                                            <p:cTn id="19" dur="1000" fill="hold"/>
                                            <p:tgtEl>
                                              <p:spTgt spid="7"/>
                                            </p:tgtEl>
                                            <p:attrNameLst>
                                              <p:attrName>ppt_x</p:attrName>
                                            </p:attrNameLst>
                                          </p:cBhvr>
                                          <p:tavLst>
                                            <p:tav tm="0">
                                              <p:val>
                                                <p:strVal val="#ppt_x"/>
                                              </p:val>
                                            </p:tav>
                                            <p:tav tm="100000">
                                              <p:val>
                                                <p:strVal val="#ppt_x"/>
                                              </p:val>
                                            </p:tav>
                                          </p:tavLst>
                                        </p:anim>
                                        <p:anim calcmode="lin" valueType="num" p14:bounceEnd="60000">
                                          <p:cBhvr additive="base">
                                            <p:cTn id="20" dur="1000" fill="hold"/>
                                            <p:tgtEl>
                                              <p:spTgt spid="7"/>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14:presetBounceEnd="60000">
                                      <p:stCondLst>
                                        <p:cond delay="750"/>
                                      </p:stCondLst>
                                      <p:childTnLst>
                                        <p:set>
                                          <p:cBhvr>
                                            <p:cTn id="22" dur="1" fill="hold">
                                              <p:stCondLst>
                                                <p:cond delay="0"/>
                                              </p:stCondLst>
                                            </p:cTn>
                                            <p:tgtEl>
                                              <p:spTgt spid="8"/>
                                            </p:tgtEl>
                                            <p:attrNameLst>
                                              <p:attrName>style.visibility</p:attrName>
                                            </p:attrNameLst>
                                          </p:cBhvr>
                                          <p:to>
                                            <p:strVal val="visible"/>
                                          </p:to>
                                        </p:set>
                                        <p:anim calcmode="lin" valueType="num" p14:bounceEnd="60000">
                                          <p:cBhvr additive="base">
                                            <p:cTn id="23" dur="1000" fill="hold"/>
                                            <p:tgtEl>
                                              <p:spTgt spid="8"/>
                                            </p:tgtEl>
                                            <p:attrNameLst>
                                              <p:attrName>ppt_x</p:attrName>
                                            </p:attrNameLst>
                                          </p:cBhvr>
                                          <p:tavLst>
                                            <p:tav tm="0">
                                              <p:val>
                                                <p:strVal val="#ppt_x"/>
                                              </p:val>
                                            </p:tav>
                                            <p:tav tm="100000">
                                              <p:val>
                                                <p:strVal val="#ppt_x"/>
                                              </p:val>
                                            </p:tav>
                                          </p:tavLst>
                                        </p:anim>
                                        <p:anim calcmode="lin" valueType="num" p14:bounceEnd="60000">
                                          <p:cBhvr additive="base">
                                            <p:cTn id="24" dur="1000" fill="hold"/>
                                            <p:tgtEl>
                                              <p:spTgt spid="8"/>
                                            </p:tgtEl>
                                            <p:attrNameLst>
                                              <p:attrName>ppt_y</p:attrName>
                                            </p:attrNameLst>
                                          </p:cBhvr>
                                          <p:tavLst>
                                            <p:tav tm="0">
                                              <p:val>
                                                <p:strVal val="0-#ppt_h/2"/>
                                              </p:val>
                                            </p:tav>
                                            <p:tav tm="100000">
                                              <p:val>
                                                <p:strVal val="#ppt_y"/>
                                              </p:val>
                                            </p:tav>
                                          </p:tavLst>
                                        </p:anim>
                                      </p:childTnLst>
                                    </p:cTn>
                                  </p:par>
                                </p:childTnLst>
                              </p:cTn>
                            </p:par>
                            <p:par>
                              <p:cTn id="25" fill="hold">
                                <p:stCondLst>
                                  <p:cond delay="2250"/>
                                </p:stCondLst>
                                <p:childTnLst>
                                  <p:par>
                                    <p:cTn id="26" presetID="2" presetClass="entr" presetSubtype="8" fill="hold" nodeType="afterEffect" p14:presetBounceEnd="60000">
                                      <p:stCondLst>
                                        <p:cond delay="0"/>
                                      </p:stCondLst>
                                      <p:childTnLst>
                                        <p:set>
                                          <p:cBhvr>
                                            <p:cTn id="27" dur="1" fill="hold">
                                              <p:stCondLst>
                                                <p:cond delay="0"/>
                                              </p:stCondLst>
                                            </p:cTn>
                                            <p:tgtEl>
                                              <p:spTgt spid="41"/>
                                            </p:tgtEl>
                                            <p:attrNameLst>
                                              <p:attrName>style.visibility</p:attrName>
                                            </p:attrNameLst>
                                          </p:cBhvr>
                                          <p:to>
                                            <p:strVal val="visible"/>
                                          </p:to>
                                        </p:set>
                                        <p:anim calcmode="lin" valueType="num" p14:bounceEnd="60000">
                                          <p:cBhvr additive="base">
                                            <p:cTn id="28" dur="1000" fill="hold"/>
                                            <p:tgtEl>
                                              <p:spTgt spid="41"/>
                                            </p:tgtEl>
                                            <p:attrNameLst>
                                              <p:attrName>ppt_x</p:attrName>
                                            </p:attrNameLst>
                                          </p:cBhvr>
                                          <p:tavLst>
                                            <p:tav tm="0">
                                              <p:val>
                                                <p:strVal val="0-#ppt_w/2"/>
                                              </p:val>
                                            </p:tav>
                                            <p:tav tm="100000">
                                              <p:val>
                                                <p:strVal val="#ppt_x"/>
                                              </p:val>
                                            </p:tav>
                                          </p:tavLst>
                                        </p:anim>
                                        <p:anim calcmode="lin" valueType="num" p14:bounceEnd="60000">
                                          <p:cBhvr additive="base">
                                            <p:cTn id="29" dur="1000" fill="hold"/>
                                            <p:tgtEl>
                                              <p:spTgt spid="41"/>
                                            </p:tgtEl>
                                            <p:attrNameLst>
                                              <p:attrName>ppt_y</p:attrName>
                                            </p:attrNameLst>
                                          </p:cBhvr>
                                          <p:tavLst>
                                            <p:tav tm="0">
                                              <p:val>
                                                <p:strVal val="#ppt_y"/>
                                              </p:val>
                                            </p:tav>
                                            <p:tav tm="100000">
                                              <p:val>
                                                <p:strVal val="#ppt_y"/>
                                              </p:val>
                                            </p:tav>
                                          </p:tavLst>
                                        </p:anim>
                                      </p:childTnLst>
                                    </p:cTn>
                                  </p:par>
                                </p:childTnLst>
                              </p:cTn>
                            </p:par>
                            <p:par>
                              <p:cTn id="30" fill="hold">
                                <p:stCondLst>
                                  <p:cond delay="3250"/>
                                </p:stCondLst>
                                <p:childTnLst>
                                  <p:par>
                                    <p:cTn id="31" presetID="2" presetClass="entr" presetSubtype="4" fill="hold" grpId="0" nodeType="afterEffect" p14:presetBounceEnd="60000">
                                      <p:stCondLst>
                                        <p:cond delay="0"/>
                                      </p:stCondLst>
                                      <p:childTnLst>
                                        <p:set>
                                          <p:cBhvr>
                                            <p:cTn id="32" dur="1" fill="hold">
                                              <p:stCondLst>
                                                <p:cond delay="0"/>
                                              </p:stCondLst>
                                            </p:cTn>
                                            <p:tgtEl>
                                              <p:spTgt spid="51"/>
                                            </p:tgtEl>
                                            <p:attrNameLst>
                                              <p:attrName>style.visibility</p:attrName>
                                            </p:attrNameLst>
                                          </p:cBhvr>
                                          <p:to>
                                            <p:strVal val="visible"/>
                                          </p:to>
                                        </p:set>
                                        <p:anim calcmode="lin" valueType="num" p14:bounceEnd="60000">
                                          <p:cBhvr additive="base">
                                            <p:cTn id="33" dur="1000" fill="hold"/>
                                            <p:tgtEl>
                                              <p:spTgt spid="51"/>
                                            </p:tgtEl>
                                            <p:attrNameLst>
                                              <p:attrName>ppt_x</p:attrName>
                                            </p:attrNameLst>
                                          </p:cBhvr>
                                          <p:tavLst>
                                            <p:tav tm="0">
                                              <p:val>
                                                <p:strVal val="#ppt_x"/>
                                              </p:val>
                                            </p:tav>
                                            <p:tav tm="100000">
                                              <p:val>
                                                <p:strVal val="#ppt_x"/>
                                              </p:val>
                                            </p:tav>
                                          </p:tavLst>
                                        </p:anim>
                                        <p:anim calcmode="lin" valueType="num" p14:bounceEnd="60000">
                                          <p:cBhvr additive="base">
                                            <p:cTn id="34" dur="1000" fill="hold"/>
                                            <p:tgtEl>
                                              <p:spTgt spid="5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14:presetBounceEnd="60000">
                                      <p:stCondLst>
                                        <p:cond delay="250"/>
                                      </p:stCondLst>
                                      <p:childTnLst>
                                        <p:set>
                                          <p:cBhvr>
                                            <p:cTn id="36" dur="1" fill="hold">
                                              <p:stCondLst>
                                                <p:cond delay="0"/>
                                              </p:stCondLst>
                                            </p:cTn>
                                            <p:tgtEl>
                                              <p:spTgt spid="52"/>
                                            </p:tgtEl>
                                            <p:attrNameLst>
                                              <p:attrName>style.visibility</p:attrName>
                                            </p:attrNameLst>
                                          </p:cBhvr>
                                          <p:to>
                                            <p:strVal val="visible"/>
                                          </p:to>
                                        </p:set>
                                        <p:anim calcmode="lin" valueType="num" p14:bounceEnd="60000">
                                          <p:cBhvr additive="base">
                                            <p:cTn id="37" dur="1000" fill="hold"/>
                                            <p:tgtEl>
                                              <p:spTgt spid="52"/>
                                            </p:tgtEl>
                                            <p:attrNameLst>
                                              <p:attrName>ppt_x</p:attrName>
                                            </p:attrNameLst>
                                          </p:cBhvr>
                                          <p:tavLst>
                                            <p:tav tm="0">
                                              <p:val>
                                                <p:strVal val="#ppt_x"/>
                                              </p:val>
                                            </p:tav>
                                            <p:tav tm="100000">
                                              <p:val>
                                                <p:strVal val="#ppt_x"/>
                                              </p:val>
                                            </p:tav>
                                          </p:tavLst>
                                        </p:anim>
                                        <p:anim calcmode="lin" valueType="num" p14:bounceEnd="60000">
                                          <p:cBhvr additive="base">
                                            <p:cTn id="38" dur="1000" fill="hold"/>
                                            <p:tgtEl>
                                              <p:spTgt spid="5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14:presetBounceEnd="60000">
                                      <p:stCondLst>
                                        <p:cond delay="500"/>
                                      </p:stCondLst>
                                      <p:childTnLst>
                                        <p:set>
                                          <p:cBhvr>
                                            <p:cTn id="40" dur="1" fill="hold">
                                              <p:stCondLst>
                                                <p:cond delay="0"/>
                                              </p:stCondLst>
                                            </p:cTn>
                                            <p:tgtEl>
                                              <p:spTgt spid="53"/>
                                            </p:tgtEl>
                                            <p:attrNameLst>
                                              <p:attrName>style.visibility</p:attrName>
                                            </p:attrNameLst>
                                          </p:cBhvr>
                                          <p:to>
                                            <p:strVal val="visible"/>
                                          </p:to>
                                        </p:set>
                                        <p:anim calcmode="lin" valueType="num" p14:bounceEnd="60000">
                                          <p:cBhvr additive="base">
                                            <p:cTn id="41" dur="1000" fill="hold"/>
                                            <p:tgtEl>
                                              <p:spTgt spid="53"/>
                                            </p:tgtEl>
                                            <p:attrNameLst>
                                              <p:attrName>ppt_x</p:attrName>
                                            </p:attrNameLst>
                                          </p:cBhvr>
                                          <p:tavLst>
                                            <p:tav tm="0">
                                              <p:val>
                                                <p:strVal val="#ppt_x"/>
                                              </p:val>
                                            </p:tav>
                                            <p:tav tm="100000">
                                              <p:val>
                                                <p:strVal val="#ppt_x"/>
                                              </p:val>
                                            </p:tav>
                                          </p:tavLst>
                                        </p:anim>
                                        <p:anim calcmode="lin" valueType="num" p14:bounceEnd="60000">
                                          <p:cBhvr additive="base">
                                            <p:cTn id="42" dur="1000" fill="hold"/>
                                            <p:tgtEl>
                                              <p:spTgt spid="5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14:presetBounceEnd="60000">
                                      <p:stCondLst>
                                        <p:cond delay="750"/>
                                      </p:stCondLst>
                                      <p:childTnLst>
                                        <p:set>
                                          <p:cBhvr>
                                            <p:cTn id="44" dur="1" fill="hold">
                                              <p:stCondLst>
                                                <p:cond delay="0"/>
                                              </p:stCondLst>
                                            </p:cTn>
                                            <p:tgtEl>
                                              <p:spTgt spid="54"/>
                                            </p:tgtEl>
                                            <p:attrNameLst>
                                              <p:attrName>style.visibility</p:attrName>
                                            </p:attrNameLst>
                                          </p:cBhvr>
                                          <p:to>
                                            <p:strVal val="visible"/>
                                          </p:to>
                                        </p:set>
                                        <p:anim calcmode="lin" valueType="num" p14:bounceEnd="60000">
                                          <p:cBhvr additive="base">
                                            <p:cTn id="45" dur="1000" fill="hold"/>
                                            <p:tgtEl>
                                              <p:spTgt spid="54"/>
                                            </p:tgtEl>
                                            <p:attrNameLst>
                                              <p:attrName>ppt_x</p:attrName>
                                            </p:attrNameLst>
                                          </p:cBhvr>
                                          <p:tavLst>
                                            <p:tav tm="0">
                                              <p:val>
                                                <p:strVal val="#ppt_x"/>
                                              </p:val>
                                            </p:tav>
                                            <p:tav tm="100000">
                                              <p:val>
                                                <p:strVal val="#ppt_x"/>
                                              </p:val>
                                            </p:tav>
                                          </p:tavLst>
                                        </p:anim>
                                        <p:anim calcmode="lin" valueType="num" p14:bounceEnd="60000">
                                          <p:cBhvr additive="base">
                                            <p:cTn id="46" dur="10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P spid="5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500"/>
                                            <p:tgtEl>
                                              <p:spTgt spid="13"/>
                                            </p:tgtEl>
                                          </p:cBhvr>
                                        </p:animEffect>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ppt_x"/>
                                              </p:val>
                                            </p:tav>
                                            <p:tav tm="100000">
                                              <p:val>
                                                <p:strVal val="#ppt_x"/>
                                              </p:val>
                                            </p:tav>
                                          </p:tavLst>
                                        </p:anim>
                                        <p:anim calcmode="lin" valueType="num">
                                          <p:cBhvr additive="base">
                                            <p:cTn id="12" dur="10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000" fill="hold"/>
                                            <p:tgtEl>
                                              <p:spTgt spid="4"/>
                                            </p:tgtEl>
                                            <p:attrNameLst>
                                              <p:attrName>ppt_x</p:attrName>
                                            </p:attrNameLst>
                                          </p:cBhvr>
                                          <p:tavLst>
                                            <p:tav tm="0">
                                              <p:val>
                                                <p:strVal val="#ppt_x"/>
                                              </p:val>
                                            </p:tav>
                                            <p:tav tm="100000">
                                              <p:val>
                                                <p:strVal val="#ppt_x"/>
                                              </p:val>
                                            </p:tav>
                                          </p:tavLst>
                                        </p:anim>
                                        <p:anim calcmode="lin" valueType="num">
                                          <p:cBhvr additive="base">
                                            <p:cTn id="16" dur="1000" fill="hold"/>
                                            <p:tgtEl>
                                              <p:spTgt spid="4"/>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ppt_x"/>
                                              </p:val>
                                            </p:tav>
                                            <p:tav tm="100000">
                                              <p:val>
                                                <p:strVal val="#ppt_x"/>
                                              </p:val>
                                            </p:tav>
                                          </p:tavLst>
                                        </p:anim>
                                        <p:anim calcmode="lin" valueType="num">
                                          <p:cBhvr additive="base">
                                            <p:cTn id="20" dur="1000" fill="hold"/>
                                            <p:tgtEl>
                                              <p:spTgt spid="7"/>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75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1000" fill="hold"/>
                                            <p:tgtEl>
                                              <p:spTgt spid="8"/>
                                            </p:tgtEl>
                                            <p:attrNameLst>
                                              <p:attrName>ppt_x</p:attrName>
                                            </p:attrNameLst>
                                          </p:cBhvr>
                                          <p:tavLst>
                                            <p:tav tm="0">
                                              <p:val>
                                                <p:strVal val="#ppt_x"/>
                                              </p:val>
                                            </p:tav>
                                            <p:tav tm="100000">
                                              <p:val>
                                                <p:strVal val="#ppt_x"/>
                                              </p:val>
                                            </p:tav>
                                          </p:tavLst>
                                        </p:anim>
                                        <p:anim calcmode="lin" valueType="num">
                                          <p:cBhvr additive="base">
                                            <p:cTn id="24" dur="1000" fill="hold"/>
                                            <p:tgtEl>
                                              <p:spTgt spid="8"/>
                                            </p:tgtEl>
                                            <p:attrNameLst>
                                              <p:attrName>ppt_y</p:attrName>
                                            </p:attrNameLst>
                                          </p:cBhvr>
                                          <p:tavLst>
                                            <p:tav tm="0">
                                              <p:val>
                                                <p:strVal val="0-#ppt_h/2"/>
                                              </p:val>
                                            </p:tav>
                                            <p:tav tm="100000">
                                              <p:val>
                                                <p:strVal val="#ppt_y"/>
                                              </p:val>
                                            </p:tav>
                                          </p:tavLst>
                                        </p:anim>
                                      </p:childTnLst>
                                    </p:cTn>
                                  </p:par>
                                </p:childTnLst>
                              </p:cTn>
                            </p:par>
                            <p:par>
                              <p:cTn id="25" fill="hold">
                                <p:stCondLst>
                                  <p:cond delay="2250"/>
                                </p:stCondLst>
                                <p:childTnLst>
                                  <p:par>
                                    <p:cTn id="26" presetID="2" presetClass="entr" presetSubtype="8" fill="hold" nodeType="afterEffect">
                                      <p:stCondLst>
                                        <p:cond delay="0"/>
                                      </p:stCondLst>
                                      <p:childTnLst>
                                        <p:set>
                                          <p:cBhvr>
                                            <p:cTn id="27" dur="1" fill="hold">
                                              <p:stCondLst>
                                                <p:cond delay="0"/>
                                              </p:stCondLst>
                                            </p:cTn>
                                            <p:tgtEl>
                                              <p:spTgt spid="41"/>
                                            </p:tgtEl>
                                            <p:attrNameLst>
                                              <p:attrName>style.visibility</p:attrName>
                                            </p:attrNameLst>
                                          </p:cBhvr>
                                          <p:to>
                                            <p:strVal val="visible"/>
                                          </p:to>
                                        </p:set>
                                        <p:anim calcmode="lin" valueType="num">
                                          <p:cBhvr additive="base">
                                            <p:cTn id="28" dur="1000" fill="hold"/>
                                            <p:tgtEl>
                                              <p:spTgt spid="41"/>
                                            </p:tgtEl>
                                            <p:attrNameLst>
                                              <p:attrName>ppt_x</p:attrName>
                                            </p:attrNameLst>
                                          </p:cBhvr>
                                          <p:tavLst>
                                            <p:tav tm="0">
                                              <p:val>
                                                <p:strVal val="0-#ppt_w/2"/>
                                              </p:val>
                                            </p:tav>
                                            <p:tav tm="100000">
                                              <p:val>
                                                <p:strVal val="#ppt_x"/>
                                              </p:val>
                                            </p:tav>
                                          </p:tavLst>
                                        </p:anim>
                                        <p:anim calcmode="lin" valueType="num">
                                          <p:cBhvr additive="base">
                                            <p:cTn id="29" dur="1000" fill="hold"/>
                                            <p:tgtEl>
                                              <p:spTgt spid="41"/>
                                            </p:tgtEl>
                                            <p:attrNameLst>
                                              <p:attrName>ppt_y</p:attrName>
                                            </p:attrNameLst>
                                          </p:cBhvr>
                                          <p:tavLst>
                                            <p:tav tm="0">
                                              <p:val>
                                                <p:strVal val="#ppt_y"/>
                                              </p:val>
                                            </p:tav>
                                            <p:tav tm="100000">
                                              <p:val>
                                                <p:strVal val="#ppt_y"/>
                                              </p:val>
                                            </p:tav>
                                          </p:tavLst>
                                        </p:anim>
                                      </p:childTnLst>
                                    </p:cTn>
                                  </p:par>
                                </p:childTnLst>
                              </p:cTn>
                            </p:par>
                            <p:par>
                              <p:cTn id="30" fill="hold">
                                <p:stCondLst>
                                  <p:cond delay="3250"/>
                                </p:stCondLst>
                                <p:childTnLst>
                                  <p:par>
                                    <p:cTn id="31" presetID="2" presetClass="entr" presetSubtype="4" fill="hold" grpId="0" nodeType="afterEffect">
                                      <p:stCondLst>
                                        <p:cond delay="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1000" fill="hold"/>
                                            <p:tgtEl>
                                              <p:spTgt spid="51"/>
                                            </p:tgtEl>
                                            <p:attrNameLst>
                                              <p:attrName>ppt_x</p:attrName>
                                            </p:attrNameLst>
                                          </p:cBhvr>
                                          <p:tavLst>
                                            <p:tav tm="0">
                                              <p:val>
                                                <p:strVal val="#ppt_x"/>
                                              </p:val>
                                            </p:tav>
                                            <p:tav tm="100000">
                                              <p:val>
                                                <p:strVal val="#ppt_x"/>
                                              </p:val>
                                            </p:tav>
                                          </p:tavLst>
                                        </p:anim>
                                        <p:anim calcmode="lin" valueType="num">
                                          <p:cBhvr additive="base">
                                            <p:cTn id="34" dur="1000" fill="hold"/>
                                            <p:tgtEl>
                                              <p:spTgt spid="5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250"/>
                                      </p:stCondLst>
                                      <p:childTnLst>
                                        <p:set>
                                          <p:cBhvr>
                                            <p:cTn id="36" dur="1" fill="hold">
                                              <p:stCondLst>
                                                <p:cond delay="0"/>
                                              </p:stCondLst>
                                            </p:cTn>
                                            <p:tgtEl>
                                              <p:spTgt spid="52"/>
                                            </p:tgtEl>
                                            <p:attrNameLst>
                                              <p:attrName>style.visibility</p:attrName>
                                            </p:attrNameLst>
                                          </p:cBhvr>
                                          <p:to>
                                            <p:strVal val="visible"/>
                                          </p:to>
                                        </p:set>
                                        <p:anim calcmode="lin" valueType="num">
                                          <p:cBhvr additive="base">
                                            <p:cTn id="37" dur="1000" fill="hold"/>
                                            <p:tgtEl>
                                              <p:spTgt spid="52"/>
                                            </p:tgtEl>
                                            <p:attrNameLst>
                                              <p:attrName>ppt_x</p:attrName>
                                            </p:attrNameLst>
                                          </p:cBhvr>
                                          <p:tavLst>
                                            <p:tav tm="0">
                                              <p:val>
                                                <p:strVal val="#ppt_x"/>
                                              </p:val>
                                            </p:tav>
                                            <p:tav tm="100000">
                                              <p:val>
                                                <p:strVal val="#ppt_x"/>
                                              </p:val>
                                            </p:tav>
                                          </p:tavLst>
                                        </p:anim>
                                        <p:anim calcmode="lin" valueType="num">
                                          <p:cBhvr additive="base">
                                            <p:cTn id="38" dur="1000" fill="hold"/>
                                            <p:tgtEl>
                                              <p:spTgt spid="5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500"/>
                                      </p:stCondLst>
                                      <p:childTnLst>
                                        <p:set>
                                          <p:cBhvr>
                                            <p:cTn id="40" dur="1" fill="hold">
                                              <p:stCondLst>
                                                <p:cond delay="0"/>
                                              </p:stCondLst>
                                            </p:cTn>
                                            <p:tgtEl>
                                              <p:spTgt spid="53"/>
                                            </p:tgtEl>
                                            <p:attrNameLst>
                                              <p:attrName>style.visibility</p:attrName>
                                            </p:attrNameLst>
                                          </p:cBhvr>
                                          <p:to>
                                            <p:strVal val="visible"/>
                                          </p:to>
                                        </p:set>
                                        <p:anim calcmode="lin" valueType="num">
                                          <p:cBhvr additive="base">
                                            <p:cTn id="41" dur="1000" fill="hold"/>
                                            <p:tgtEl>
                                              <p:spTgt spid="53"/>
                                            </p:tgtEl>
                                            <p:attrNameLst>
                                              <p:attrName>ppt_x</p:attrName>
                                            </p:attrNameLst>
                                          </p:cBhvr>
                                          <p:tavLst>
                                            <p:tav tm="0">
                                              <p:val>
                                                <p:strVal val="#ppt_x"/>
                                              </p:val>
                                            </p:tav>
                                            <p:tav tm="100000">
                                              <p:val>
                                                <p:strVal val="#ppt_x"/>
                                              </p:val>
                                            </p:tav>
                                          </p:tavLst>
                                        </p:anim>
                                        <p:anim calcmode="lin" valueType="num">
                                          <p:cBhvr additive="base">
                                            <p:cTn id="42" dur="1000" fill="hold"/>
                                            <p:tgtEl>
                                              <p:spTgt spid="5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750"/>
                                      </p:stCondLst>
                                      <p:childTnLst>
                                        <p:set>
                                          <p:cBhvr>
                                            <p:cTn id="44" dur="1" fill="hold">
                                              <p:stCondLst>
                                                <p:cond delay="0"/>
                                              </p:stCondLst>
                                            </p:cTn>
                                            <p:tgtEl>
                                              <p:spTgt spid="54"/>
                                            </p:tgtEl>
                                            <p:attrNameLst>
                                              <p:attrName>style.visibility</p:attrName>
                                            </p:attrNameLst>
                                          </p:cBhvr>
                                          <p:to>
                                            <p:strVal val="visible"/>
                                          </p:to>
                                        </p:set>
                                        <p:anim calcmode="lin" valueType="num">
                                          <p:cBhvr additive="base">
                                            <p:cTn id="45" dur="1000" fill="hold"/>
                                            <p:tgtEl>
                                              <p:spTgt spid="54"/>
                                            </p:tgtEl>
                                            <p:attrNameLst>
                                              <p:attrName>ppt_x</p:attrName>
                                            </p:attrNameLst>
                                          </p:cBhvr>
                                          <p:tavLst>
                                            <p:tav tm="0">
                                              <p:val>
                                                <p:strVal val="#ppt_x"/>
                                              </p:val>
                                            </p:tav>
                                            <p:tav tm="100000">
                                              <p:val>
                                                <p:strVal val="#ppt_x"/>
                                              </p:val>
                                            </p:tav>
                                          </p:tavLst>
                                        </p:anim>
                                        <p:anim calcmode="lin" valueType="num">
                                          <p:cBhvr additive="base">
                                            <p:cTn id="46" dur="10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P spid="54"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1364567"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grpSp>
        <p:nvGrpSpPr>
          <p:cNvPr id="15" name="组合 14"/>
          <p:cNvGrpSpPr/>
          <p:nvPr/>
        </p:nvGrpSpPr>
        <p:grpSpPr>
          <a:xfrm>
            <a:off x="1817665" y="2732642"/>
            <a:ext cx="8722064" cy="1683597"/>
            <a:chOff x="31445" y="161947"/>
            <a:chExt cx="2500824" cy="318131"/>
          </a:xfrm>
          <a:solidFill>
            <a:srgbClr val="5FA326"/>
          </a:solidFill>
        </p:grpSpPr>
        <p:sp>
          <p:nvSpPr>
            <p:cNvPr id="16" name="矩形 15"/>
            <p:cNvSpPr/>
            <p:nvPr/>
          </p:nvSpPr>
          <p:spPr>
            <a:xfrm>
              <a:off x="31445" y="176315"/>
              <a:ext cx="2268640" cy="293086"/>
            </a:xfrm>
            <a:prstGeom prst="rect">
              <a:avLst/>
            </a:prstGeom>
            <a:solidFill>
              <a:srgbClr val="6CAE43"/>
            </a:solidFill>
            <a:ln w="25400" cap="flat" cmpd="sng" algn="ctr">
              <a:solidFill>
                <a:srgbClr val="6CAE43"/>
              </a:solidFill>
              <a:prstDash val="solid"/>
            </a:ln>
            <a:effectLst/>
          </p:spPr>
          <p:txBody>
            <a:bodyPr rtlCol="0" anchor="ctr"/>
            <a:lstStyle/>
            <a:p>
              <a:pPr algn="ctr">
                <a:defRPr/>
              </a:pPr>
              <a:endParaRPr lang="zh-CN" altLang="en-US" sz="2400" kern="0" dirty="0" smtClean="0">
                <a:solidFill>
                  <a:prstClr val="white"/>
                </a:solidFill>
                <a:latin typeface="Arial"/>
                <a:ea typeface="方正正中黑简体"/>
                <a:cs typeface="+mn-ea"/>
                <a:sym typeface="+mn-lt"/>
              </a:endParaRPr>
            </a:p>
          </p:txBody>
        </p:sp>
        <p:sp>
          <p:nvSpPr>
            <p:cNvPr id="17" name="等腰三角形 16"/>
            <p:cNvSpPr/>
            <p:nvPr/>
          </p:nvSpPr>
          <p:spPr>
            <a:xfrm rot="5400000">
              <a:off x="2257111" y="204921"/>
              <a:ext cx="318131" cy="232184"/>
            </a:xfrm>
            <a:prstGeom prst="triangle">
              <a:avLst/>
            </a:prstGeom>
            <a:solidFill>
              <a:srgbClr val="6CAE43"/>
            </a:solidFill>
            <a:ln w="25400" cap="flat" cmpd="sng" algn="ctr">
              <a:solidFill>
                <a:srgbClr val="6CAE43"/>
              </a:solidFill>
              <a:prstDash val="solid"/>
            </a:ln>
            <a:effectLst/>
          </p:spPr>
          <p:txBody>
            <a:bodyPr rtlCol="0" anchor="ctr"/>
            <a:lstStyle/>
            <a:p>
              <a:pPr algn="ctr">
                <a:defRPr/>
              </a:pPr>
              <a:endParaRPr lang="zh-CN" altLang="en-US" sz="2400" kern="0" dirty="0" smtClean="0">
                <a:solidFill>
                  <a:prstClr val="white"/>
                </a:solidFill>
                <a:latin typeface="Arial"/>
                <a:ea typeface="方正正中黑简体"/>
                <a:cs typeface="+mn-ea"/>
                <a:sym typeface="+mn-lt"/>
              </a:endParaRPr>
            </a:p>
          </p:txBody>
        </p:sp>
        <p:sp>
          <p:nvSpPr>
            <p:cNvPr id="18" name="TextBox 8"/>
            <p:cNvSpPr txBox="1"/>
            <p:nvPr/>
          </p:nvSpPr>
          <p:spPr>
            <a:xfrm>
              <a:off x="1012253" y="238997"/>
              <a:ext cx="1393198" cy="157024"/>
            </a:xfrm>
            <a:prstGeom prst="rect">
              <a:avLst/>
            </a:prstGeom>
            <a:solidFill>
              <a:srgbClr val="6CAE43"/>
            </a:solidFill>
            <a:ln>
              <a:solidFill>
                <a:srgbClr val="6CAE43"/>
              </a:solidFill>
            </a:ln>
          </p:spPr>
          <p:txBody>
            <a:bodyPr wrap="none" rtlCol="0">
              <a:spAutoFit/>
            </a:bodyPr>
            <a:lstStyle/>
            <a:p>
              <a:pPr algn="just">
                <a:spcBef>
                  <a:spcPct val="0"/>
                </a:spcBef>
              </a:pPr>
              <a:r>
                <a:rPr lang="zh-CN" altLang="en-US" sz="48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lt"/>
                </a:rPr>
                <a:t>  研究</a:t>
              </a:r>
              <a:r>
                <a:rPr lang="zh-CN" altLang="en-US" sz="480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lt"/>
                </a:rPr>
                <a:t>思路与方法</a:t>
              </a:r>
              <a:endParaRPr lang="da-DK" altLang="zh-CN" sz="480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lt"/>
              </a:endParaRPr>
            </a:p>
          </p:txBody>
        </p:sp>
      </p:grpSp>
      <p:grpSp>
        <p:nvGrpSpPr>
          <p:cNvPr id="19" name="组合 18"/>
          <p:cNvGrpSpPr/>
          <p:nvPr/>
        </p:nvGrpSpPr>
        <p:grpSpPr>
          <a:xfrm>
            <a:off x="2081804" y="1831086"/>
            <a:ext cx="3493221" cy="3493221"/>
            <a:chOff x="267453" y="94709"/>
            <a:chExt cx="454824" cy="454824"/>
          </a:xfrm>
        </p:grpSpPr>
        <p:sp>
          <p:nvSpPr>
            <p:cNvPr id="20" name="椭圆 19"/>
            <p:cNvSpPr/>
            <p:nvPr/>
          </p:nvSpPr>
          <p:spPr>
            <a:xfrm>
              <a:off x="301756" y="114952"/>
              <a:ext cx="390525" cy="395287"/>
            </a:xfrm>
            <a:prstGeom prst="ellipse">
              <a:avLst/>
            </a:prstGeom>
            <a:solidFill>
              <a:sysClr val="window" lastClr="FFFFFF"/>
            </a:solidFill>
            <a:ln w="25400" cap="flat" cmpd="sng" algn="ctr">
              <a:solidFill>
                <a:sysClr val="window" lastClr="FFFFFF"/>
              </a:solidFill>
              <a:prstDash val="solid"/>
            </a:ln>
            <a:effectLst/>
          </p:spPr>
          <p:txBody>
            <a:bodyPr rtlCol="0" anchor="ctr"/>
            <a:lstStyle/>
            <a:p>
              <a:pPr algn="ctr">
                <a:defRPr/>
              </a:pPr>
              <a:endParaRPr lang="zh-CN" altLang="en-US" sz="2400" kern="0" dirty="0" smtClean="0">
                <a:solidFill>
                  <a:prstClr val="white"/>
                </a:solidFill>
                <a:latin typeface="Arial"/>
                <a:ea typeface="方正正中黑简体"/>
                <a:cs typeface="+mn-ea"/>
                <a:sym typeface="+mn-lt"/>
              </a:endParaRPr>
            </a:p>
          </p:txBody>
        </p:sp>
        <p:sp>
          <p:nvSpPr>
            <p:cNvPr id="23" name="椭圆 22"/>
            <p:cNvSpPr/>
            <p:nvPr/>
          </p:nvSpPr>
          <p:spPr>
            <a:xfrm>
              <a:off x="343738" y="170570"/>
              <a:ext cx="302255" cy="302255"/>
            </a:xfrm>
            <a:prstGeom prst="ellipse">
              <a:avLst/>
            </a:prstGeom>
            <a:solidFill>
              <a:srgbClr val="6CAE43"/>
            </a:solidFill>
            <a:ln w="25400" cap="flat" cmpd="sng" algn="ctr">
              <a:noFill/>
              <a:prstDash val="solid"/>
            </a:ln>
            <a:effectLst/>
          </p:spPr>
          <p:txBody>
            <a:bodyPr rtlCol="0" anchor="ctr"/>
            <a:lstStyle/>
            <a:p>
              <a:pPr algn="ctr">
                <a:defRPr/>
              </a:pPr>
              <a:endParaRPr lang="zh-CN" altLang="en-US" sz="2400" kern="0" dirty="0" smtClean="0">
                <a:solidFill>
                  <a:prstClr val="white"/>
                </a:solidFill>
                <a:latin typeface="Arial"/>
                <a:ea typeface="方正正中黑简体"/>
                <a:cs typeface="+mn-ea"/>
                <a:sym typeface="+mn-lt"/>
              </a:endParaRPr>
            </a:p>
          </p:txBody>
        </p:sp>
        <p:sp>
          <p:nvSpPr>
            <p:cNvPr id="24" name="同心圆 23"/>
            <p:cNvSpPr/>
            <p:nvPr/>
          </p:nvSpPr>
          <p:spPr>
            <a:xfrm>
              <a:off x="267453" y="94709"/>
              <a:ext cx="454824" cy="454824"/>
            </a:xfrm>
            <a:prstGeom prst="donut">
              <a:avLst>
                <a:gd name="adj" fmla="val 8567"/>
              </a:avLst>
            </a:prstGeom>
            <a:solidFill>
              <a:sysClr val="window" lastClr="FFFFFF"/>
            </a:solidFill>
            <a:ln w="9525" cap="flat" cmpd="sng" algn="ctr">
              <a:noFill/>
              <a:prstDash val="solid"/>
            </a:ln>
            <a:effectLst>
              <a:outerShdw blurRad="63500" sx="102000" sy="102000" algn="ctr" rotWithShape="0">
                <a:prstClr val="black">
                  <a:alpha val="20000"/>
                </a:prstClr>
              </a:outerShdw>
            </a:effectLst>
          </p:spPr>
          <p:txBody>
            <a:bodyPr rtlCol="0" anchor="ctr"/>
            <a:lstStyle/>
            <a:p>
              <a:pPr algn="ctr">
                <a:defRPr/>
              </a:pPr>
              <a:endParaRPr lang="zh-CN" altLang="en-US" sz="1600" kern="0" dirty="0" smtClean="0">
                <a:solidFill>
                  <a:prstClr val="black"/>
                </a:solidFill>
                <a:latin typeface="Arial"/>
                <a:ea typeface="方正正中黑简体"/>
                <a:cs typeface="+mn-ea"/>
                <a:sym typeface="+mn-lt"/>
              </a:endParaRPr>
            </a:p>
          </p:txBody>
        </p:sp>
        <p:sp>
          <p:nvSpPr>
            <p:cNvPr id="25" name="TextBox 9"/>
            <p:cNvSpPr txBox="1"/>
            <p:nvPr/>
          </p:nvSpPr>
          <p:spPr>
            <a:xfrm>
              <a:off x="370583" y="176347"/>
              <a:ext cx="261978" cy="268490"/>
            </a:xfrm>
            <a:prstGeom prst="rect">
              <a:avLst/>
            </a:prstGeom>
            <a:noFill/>
          </p:spPr>
          <p:txBody>
            <a:bodyPr wrap="none" rtlCol="0">
              <a:spAutoFit/>
            </a:bodyPr>
            <a:lstStyle/>
            <a:p>
              <a:pPr>
                <a:defRPr/>
              </a:pPr>
              <a:r>
                <a:rPr lang="en-US" altLang="zh-CN" sz="12800" kern="0" dirty="0" smtClean="0">
                  <a:solidFill>
                    <a:prstClr val="white"/>
                  </a:solidFill>
                  <a:latin typeface="Arial"/>
                  <a:ea typeface="方正正中黑简体"/>
                  <a:cs typeface="+mn-ea"/>
                  <a:sym typeface="+mn-lt"/>
                </a:rPr>
                <a:t>03</a:t>
              </a:r>
              <a:endParaRPr lang="zh-CN" altLang="en-US" sz="12800" kern="0" dirty="0" smtClean="0">
                <a:solidFill>
                  <a:prstClr val="white"/>
                </a:solidFill>
                <a:latin typeface="Arial"/>
                <a:ea typeface="方正正中黑简体"/>
                <a:cs typeface="+mn-ea"/>
                <a:sym typeface="+mn-lt"/>
              </a:endParaRPr>
            </a:p>
          </p:txBody>
        </p:sp>
      </p:grpSp>
    </p:spTree>
    <p:extLst>
      <p:ext uri="{BB962C8B-B14F-4D97-AF65-F5344CB8AC3E}">
        <p14:creationId xmlns:p14="http://schemas.microsoft.com/office/powerpoint/2010/main" val="6765093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1364567"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9" name="组合 8"/>
          <p:cNvGrpSpPr/>
          <p:nvPr/>
        </p:nvGrpSpPr>
        <p:grpSpPr>
          <a:xfrm>
            <a:off x="5444710" y="3791538"/>
            <a:ext cx="1342034" cy="948615"/>
            <a:chOff x="5444709" y="3791534"/>
            <a:chExt cx="1342032" cy="948615"/>
          </a:xfrm>
        </p:grpSpPr>
        <p:grpSp>
          <p:nvGrpSpPr>
            <p:cNvPr id="17" name="组合 16"/>
            <p:cNvGrpSpPr/>
            <p:nvPr/>
          </p:nvGrpSpPr>
          <p:grpSpPr>
            <a:xfrm>
              <a:off x="5886850" y="3791534"/>
              <a:ext cx="427770" cy="411380"/>
              <a:chOff x="5602055" y="3208869"/>
              <a:chExt cx="895089" cy="860794"/>
            </a:xfrm>
            <a:gradFill>
              <a:gsLst>
                <a:gs pos="0">
                  <a:srgbClr val="1B2C45"/>
                </a:gs>
                <a:gs pos="100000">
                  <a:srgbClr val="254E8C"/>
                </a:gs>
              </a:gsLst>
              <a:lin ang="19200000" scaled="0"/>
            </a:gradFill>
          </p:grpSpPr>
          <p:sp>
            <p:nvSpPr>
              <p:cNvPr id="18" name="Oval 131"/>
              <p:cNvSpPr>
                <a:spLocks noChangeArrowheads="1"/>
              </p:cNvSpPr>
              <p:nvPr/>
            </p:nvSpPr>
            <p:spPr bwMode="auto">
              <a:xfrm>
                <a:off x="5848204" y="3208869"/>
                <a:ext cx="402790" cy="407944"/>
              </a:xfrm>
              <a:prstGeom prst="ellipse">
                <a:avLst/>
              </a:prstGeom>
              <a:solidFill>
                <a:srgbClr val="6CAE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ea typeface="微软雅黑" panose="020B0503020204020204" pitchFamily="34" charset="-122"/>
                </a:endParaRPr>
              </a:p>
            </p:txBody>
          </p:sp>
          <p:sp>
            <p:nvSpPr>
              <p:cNvPr id="21" name="Freeform 134"/>
              <p:cNvSpPr>
                <a:spLocks/>
              </p:cNvSpPr>
              <p:nvPr/>
            </p:nvSpPr>
            <p:spPr bwMode="auto">
              <a:xfrm>
                <a:off x="5602055" y="3680434"/>
                <a:ext cx="895089" cy="389229"/>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solidFill>
                <a:srgbClr val="6CAE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ea typeface="微软雅黑" panose="020B0503020204020204" pitchFamily="34" charset="-122"/>
                </a:endParaRPr>
              </a:p>
            </p:txBody>
          </p:sp>
        </p:grpSp>
        <p:sp>
          <p:nvSpPr>
            <p:cNvPr id="22" name="矩形 21"/>
            <p:cNvSpPr/>
            <p:nvPr/>
          </p:nvSpPr>
          <p:spPr>
            <a:xfrm>
              <a:off x="5444709" y="4432372"/>
              <a:ext cx="1342032" cy="307777"/>
            </a:xfrm>
            <a:prstGeom prst="rect">
              <a:avLst/>
            </a:prstGeom>
          </p:spPr>
          <p:txBody>
            <a:bodyPr wrap="none">
              <a:spAutoFit/>
            </a:bodyPr>
            <a:lstStyle/>
            <a:p>
              <a:r>
                <a:rPr lang="en-US" altLang="zh-CN" sz="1400" b="1" dirty="0">
                  <a:solidFill>
                    <a:srgbClr val="203E6B"/>
                  </a:solidFill>
                  <a:latin typeface="方正姚体" panose="02010601030101010101" pitchFamily="2" charset="-122"/>
                  <a:ea typeface="方正姚体" panose="02010601030101010101" pitchFamily="2" charset="-122"/>
                </a:rPr>
                <a:t>CONTENT TITLE</a:t>
              </a:r>
              <a:endParaRPr lang="zh-CN" altLang="en-US" sz="1400" b="1" dirty="0">
                <a:solidFill>
                  <a:srgbClr val="203E6B"/>
                </a:solidFill>
                <a:latin typeface="方正姚体" panose="02010601030101010101" pitchFamily="2" charset="-122"/>
                <a:ea typeface="方正姚体" panose="02010601030101010101" pitchFamily="2" charset="-122"/>
              </a:endParaRPr>
            </a:p>
          </p:txBody>
        </p:sp>
      </p:grpSp>
      <p:grpSp>
        <p:nvGrpSpPr>
          <p:cNvPr id="8" name="组合 7"/>
          <p:cNvGrpSpPr/>
          <p:nvPr/>
        </p:nvGrpSpPr>
        <p:grpSpPr>
          <a:xfrm>
            <a:off x="3977751" y="3018015"/>
            <a:ext cx="1350471" cy="1916418"/>
            <a:chOff x="3977748" y="3018015"/>
            <a:chExt cx="1350471" cy="1916418"/>
          </a:xfrm>
        </p:grpSpPr>
        <p:sp>
          <p:nvSpPr>
            <p:cNvPr id="13" name="Freeform 12"/>
            <p:cNvSpPr>
              <a:spLocks/>
            </p:cNvSpPr>
            <p:nvPr/>
          </p:nvSpPr>
          <p:spPr bwMode="auto">
            <a:xfrm>
              <a:off x="3977748" y="3018015"/>
              <a:ext cx="1350471" cy="1916418"/>
            </a:xfrm>
            <a:custGeom>
              <a:avLst/>
              <a:gdLst>
                <a:gd name="T0" fmla="*/ 187 w 629"/>
                <a:gd name="T1" fmla="*/ 77 h 893"/>
                <a:gd name="T2" fmla="*/ 207 w 629"/>
                <a:gd name="T3" fmla="*/ 143 h 893"/>
                <a:gd name="T4" fmla="*/ 174 w 629"/>
                <a:gd name="T5" fmla="*/ 192 h 893"/>
                <a:gd name="T6" fmla="*/ 0 w 629"/>
                <a:gd name="T7" fmla="*/ 192 h 893"/>
                <a:gd name="T8" fmla="*/ 0 w 629"/>
                <a:gd name="T9" fmla="*/ 892 h 893"/>
                <a:gd name="T10" fmla="*/ 174 w 629"/>
                <a:gd name="T11" fmla="*/ 892 h 893"/>
                <a:gd name="T12" fmla="*/ 207 w 629"/>
                <a:gd name="T13" fmla="*/ 844 h 893"/>
                <a:gd name="T14" fmla="*/ 187 w 629"/>
                <a:gd name="T15" fmla="*/ 778 h 893"/>
                <a:gd name="T16" fmla="*/ 266 w 629"/>
                <a:gd name="T17" fmla="*/ 701 h 893"/>
                <a:gd name="T18" fmla="*/ 346 w 629"/>
                <a:gd name="T19" fmla="*/ 778 h 893"/>
                <a:gd name="T20" fmla="*/ 326 w 629"/>
                <a:gd name="T21" fmla="*/ 844 h 893"/>
                <a:gd name="T22" fmla="*/ 359 w 629"/>
                <a:gd name="T23" fmla="*/ 892 h 893"/>
                <a:gd name="T24" fmla="*/ 574 w 629"/>
                <a:gd name="T25" fmla="*/ 892 h 893"/>
                <a:gd name="T26" fmla="*/ 585 w 629"/>
                <a:gd name="T27" fmla="*/ 893 h 893"/>
                <a:gd name="T28" fmla="*/ 629 w 629"/>
                <a:gd name="T29" fmla="*/ 893 h 893"/>
                <a:gd name="T30" fmla="*/ 629 w 629"/>
                <a:gd name="T31" fmla="*/ 840 h 893"/>
                <a:gd name="T32" fmla="*/ 629 w 629"/>
                <a:gd name="T33" fmla="*/ 632 h 893"/>
                <a:gd name="T34" fmla="*/ 574 w 629"/>
                <a:gd name="T35" fmla="*/ 608 h 893"/>
                <a:gd name="T36" fmla="*/ 510 w 629"/>
                <a:gd name="T37" fmla="*/ 619 h 893"/>
                <a:gd name="T38" fmla="*/ 431 w 629"/>
                <a:gd name="T39" fmla="*/ 542 h 893"/>
                <a:gd name="T40" fmla="*/ 510 w 629"/>
                <a:gd name="T41" fmla="*/ 466 h 893"/>
                <a:gd name="T42" fmla="*/ 579 w 629"/>
                <a:gd name="T43" fmla="*/ 485 h 893"/>
                <a:gd name="T44" fmla="*/ 629 w 629"/>
                <a:gd name="T45" fmla="*/ 453 h 893"/>
                <a:gd name="T46" fmla="*/ 629 w 629"/>
                <a:gd name="T47" fmla="*/ 245 h 893"/>
                <a:gd name="T48" fmla="*/ 629 w 629"/>
                <a:gd name="T49" fmla="*/ 192 h 893"/>
                <a:gd name="T50" fmla="*/ 574 w 629"/>
                <a:gd name="T51" fmla="*/ 192 h 893"/>
                <a:gd name="T52" fmla="*/ 359 w 629"/>
                <a:gd name="T53" fmla="*/ 192 h 893"/>
                <a:gd name="T54" fmla="*/ 326 w 629"/>
                <a:gd name="T55" fmla="*/ 143 h 893"/>
                <a:gd name="T56" fmla="*/ 346 w 629"/>
                <a:gd name="T57" fmla="*/ 77 h 893"/>
                <a:gd name="T58" fmla="*/ 266 w 629"/>
                <a:gd name="T59" fmla="*/ 0 h 893"/>
                <a:gd name="T60" fmla="*/ 187 w 629"/>
                <a:gd name="T61" fmla="*/ 77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29" h="893">
                  <a:moveTo>
                    <a:pt x="187" y="77"/>
                  </a:moveTo>
                  <a:cubicBezTo>
                    <a:pt x="187" y="99"/>
                    <a:pt x="207" y="143"/>
                    <a:pt x="207" y="143"/>
                  </a:cubicBezTo>
                  <a:cubicBezTo>
                    <a:pt x="219" y="170"/>
                    <a:pt x="204" y="192"/>
                    <a:pt x="174" y="192"/>
                  </a:cubicBezTo>
                  <a:cubicBezTo>
                    <a:pt x="0" y="192"/>
                    <a:pt x="0" y="192"/>
                    <a:pt x="0" y="192"/>
                  </a:cubicBezTo>
                  <a:cubicBezTo>
                    <a:pt x="0" y="892"/>
                    <a:pt x="0" y="892"/>
                    <a:pt x="0" y="892"/>
                  </a:cubicBezTo>
                  <a:cubicBezTo>
                    <a:pt x="174" y="892"/>
                    <a:pt x="174" y="892"/>
                    <a:pt x="174" y="892"/>
                  </a:cubicBezTo>
                  <a:cubicBezTo>
                    <a:pt x="204" y="892"/>
                    <a:pt x="219" y="870"/>
                    <a:pt x="207" y="844"/>
                  </a:cubicBezTo>
                  <a:cubicBezTo>
                    <a:pt x="207" y="844"/>
                    <a:pt x="187" y="800"/>
                    <a:pt x="187" y="778"/>
                  </a:cubicBezTo>
                  <a:cubicBezTo>
                    <a:pt x="187" y="735"/>
                    <a:pt x="222" y="701"/>
                    <a:pt x="266" y="701"/>
                  </a:cubicBezTo>
                  <a:cubicBezTo>
                    <a:pt x="310" y="701"/>
                    <a:pt x="346" y="735"/>
                    <a:pt x="346" y="778"/>
                  </a:cubicBezTo>
                  <a:cubicBezTo>
                    <a:pt x="346" y="800"/>
                    <a:pt x="326" y="844"/>
                    <a:pt x="326" y="844"/>
                  </a:cubicBezTo>
                  <a:cubicBezTo>
                    <a:pt x="314" y="870"/>
                    <a:pt x="328" y="892"/>
                    <a:pt x="359" y="892"/>
                  </a:cubicBezTo>
                  <a:cubicBezTo>
                    <a:pt x="574" y="892"/>
                    <a:pt x="574" y="892"/>
                    <a:pt x="574" y="892"/>
                  </a:cubicBezTo>
                  <a:cubicBezTo>
                    <a:pt x="578" y="892"/>
                    <a:pt x="582" y="893"/>
                    <a:pt x="585" y="893"/>
                  </a:cubicBezTo>
                  <a:cubicBezTo>
                    <a:pt x="629" y="893"/>
                    <a:pt x="629" y="893"/>
                    <a:pt x="629" y="893"/>
                  </a:cubicBezTo>
                  <a:cubicBezTo>
                    <a:pt x="629" y="840"/>
                    <a:pt x="629" y="840"/>
                    <a:pt x="629" y="840"/>
                  </a:cubicBezTo>
                  <a:cubicBezTo>
                    <a:pt x="629" y="632"/>
                    <a:pt x="629" y="632"/>
                    <a:pt x="629" y="632"/>
                  </a:cubicBezTo>
                  <a:cubicBezTo>
                    <a:pt x="629" y="603"/>
                    <a:pt x="602" y="596"/>
                    <a:pt x="574" y="608"/>
                  </a:cubicBezTo>
                  <a:cubicBezTo>
                    <a:pt x="574" y="608"/>
                    <a:pt x="533" y="619"/>
                    <a:pt x="510" y="619"/>
                  </a:cubicBezTo>
                  <a:cubicBezTo>
                    <a:pt x="467" y="619"/>
                    <a:pt x="431" y="585"/>
                    <a:pt x="431" y="542"/>
                  </a:cubicBezTo>
                  <a:cubicBezTo>
                    <a:pt x="431" y="500"/>
                    <a:pt x="467" y="466"/>
                    <a:pt x="510" y="466"/>
                  </a:cubicBezTo>
                  <a:cubicBezTo>
                    <a:pt x="533" y="466"/>
                    <a:pt x="579" y="485"/>
                    <a:pt x="579" y="485"/>
                  </a:cubicBezTo>
                  <a:cubicBezTo>
                    <a:pt x="606" y="497"/>
                    <a:pt x="629" y="482"/>
                    <a:pt x="629" y="453"/>
                  </a:cubicBezTo>
                  <a:cubicBezTo>
                    <a:pt x="629" y="245"/>
                    <a:pt x="629" y="245"/>
                    <a:pt x="629" y="245"/>
                  </a:cubicBezTo>
                  <a:cubicBezTo>
                    <a:pt x="629" y="192"/>
                    <a:pt x="629" y="192"/>
                    <a:pt x="629" y="192"/>
                  </a:cubicBezTo>
                  <a:cubicBezTo>
                    <a:pt x="574" y="192"/>
                    <a:pt x="574" y="192"/>
                    <a:pt x="574" y="192"/>
                  </a:cubicBezTo>
                  <a:cubicBezTo>
                    <a:pt x="359" y="192"/>
                    <a:pt x="359" y="192"/>
                    <a:pt x="359" y="192"/>
                  </a:cubicBezTo>
                  <a:cubicBezTo>
                    <a:pt x="328" y="192"/>
                    <a:pt x="314" y="170"/>
                    <a:pt x="326" y="143"/>
                  </a:cubicBezTo>
                  <a:cubicBezTo>
                    <a:pt x="326" y="143"/>
                    <a:pt x="346" y="99"/>
                    <a:pt x="346" y="77"/>
                  </a:cubicBezTo>
                  <a:cubicBezTo>
                    <a:pt x="346" y="34"/>
                    <a:pt x="310" y="0"/>
                    <a:pt x="266" y="0"/>
                  </a:cubicBezTo>
                  <a:cubicBezTo>
                    <a:pt x="222" y="0"/>
                    <a:pt x="187" y="34"/>
                    <a:pt x="187" y="77"/>
                  </a:cubicBezTo>
                </a:path>
              </a:pathLst>
            </a:custGeom>
            <a:solidFill>
              <a:srgbClr val="6CAE43"/>
            </a:solidFill>
            <a:ln w="22225">
              <a:no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grpSp>
          <p:nvGrpSpPr>
            <p:cNvPr id="23" name="组合 22"/>
            <p:cNvGrpSpPr/>
            <p:nvPr/>
          </p:nvGrpSpPr>
          <p:grpSpPr>
            <a:xfrm>
              <a:off x="4259368" y="3864315"/>
              <a:ext cx="433732" cy="329551"/>
              <a:chOff x="4268086" y="4221191"/>
              <a:chExt cx="509646" cy="387231"/>
            </a:xfrm>
            <a:solidFill>
              <a:schemeClr val="bg1"/>
            </a:solidFill>
          </p:grpSpPr>
          <p:sp>
            <p:nvSpPr>
              <p:cNvPr id="24" name="Freeform 20"/>
              <p:cNvSpPr>
                <a:spLocks noEditPoints="1"/>
              </p:cNvSpPr>
              <p:nvPr/>
            </p:nvSpPr>
            <p:spPr bwMode="auto">
              <a:xfrm>
                <a:off x="4268086" y="4273030"/>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ea typeface="微软雅黑" panose="020B0503020204020204" pitchFamily="34" charset="-122"/>
                </a:endParaRPr>
              </a:p>
            </p:txBody>
          </p:sp>
          <p:sp>
            <p:nvSpPr>
              <p:cNvPr id="25" name="Freeform 21"/>
              <p:cNvSpPr>
                <a:spLocks noEditPoints="1"/>
              </p:cNvSpPr>
              <p:nvPr/>
            </p:nvSpPr>
            <p:spPr bwMode="auto">
              <a:xfrm>
                <a:off x="4577871" y="4221191"/>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ea typeface="微软雅黑" panose="020B0503020204020204" pitchFamily="34" charset="-122"/>
                </a:endParaRPr>
              </a:p>
            </p:txBody>
          </p:sp>
        </p:grpSp>
      </p:grpSp>
      <p:grpSp>
        <p:nvGrpSpPr>
          <p:cNvPr id="4" name="组合 3"/>
          <p:cNvGrpSpPr/>
          <p:nvPr/>
        </p:nvGrpSpPr>
        <p:grpSpPr>
          <a:xfrm>
            <a:off x="6877316" y="3427963"/>
            <a:ext cx="1352285" cy="1918232"/>
            <a:chOff x="6877316" y="3427963"/>
            <a:chExt cx="1352285" cy="1918232"/>
          </a:xfrm>
        </p:grpSpPr>
        <p:sp>
          <p:nvSpPr>
            <p:cNvPr id="15" name="Freeform 16"/>
            <p:cNvSpPr>
              <a:spLocks/>
            </p:cNvSpPr>
            <p:nvPr/>
          </p:nvSpPr>
          <p:spPr bwMode="auto">
            <a:xfrm>
              <a:off x="6877316" y="3427963"/>
              <a:ext cx="1352285" cy="1918232"/>
            </a:xfrm>
            <a:custGeom>
              <a:avLst/>
              <a:gdLst>
                <a:gd name="T0" fmla="*/ 455 w 630"/>
                <a:gd name="T1" fmla="*/ 0 h 894"/>
                <a:gd name="T2" fmla="*/ 422 w 630"/>
                <a:gd name="T3" fmla="*/ 49 h 894"/>
                <a:gd name="T4" fmla="*/ 442 w 630"/>
                <a:gd name="T5" fmla="*/ 115 h 894"/>
                <a:gd name="T6" fmla="*/ 363 w 630"/>
                <a:gd name="T7" fmla="*/ 192 h 894"/>
                <a:gd name="T8" fmla="*/ 284 w 630"/>
                <a:gd name="T9" fmla="*/ 115 h 894"/>
                <a:gd name="T10" fmla="*/ 303 w 630"/>
                <a:gd name="T11" fmla="*/ 49 h 894"/>
                <a:gd name="T12" fmla="*/ 271 w 630"/>
                <a:gd name="T13" fmla="*/ 0 h 894"/>
                <a:gd name="T14" fmla="*/ 55 w 630"/>
                <a:gd name="T15" fmla="*/ 0 h 894"/>
                <a:gd name="T16" fmla="*/ 1 w 630"/>
                <a:gd name="T17" fmla="*/ 0 h 894"/>
                <a:gd name="T18" fmla="*/ 3 w 630"/>
                <a:gd name="T19" fmla="*/ 40 h 894"/>
                <a:gd name="T20" fmla="*/ 3 w 630"/>
                <a:gd name="T21" fmla="*/ 54 h 894"/>
                <a:gd name="T22" fmla="*/ 2 w 630"/>
                <a:gd name="T23" fmla="*/ 262 h 894"/>
                <a:gd name="T24" fmla="*/ 52 w 630"/>
                <a:gd name="T25" fmla="*/ 294 h 894"/>
                <a:gd name="T26" fmla="*/ 120 w 630"/>
                <a:gd name="T27" fmla="*/ 274 h 894"/>
                <a:gd name="T28" fmla="*/ 199 w 630"/>
                <a:gd name="T29" fmla="*/ 351 h 894"/>
                <a:gd name="T30" fmla="*/ 120 w 630"/>
                <a:gd name="T31" fmla="*/ 428 h 894"/>
                <a:gd name="T32" fmla="*/ 52 w 630"/>
                <a:gd name="T33" fmla="*/ 409 h 894"/>
                <a:gd name="T34" fmla="*/ 2 w 630"/>
                <a:gd name="T35" fmla="*/ 441 h 894"/>
                <a:gd name="T36" fmla="*/ 2 w 630"/>
                <a:gd name="T37" fmla="*/ 649 h 894"/>
                <a:gd name="T38" fmla="*/ 0 w 630"/>
                <a:gd name="T39" fmla="*/ 660 h 894"/>
                <a:gd name="T40" fmla="*/ 0 w 630"/>
                <a:gd name="T41" fmla="*/ 702 h 894"/>
                <a:gd name="T42" fmla="*/ 55 w 630"/>
                <a:gd name="T43" fmla="*/ 702 h 894"/>
                <a:gd name="T44" fmla="*/ 55 w 630"/>
                <a:gd name="T45" fmla="*/ 702 h 894"/>
                <a:gd name="T46" fmla="*/ 271 w 630"/>
                <a:gd name="T47" fmla="*/ 702 h 894"/>
                <a:gd name="T48" fmla="*/ 303 w 630"/>
                <a:gd name="T49" fmla="*/ 751 h 894"/>
                <a:gd name="T50" fmla="*/ 303 w 630"/>
                <a:gd name="T51" fmla="*/ 751 h 894"/>
                <a:gd name="T52" fmla="*/ 284 w 630"/>
                <a:gd name="T53" fmla="*/ 817 h 894"/>
                <a:gd name="T54" fmla="*/ 295 w 630"/>
                <a:gd name="T55" fmla="*/ 857 h 894"/>
                <a:gd name="T56" fmla="*/ 297 w 630"/>
                <a:gd name="T57" fmla="*/ 860 h 894"/>
                <a:gd name="T58" fmla="*/ 363 w 630"/>
                <a:gd name="T59" fmla="*/ 894 h 894"/>
                <a:gd name="T60" fmla="*/ 429 w 630"/>
                <a:gd name="T61" fmla="*/ 860 h 894"/>
                <a:gd name="T62" fmla="*/ 431 w 630"/>
                <a:gd name="T63" fmla="*/ 857 h 894"/>
                <a:gd name="T64" fmla="*/ 442 w 630"/>
                <a:gd name="T65" fmla="*/ 817 h 894"/>
                <a:gd name="T66" fmla="*/ 422 w 630"/>
                <a:gd name="T67" fmla="*/ 751 h 894"/>
                <a:gd name="T68" fmla="*/ 422 w 630"/>
                <a:gd name="T69" fmla="*/ 751 h 894"/>
                <a:gd name="T70" fmla="*/ 455 w 630"/>
                <a:gd name="T71" fmla="*/ 702 h 894"/>
                <a:gd name="T72" fmla="*/ 630 w 630"/>
                <a:gd name="T73" fmla="*/ 702 h 894"/>
                <a:gd name="T74" fmla="*/ 630 w 630"/>
                <a:gd name="T75" fmla="*/ 0 h 894"/>
                <a:gd name="T76" fmla="*/ 455 w 630"/>
                <a:gd name="T77" fmla="*/ 0 h 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0" h="894">
                  <a:moveTo>
                    <a:pt x="455" y="0"/>
                  </a:moveTo>
                  <a:cubicBezTo>
                    <a:pt x="425" y="0"/>
                    <a:pt x="410" y="22"/>
                    <a:pt x="422" y="49"/>
                  </a:cubicBezTo>
                  <a:cubicBezTo>
                    <a:pt x="422" y="49"/>
                    <a:pt x="442" y="93"/>
                    <a:pt x="442" y="115"/>
                  </a:cubicBezTo>
                  <a:cubicBezTo>
                    <a:pt x="442" y="157"/>
                    <a:pt x="407" y="192"/>
                    <a:pt x="363" y="192"/>
                  </a:cubicBezTo>
                  <a:cubicBezTo>
                    <a:pt x="319" y="192"/>
                    <a:pt x="284" y="157"/>
                    <a:pt x="284" y="115"/>
                  </a:cubicBezTo>
                  <a:cubicBezTo>
                    <a:pt x="284" y="93"/>
                    <a:pt x="303" y="49"/>
                    <a:pt x="303" y="49"/>
                  </a:cubicBezTo>
                  <a:cubicBezTo>
                    <a:pt x="316" y="22"/>
                    <a:pt x="301" y="0"/>
                    <a:pt x="271" y="0"/>
                  </a:cubicBezTo>
                  <a:cubicBezTo>
                    <a:pt x="55" y="0"/>
                    <a:pt x="55" y="0"/>
                    <a:pt x="55" y="0"/>
                  </a:cubicBezTo>
                  <a:cubicBezTo>
                    <a:pt x="1" y="0"/>
                    <a:pt x="1" y="0"/>
                    <a:pt x="1" y="0"/>
                  </a:cubicBezTo>
                  <a:cubicBezTo>
                    <a:pt x="3" y="40"/>
                    <a:pt x="3" y="40"/>
                    <a:pt x="3" y="40"/>
                  </a:cubicBezTo>
                  <a:cubicBezTo>
                    <a:pt x="4" y="44"/>
                    <a:pt x="3" y="50"/>
                    <a:pt x="3" y="54"/>
                  </a:cubicBezTo>
                  <a:cubicBezTo>
                    <a:pt x="2" y="262"/>
                    <a:pt x="2" y="262"/>
                    <a:pt x="2" y="262"/>
                  </a:cubicBezTo>
                  <a:cubicBezTo>
                    <a:pt x="2" y="291"/>
                    <a:pt x="24" y="305"/>
                    <a:pt x="52" y="294"/>
                  </a:cubicBezTo>
                  <a:cubicBezTo>
                    <a:pt x="52" y="294"/>
                    <a:pt x="97" y="274"/>
                    <a:pt x="120" y="274"/>
                  </a:cubicBezTo>
                  <a:cubicBezTo>
                    <a:pt x="164" y="274"/>
                    <a:pt x="199" y="309"/>
                    <a:pt x="199" y="351"/>
                  </a:cubicBezTo>
                  <a:cubicBezTo>
                    <a:pt x="199" y="394"/>
                    <a:pt x="164" y="428"/>
                    <a:pt x="120" y="428"/>
                  </a:cubicBezTo>
                  <a:cubicBezTo>
                    <a:pt x="97" y="428"/>
                    <a:pt x="52" y="409"/>
                    <a:pt x="52" y="409"/>
                  </a:cubicBezTo>
                  <a:cubicBezTo>
                    <a:pt x="24" y="397"/>
                    <a:pt x="2" y="411"/>
                    <a:pt x="2" y="441"/>
                  </a:cubicBezTo>
                  <a:cubicBezTo>
                    <a:pt x="2" y="649"/>
                    <a:pt x="2" y="649"/>
                    <a:pt x="2" y="649"/>
                  </a:cubicBezTo>
                  <a:cubicBezTo>
                    <a:pt x="2" y="653"/>
                    <a:pt x="1" y="656"/>
                    <a:pt x="0" y="660"/>
                  </a:cubicBezTo>
                  <a:cubicBezTo>
                    <a:pt x="0" y="702"/>
                    <a:pt x="0" y="702"/>
                    <a:pt x="0" y="702"/>
                  </a:cubicBezTo>
                  <a:cubicBezTo>
                    <a:pt x="55" y="702"/>
                    <a:pt x="55" y="702"/>
                    <a:pt x="55" y="702"/>
                  </a:cubicBezTo>
                  <a:cubicBezTo>
                    <a:pt x="55" y="702"/>
                    <a:pt x="55" y="702"/>
                    <a:pt x="55" y="702"/>
                  </a:cubicBezTo>
                  <a:cubicBezTo>
                    <a:pt x="271" y="702"/>
                    <a:pt x="271" y="702"/>
                    <a:pt x="271" y="702"/>
                  </a:cubicBezTo>
                  <a:cubicBezTo>
                    <a:pt x="301" y="702"/>
                    <a:pt x="315" y="724"/>
                    <a:pt x="303" y="751"/>
                  </a:cubicBezTo>
                  <a:cubicBezTo>
                    <a:pt x="303" y="751"/>
                    <a:pt x="303" y="751"/>
                    <a:pt x="303" y="751"/>
                  </a:cubicBezTo>
                  <a:cubicBezTo>
                    <a:pt x="302" y="754"/>
                    <a:pt x="284" y="796"/>
                    <a:pt x="284" y="817"/>
                  </a:cubicBezTo>
                  <a:cubicBezTo>
                    <a:pt x="284" y="831"/>
                    <a:pt x="288" y="845"/>
                    <a:pt x="295" y="857"/>
                  </a:cubicBezTo>
                  <a:cubicBezTo>
                    <a:pt x="296" y="858"/>
                    <a:pt x="296" y="859"/>
                    <a:pt x="297" y="860"/>
                  </a:cubicBezTo>
                  <a:cubicBezTo>
                    <a:pt x="311" y="880"/>
                    <a:pt x="335" y="894"/>
                    <a:pt x="363" y="894"/>
                  </a:cubicBezTo>
                  <a:cubicBezTo>
                    <a:pt x="390" y="894"/>
                    <a:pt x="414" y="880"/>
                    <a:pt x="429" y="860"/>
                  </a:cubicBezTo>
                  <a:cubicBezTo>
                    <a:pt x="429" y="859"/>
                    <a:pt x="430" y="858"/>
                    <a:pt x="431" y="857"/>
                  </a:cubicBezTo>
                  <a:cubicBezTo>
                    <a:pt x="438" y="845"/>
                    <a:pt x="442" y="831"/>
                    <a:pt x="442" y="817"/>
                  </a:cubicBezTo>
                  <a:cubicBezTo>
                    <a:pt x="442" y="796"/>
                    <a:pt x="424" y="754"/>
                    <a:pt x="422" y="751"/>
                  </a:cubicBezTo>
                  <a:cubicBezTo>
                    <a:pt x="422" y="751"/>
                    <a:pt x="422" y="751"/>
                    <a:pt x="422" y="751"/>
                  </a:cubicBezTo>
                  <a:cubicBezTo>
                    <a:pt x="410" y="724"/>
                    <a:pt x="425" y="702"/>
                    <a:pt x="455" y="702"/>
                  </a:cubicBezTo>
                  <a:cubicBezTo>
                    <a:pt x="630" y="702"/>
                    <a:pt x="630" y="702"/>
                    <a:pt x="630" y="702"/>
                  </a:cubicBezTo>
                  <a:cubicBezTo>
                    <a:pt x="630" y="0"/>
                    <a:pt x="630" y="0"/>
                    <a:pt x="630" y="0"/>
                  </a:cubicBezTo>
                  <a:lnTo>
                    <a:pt x="455" y="0"/>
                  </a:lnTo>
                  <a:close/>
                </a:path>
              </a:pathLst>
            </a:custGeom>
            <a:solidFill>
              <a:srgbClr val="6CAE43"/>
            </a:solidFill>
            <a:ln w="22225">
              <a:no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grpSp>
          <p:nvGrpSpPr>
            <p:cNvPr id="26" name="组合 25"/>
            <p:cNvGrpSpPr/>
            <p:nvPr/>
          </p:nvGrpSpPr>
          <p:grpSpPr>
            <a:xfrm>
              <a:off x="7534664" y="4181676"/>
              <a:ext cx="281806" cy="278900"/>
              <a:chOff x="6967126" y="4092464"/>
              <a:chExt cx="453105" cy="448433"/>
            </a:xfrm>
            <a:solidFill>
              <a:schemeClr val="bg1"/>
            </a:solidFill>
          </p:grpSpPr>
          <p:sp>
            <p:nvSpPr>
              <p:cNvPr id="27" name="Freeform 136"/>
              <p:cNvSpPr>
                <a:spLocks/>
              </p:cNvSpPr>
              <p:nvPr/>
            </p:nvSpPr>
            <p:spPr bwMode="auto">
              <a:xfrm>
                <a:off x="6967126" y="4343773"/>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ea typeface="微软雅黑" panose="020B0503020204020204" pitchFamily="34" charset="-122"/>
                </a:endParaRPr>
              </a:p>
            </p:txBody>
          </p:sp>
          <p:sp>
            <p:nvSpPr>
              <p:cNvPr id="28" name="Freeform 137"/>
              <p:cNvSpPr>
                <a:spLocks noEditPoints="1"/>
              </p:cNvSpPr>
              <p:nvPr/>
            </p:nvSpPr>
            <p:spPr bwMode="auto">
              <a:xfrm>
                <a:off x="6967126" y="4092464"/>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ea typeface="微软雅黑" panose="020B0503020204020204" pitchFamily="34" charset="-122"/>
                </a:endParaRPr>
              </a:p>
            </p:txBody>
          </p:sp>
        </p:grpSp>
      </p:grpSp>
      <p:grpSp>
        <p:nvGrpSpPr>
          <p:cNvPr id="7" name="组合 6"/>
          <p:cNvGrpSpPr/>
          <p:nvPr/>
        </p:nvGrpSpPr>
        <p:grpSpPr>
          <a:xfrm>
            <a:off x="4915551" y="4951669"/>
            <a:ext cx="1977184" cy="1327797"/>
            <a:chOff x="4915550" y="4951665"/>
            <a:chExt cx="1977184" cy="1327797"/>
          </a:xfrm>
        </p:grpSpPr>
        <p:sp>
          <p:nvSpPr>
            <p:cNvPr id="14" name="Freeform 14"/>
            <p:cNvSpPr>
              <a:spLocks/>
            </p:cNvSpPr>
            <p:nvPr/>
          </p:nvSpPr>
          <p:spPr bwMode="auto">
            <a:xfrm>
              <a:off x="4915550" y="4951665"/>
              <a:ext cx="1977184" cy="1327797"/>
            </a:xfrm>
            <a:custGeom>
              <a:avLst/>
              <a:gdLst>
                <a:gd name="T0" fmla="*/ 866 w 921"/>
                <a:gd name="T1" fmla="*/ 0 h 619"/>
                <a:gd name="T2" fmla="*/ 651 w 921"/>
                <a:gd name="T3" fmla="*/ 0 h 619"/>
                <a:gd name="T4" fmla="*/ 618 w 921"/>
                <a:gd name="T5" fmla="*/ 48 h 619"/>
                <a:gd name="T6" fmla="*/ 638 w 921"/>
                <a:gd name="T7" fmla="*/ 114 h 619"/>
                <a:gd name="T8" fmla="*/ 559 w 921"/>
                <a:gd name="T9" fmla="*/ 191 h 619"/>
                <a:gd name="T10" fmla="*/ 480 w 921"/>
                <a:gd name="T11" fmla="*/ 114 h 619"/>
                <a:gd name="T12" fmla="*/ 500 w 921"/>
                <a:gd name="T13" fmla="*/ 48 h 619"/>
                <a:gd name="T14" fmla="*/ 467 w 921"/>
                <a:gd name="T15" fmla="*/ 0 h 619"/>
                <a:gd name="T16" fmla="*/ 252 w 921"/>
                <a:gd name="T17" fmla="*/ 0 h 619"/>
                <a:gd name="T18" fmla="*/ 197 w 921"/>
                <a:gd name="T19" fmla="*/ 0 h 619"/>
                <a:gd name="T20" fmla="*/ 197 w 921"/>
                <a:gd name="T21" fmla="*/ 53 h 619"/>
                <a:gd name="T22" fmla="*/ 197 w 921"/>
                <a:gd name="T23" fmla="*/ 261 h 619"/>
                <a:gd name="T24" fmla="*/ 147 w 921"/>
                <a:gd name="T25" fmla="*/ 293 h 619"/>
                <a:gd name="T26" fmla="*/ 79 w 921"/>
                <a:gd name="T27" fmla="*/ 273 h 619"/>
                <a:gd name="T28" fmla="*/ 0 w 921"/>
                <a:gd name="T29" fmla="*/ 350 h 619"/>
                <a:gd name="T30" fmla="*/ 79 w 921"/>
                <a:gd name="T31" fmla="*/ 427 h 619"/>
                <a:gd name="T32" fmla="*/ 147 w 921"/>
                <a:gd name="T33" fmla="*/ 407 h 619"/>
                <a:gd name="T34" fmla="*/ 197 w 921"/>
                <a:gd name="T35" fmla="*/ 439 h 619"/>
                <a:gd name="T36" fmla="*/ 197 w 921"/>
                <a:gd name="T37" fmla="*/ 619 h 619"/>
                <a:gd name="T38" fmla="*/ 920 w 921"/>
                <a:gd name="T39" fmla="*/ 619 h 619"/>
                <a:gd name="T40" fmla="*/ 920 w 921"/>
                <a:gd name="T41" fmla="*/ 439 h 619"/>
                <a:gd name="T42" fmla="*/ 870 w 921"/>
                <a:gd name="T43" fmla="*/ 407 h 619"/>
                <a:gd name="T44" fmla="*/ 802 w 921"/>
                <a:gd name="T45" fmla="*/ 427 h 619"/>
                <a:gd name="T46" fmla="*/ 722 w 921"/>
                <a:gd name="T47" fmla="*/ 350 h 619"/>
                <a:gd name="T48" fmla="*/ 802 w 921"/>
                <a:gd name="T49" fmla="*/ 273 h 619"/>
                <a:gd name="T50" fmla="*/ 870 w 921"/>
                <a:gd name="T51" fmla="*/ 293 h 619"/>
                <a:gd name="T52" fmla="*/ 920 w 921"/>
                <a:gd name="T53" fmla="*/ 261 h 619"/>
                <a:gd name="T54" fmla="*/ 920 w 921"/>
                <a:gd name="T55" fmla="*/ 53 h 619"/>
                <a:gd name="T56" fmla="*/ 921 w 921"/>
                <a:gd name="T57" fmla="*/ 42 h 619"/>
                <a:gd name="T58" fmla="*/ 921 w 921"/>
                <a:gd name="T59" fmla="*/ 0 h 619"/>
                <a:gd name="T60" fmla="*/ 866 w 921"/>
                <a:gd name="T61" fmla="*/ 0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21" h="619">
                  <a:moveTo>
                    <a:pt x="866" y="0"/>
                  </a:moveTo>
                  <a:cubicBezTo>
                    <a:pt x="651" y="0"/>
                    <a:pt x="651" y="0"/>
                    <a:pt x="651" y="0"/>
                  </a:cubicBezTo>
                  <a:cubicBezTo>
                    <a:pt x="621" y="0"/>
                    <a:pt x="606" y="22"/>
                    <a:pt x="618" y="48"/>
                  </a:cubicBezTo>
                  <a:cubicBezTo>
                    <a:pt x="618" y="48"/>
                    <a:pt x="638" y="92"/>
                    <a:pt x="638" y="114"/>
                  </a:cubicBezTo>
                  <a:cubicBezTo>
                    <a:pt x="638" y="156"/>
                    <a:pt x="603" y="191"/>
                    <a:pt x="559" y="191"/>
                  </a:cubicBezTo>
                  <a:cubicBezTo>
                    <a:pt x="515" y="191"/>
                    <a:pt x="480" y="156"/>
                    <a:pt x="480" y="114"/>
                  </a:cubicBezTo>
                  <a:cubicBezTo>
                    <a:pt x="480" y="92"/>
                    <a:pt x="500" y="48"/>
                    <a:pt x="500" y="48"/>
                  </a:cubicBezTo>
                  <a:cubicBezTo>
                    <a:pt x="512" y="22"/>
                    <a:pt x="497" y="0"/>
                    <a:pt x="467" y="0"/>
                  </a:cubicBezTo>
                  <a:cubicBezTo>
                    <a:pt x="252" y="0"/>
                    <a:pt x="252" y="0"/>
                    <a:pt x="252" y="0"/>
                  </a:cubicBezTo>
                  <a:cubicBezTo>
                    <a:pt x="197" y="0"/>
                    <a:pt x="197" y="0"/>
                    <a:pt x="197" y="0"/>
                  </a:cubicBezTo>
                  <a:cubicBezTo>
                    <a:pt x="197" y="53"/>
                    <a:pt x="197" y="53"/>
                    <a:pt x="197" y="53"/>
                  </a:cubicBezTo>
                  <a:cubicBezTo>
                    <a:pt x="197" y="261"/>
                    <a:pt x="197" y="261"/>
                    <a:pt x="197" y="261"/>
                  </a:cubicBezTo>
                  <a:cubicBezTo>
                    <a:pt x="197" y="290"/>
                    <a:pt x="174" y="304"/>
                    <a:pt x="147" y="293"/>
                  </a:cubicBezTo>
                  <a:cubicBezTo>
                    <a:pt x="147" y="293"/>
                    <a:pt x="101" y="273"/>
                    <a:pt x="79" y="273"/>
                  </a:cubicBezTo>
                  <a:cubicBezTo>
                    <a:pt x="35" y="273"/>
                    <a:pt x="0" y="308"/>
                    <a:pt x="0" y="350"/>
                  </a:cubicBezTo>
                  <a:cubicBezTo>
                    <a:pt x="0" y="392"/>
                    <a:pt x="35" y="427"/>
                    <a:pt x="79" y="427"/>
                  </a:cubicBezTo>
                  <a:cubicBezTo>
                    <a:pt x="101" y="427"/>
                    <a:pt x="147" y="407"/>
                    <a:pt x="147" y="407"/>
                  </a:cubicBezTo>
                  <a:cubicBezTo>
                    <a:pt x="174" y="396"/>
                    <a:pt x="197" y="410"/>
                    <a:pt x="197" y="439"/>
                  </a:cubicBezTo>
                  <a:cubicBezTo>
                    <a:pt x="197" y="619"/>
                    <a:pt x="197" y="619"/>
                    <a:pt x="197" y="619"/>
                  </a:cubicBezTo>
                  <a:cubicBezTo>
                    <a:pt x="920" y="619"/>
                    <a:pt x="920" y="619"/>
                    <a:pt x="920" y="619"/>
                  </a:cubicBezTo>
                  <a:cubicBezTo>
                    <a:pt x="920" y="439"/>
                    <a:pt x="920" y="439"/>
                    <a:pt x="920" y="439"/>
                  </a:cubicBezTo>
                  <a:cubicBezTo>
                    <a:pt x="920" y="410"/>
                    <a:pt x="897" y="396"/>
                    <a:pt x="870" y="407"/>
                  </a:cubicBezTo>
                  <a:cubicBezTo>
                    <a:pt x="870" y="407"/>
                    <a:pt x="824" y="427"/>
                    <a:pt x="802" y="427"/>
                  </a:cubicBezTo>
                  <a:cubicBezTo>
                    <a:pt x="758" y="427"/>
                    <a:pt x="722" y="392"/>
                    <a:pt x="722" y="350"/>
                  </a:cubicBezTo>
                  <a:cubicBezTo>
                    <a:pt x="722" y="308"/>
                    <a:pt x="758" y="273"/>
                    <a:pt x="802" y="273"/>
                  </a:cubicBezTo>
                  <a:cubicBezTo>
                    <a:pt x="824" y="273"/>
                    <a:pt x="870" y="293"/>
                    <a:pt x="870" y="293"/>
                  </a:cubicBezTo>
                  <a:cubicBezTo>
                    <a:pt x="897" y="304"/>
                    <a:pt x="920" y="290"/>
                    <a:pt x="920" y="261"/>
                  </a:cubicBezTo>
                  <a:cubicBezTo>
                    <a:pt x="920" y="53"/>
                    <a:pt x="920" y="53"/>
                    <a:pt x="920" y="53"/>
                  </a:cubicBezTo>
                  <a:cubicBezTo>
                    <a:pt x="920" y="49"/>
                    <a:pt x="920" y="45"/>
                    <a:pt x="921" y="42"/>
                  </a:cubicBezTo>
                  <a:cubicBezTo>
                    <a:pt x="921" y="0"/>
                    <a:pt x="921" y="0"/>
                    <a:pt x="921" y="0"/>
                  </a:cubicBezTo>
                  <a:lnTo>
                    <a:pt x="866" y="0"/>
                  </a:lnTo>
                  <a:close/>
                </a:path>
              </a:pathLst>
            </a:custGeom>
            <a:solidFill>
              <a:srgbClr val="6CAE43"/>
            </a:solidFill>
            <a:ln w="22225">
              <a:no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grpSp>
          <p:nvGrpSpPr>
            <p:cNvPr id="29" name="组合 28"/>
            <p:cNvGrpSpPr/>
            <p:nvPr/>
          </p:nvGrpSpPr>
          <p:grpSpPr>
            <a:xfrm>
              <a:off x="5730794" y="5636537"/>
              <a:ext cx="290178" cy="277521"/>
              <a:chOff x="1004888" y="993775"/>
              <a:chExt cx="2438400" cy="2332038"/>
            </a:xfrm>
          </p:grpSpPr>
          <p:sp>
            <p:nvSpPr>
              <p:cNvPr id="35" name="Freeform 25"/>
              <p:cNvSpPr>
                <a:spLocks/>
              </p:cNvSpPr>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ea typeface="微软雅黑" panose="020B0503020204020204" pitchFamily="34" charset="-122"/>
                </a:endParaRPr>
              </a:p>
            </p:txBody>
          </p:sp>
          <p:sp>
            <p:nvSpPr>
              <p:cNvPr id="36" name="任意多边形 35"/>
              <p:cNvSpPr>
                <a:spLocks noChangeArrowheads="1"/>
              </p:cNvSpPr>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dirty="0">
                  <a:solidFill>
                    <a:prstClr val="black"/>
                  </a:solidFill>
                  <a:ea typeface="微软雅黑" panose="020B0503020204020204" pitchFamily="34" charset="-122"/>
                </a:endParaRPr>
              </a:p>
            </p:txBody>
          </p:sp>
        </p:grpSp>
      </p:grpSp>
      <p:grpSp>
        <p:nvGrpSpPr>
          <p:cNvPr id="3" name="组合 2"/>
          <p:cNvGrpSpPr/>
          <p:nvPr/>
        </p:nvGrpSpPr>
        <p:grpSpPr>
          <a:xfrm>
            <a:off x="5328219" y="2022167"/>
            <a:ext cx="1980812" cy="1405796"/>
            <a:chOff x="5328219" y="2022167"/>
            <a:chExt cx="1980812" cy="1405796"/>
          </a:xfrm>
        </p:grpSpPr>
        <p:sp>
          <p:nvSpPr>
            <p:cNvPr id="16" name="Freeform 18"/>
            <p:cNvSpPr>
              <a:spLocks/>
            </p:cNvSpPr>
            <p:nvPr/>
          </p:nvSpPr>
          <p:spPr bwMode="auto">
            <a:xfrm>
              <a:off x="5328219" y="2022167"/>
              <a:ext cx="1980812" cy="1405796"/>
            </a:xfrm>
            <a:custGeom>
              <a:avLst/>
              <a:gdLst>
                <a:gd name="T0" fmla="*/ 1 w 923"/>
                <a:gd name="T1" fmla="*/ 0 h 655"/>
                <a:gd name="T2" fmla="*/ 1 w 923"/>
                <a:gd name="T3" fmla="*/ 6 h 655"/>
                <a:gd name="T4" fmla="*/ 1 w 923"/>
                <a:gd name="T5" fmla="*/ 215 h 655"/>
                <a:gd name="T6" fmla="*/ 52 w 923"/>
                <a:gd name="T7" fmla="*/ 247 h 655"/>
                <a:gd name="T8" fmla="*/ 120 w 923"/>
                <a:gd name="T9" fmla="*/ 227 h 655"/>
                <a:gd name="T10" fmla="*/ 199 w 923"/>
                <a:gd name="T11" fmla="*/ 304 h 655"/>
                <a:gd name="T12" fmla="*/ 120 w 923"/>
                <a:gd name="T13" fmla="*/ 381 h 655"/>
                <a:gd name="T14" fmla="*/ 52 w 923"/>
                <a:gd name="T15" fmla="*/ 362 h 655"/>
                <a:gd name="T16" fmla="*/ 1 w 923"/>
                <a:gd name="T17" fmla="*/ 394 h 655"/>
                <a:gd name="T18" fmla="*/ 1 w 923"/>
                <a:gd name="T19" fmla="*/ 602 h 655"/>
                <a:gd name="T20" fmla="*/ 0 w 923"/>
                <a:gd name="T21" fmla="*/ 613 h 655"/>
                <a:gd name="T22" fmla="*/ 0 w 923"/>
                <a:gd name="T23" fmla="*/ 655 h 655"/>
                <a:gd name="T24" fmla="*/ 55 w 923"/>
                <a:gd name="T25" fmla="*/ 655 h 655"/>
                <a:gd name="T26" fmla="*/ 270 w 923"/>
                <a:gd name="T27" fmla="*/ 655 h 655"/>
                <a:gd name="T28" fmla="*/ 303 w 923"/>
                <a:gd name="T29" fmla="*/ 607 h 655"/>
                <a:gd name="T30" fmla="*/ 283 w 923"/>
                <a:gd name="T31" fmla="*/ 541 h 655"/>
                <a:gd name="T32" fmla="*/ 363 w 923"/>
                <a:gd name="T33" fmla="*/ 464 h 655"/>
                <a:gd name="T34" fmla="*/ 442 w 923"/>
                <a:gd name="T35" fmla="*/ 541 h 655"/>
                <a:gd name="T36" fmla="*/ 422 w 923"/>
                <a:gd name="T37" fmla="*/ 607 h 655"/>
                <a:gd name="T38" fmla="*/ 455 w 923"/>
                <a:gd name="T39" fmla="*/ 655 h 655"/>
                <a:gd name="T40" fmla="*/ 670 w 923"/>
                <a:gd name="T41" fmla="*/ 655 h 655"/>
                <a:gd name="T42" fmla="*/ 725 w 923"/>
                <a:gd name="T43" fmla="*/ 655 h 655"/>
                <a:gd name="T44" fmla="*/ 725 w 923"/>
                <a:gd name="T45" fmla="*/ 602 h 655"/>
                <a:gd name="T46" fmla="*/ 725 w 923"/>
                <a:gd name="T47" fmla="*/ 394 h 655"/>
                <a:gd name="T48" fmla="*/ 775 w 923"/>
                <a:gd name="T49" fmla="*/ 362 h 655"/>
                <a:gd name="T50" fmla="*/ 844 w 923"/>
                <a:gd name="T51" fmla="*/ 381 h 655"/>
                <a:gd name="T52" fmla="*/ 923 w 923"/>
                <a:gd name="T53" fmla="*/ 304 h 655"/>
                <a:gd name="T54" fmla="*/ 844 w 923"/>
                <a:gd name="T55" fmla="*/ 227 h 655"/>
                <a:gd name="T56" fmla="*/ 775 w 923"/>
                <a:gd name="T57" fmla="*/ 247 h 655"/>
                <a:gd name="T58" fmla="*/ 725 w 923"/>
                <a:gd name="T59" fmla="*/ 215 h 655"/>
                <a:gd name="T60" fmla="*/ 725 w 923"/>
                <a:gd name="T61" fmla="*/ 6 h 655"/>
                <a:gd name="T62" fmla="*/ 725 w 923"/>
                <a:gd name="T63" fmla="*/ 0 h 655"/>
                <a:gd name="T64" fmla="*/ 1 w 923"/>
                <a:gd name="T65"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3" h="655">
                  <a:moveTo>
                    <a:pt x="1" y="0"/>
                  </a:moveTo>
                  <a:cubicBezTo>
                    <a:pt x="1" y="2"/>
                    <a:pt x="1" y="4"/>
                    <a:pt x="1" y="6"/>
                  </a:cubicBezTo>
                  <a:cubicBezTo>
                    <a:pt x="1" y="215"/>
                    <a:pt x="1" y="215"/>
                    <a:pt x="1" y="215"/>
                  </a:cubicBezTo>
                  <a:cubicBezTo>
                    <a:pt x="1" y="244"/>
                    <a:pt x="24" y="258"/>
                    <a:pt x="52" y="247"/>
                  </a:cubicBezTo>
                  <a:cubicBezTo>
                    <a:pt x="52" y="247"/>
                    <a:pt x="97" y="227"/>
                    <a:pt x="120" y="227"/>
                  </a:cubicBezTo>
                  <a:cubicBezTo>
                    <a:pt x="163" y="227"/>
                    <a:pt x="199" y="262"/>
                    <a:pt x="199" y="304"/>
                  </a:cubicBezTo>
                  <a:cubicBezTo>
                    <a:pt x="199" y="347"/>
                    <a:pt x="163" y="381"/>
                    <a:pt x="120" y="381"/>
                  </a:cubicBezTo>
                  <a:cubicBezTo>
                    <a:pt x="97" y="381"/>
                    <a:pt x="52" y="362"/>
                    <a:pt x="52" y="362"/>
                  </a:cubicBezTo>
                  <a:cubicBezTo>
                    <a:pt x="24" y="350"/>
                    <a:pt x="1" y="364"/>
                    <a:pt x="1" y="394"/>
                  </a:cubicBezTo>
                  <a:cubicBezTo>
                    <a:pt x="1" y="602"/>
                    <a:pt x="1" y="602"/>
                    <a:pt x="1" y="602"/>
                  </a:cubicBezTo>
                  <a:cubicBezTo>
                    <a:pt x="1" y="606"/>
                    <a:pt x="1" y="610"/>
                    <a:pt x="0" y="613"/>
                  </a:cubicBezTo>
                  <a:cubicBezTo>
                    <a:pt x="0" y="655"/>
                    <a:pt x="0" y="655"/>
                    <a:pt x="0" y="655"/>
                  </a:cubicBezTo>
                  <a:cubicBezTo>
                    <a:pt x="55" y="655"/>
                    <a:pt x="55" y="655"/>
                    <a:pt x="55" y="655"/>
                  </a:cubicBezTo>
                  <a:cubicBezTo>
                    <a:pt x="270" y="655"/>
                    <a:pt x="270" y="655"/>
                    <a:pt x="270" y="655"/>
                  </a:cubicBezTo>
                  <a:cubicBezTo>
                    <a:pt x="300" y="655"/>
                    <a:pt x="315" y="633"/>
                    <a:pt x="303" y="607"/>
                  </a:cubicBezTo>
                  <a:cubicBezTo>
                    <a:pt x="303" y="607"/>
                    <a:pt x="283" y="563"/>
                    <a:pt x="283" y="541"/>
                  </a:cubicBezTo>
                  <a:cubicBezTo>
                    <a:pt x="283" y="498"/>
                    <a:pt x="319" y="464"/>
                    <a:pt x="363" y="464"/>
                  </a:cubicBezTo>
                  <a:cubicBezTo>
                    <a:pt x="406" y="464"/>
                    <a:pt x="442" y="498"/>
                    <a:pt x="442" y="541"/>
                  </a:cubicBezTo>
                  <a:cubicBezTo>
                    <a:pt x="442" y="563"/>
                    <a:pt x="422" y="607"/>
                    <a:pt x="422" y="607"/>
                  </a:cubicBezTo>
                  <a:cubicBezTo>
                    <a:pt x="410" y="633"/>
                    <a:pt x="425" y="655"/>
                    <a:pt x="455" y="655"/>
                  </a:cubicBezTo>
                  <a:cubicBezTo>
                    <a:pt x="670" y="655"/>
                    <a:pt x="670" y="655"/>
                    <a:pt x="670" y="655"/>
                  </a:cubicBezTo>
                  <a:cubicBezTo>
                    <a:pt x="725" y="655"/>
                    <a:pt x="725" y="655"/>
                    <a:pt x="725" y="655"/>
                  </a:cubicBezTo>
                  <a:cubicBezTo>
                    <a:pt x="725" y="602"/>
                    <a:pt x="725" y="602"/>
                    <a:pt x="725" y="602"/>
                  </a:cubicBezTo>
                  <a:cubicBezTo>
                    <a:pt x="725" y="394"/>
                    <a:pt x="725" y="394"/>
                    <a:pt x="725" y="394"/>
                  </a:cubicBezTo>
                  <a:cubicBezTo>
                    <a:pt x="725" y="364"/>
                    <a:pt x="748" y="350"/>
                    <a:pt x="775" y="362"/>
                  </a:cubicBezTo>
                  <a:cubicBezTo>
                    <a:pt x="775" y="362"/>
                    <a:pt x="821" y="381"/>
                    <a:pt x="844" y="381"/>
                  </a:cubicBezTo>
                  <a:cubicBezTo>
                    <a:pt x="887" y="381"/>
                    <a:pt x="923" y="347"/>
                    <a:pt x="923" y="304"/>
                  </a:cubicBezTo>
                  <a:cubicBezTo>
                    <a:pt x="923" y="262"/>
                    <a:pt x="887" y="227"/>
                    <a:pt x="844" y="227"/>
                  </a:cubicBezTo>
                  <a:cubicBezTo>
                    <a:pt x="821" y="227"/>
                    <a:pt x="775" y="247"/>
                    <a:pt x="775" y="247"/>
                  </a:cubicBezTo>
                  <a:cubicBezTo>
                    <a:pt x="748" y="258"/>
                    <a:pt x="725" y="244"/>
                    <a:pt x="725" y="215"/>
                  </a:cubicBezTo>
                  <a:cubicBezTo>
                    <a:pt x="725" y="6"/>
                    <a:pt x="725" y="6"/>
                    <a:pt x="725" y="6"/>
                  </a:cubicBezTo>
                  <a:cubicBezTo>
                    <a:pt x="725" y="0"/>
                    <a:pt x="725" y="0"/>
                    <a:pt x="725" y="0"/>
                  </a:cubicBezTo>
                  <a:lnTo>
                    <a:pt x="1" y="0"/>
                  </a:lnTo>
                  <a:close/>
                </a:path>
              </a:pathLst>
            </a:custGeom>
            <a:solidFill>
              <a:srgbClr val="6CAE43"/>
            </a:solidFill>
            <a:ln w="22225">
              <a:no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grpSp>
          <p:nvGrpSpPr>
            <p:cNvPr id="37" name="组合 36"/>
            <p:cNvGrpSpPr/>
            <p:nvPr/>
          </p:nvGrpSpPr>
          <p:grpSpPr>
            <a:xfrm>
              <a:off x="6080188" y="2342161"/>
              <a:ext cx="461997" cy="389375"/>
              <a:chOff x="3526102" y="915987"/>
              <a:chExt cx="560236" cy="472172"/>
            </a:xfrm>
            <a:solidFill>
              <a:srgbClr val="FCFCFC"/>
            </a:solidFill>
          </p:grpSpPr>
          <p:sp>
            <p:nvSpPr>
              <p:cNvPr id="38" name="Freeform 5"/>
              <p:cNvSpPr>
                <a:spLocks/>
              </p:cNvSpPr>
              <p:nvPr/>
            </p:nvSpPr>
            <p:spPr bwMode="auto">
              <a:xfrm>
                <a:off x="3526102" y="992809"/>
                <a:ext cx="370992" cy="249202"/>
              </a:xfrm>
              <a:custGeom>
                <a:avLst/>
                <a:gdLst>
                  <a:gd name="T0" fmla="*/ 594 w 594"/>
                  <a:gd name="T1" fmla="*/ 0 h 399"/>
                  <a:gd name="T2" fmla="*/ 0 w 594"/>
                  <a:gd name="T3" fmla="*/ 82 h 399"/>
                  <a:gd name="T4" fmla="*/ 59 w 594"/>
                  <a:gd name="T5" fmla="*/ 399 h 399"/>
                  <a:gd name="T6" fmla="*/ 454 w 594"/>
                  <a:gd name="T7" fmla="*/ 399 h 399"/>
                  <a:gd name="T8" fmla="*/ 594 w 594"/>
                  <a:gd name="T9" fmla="*/ 0 h 399"/>
                </a:gdLst>
                <a:ahLst/>
                <a:cxnLst>
                  <a:cxn ang="0">
                    <a:pos x="T0" y="T1"/>
                  </a:cxn>
                  <a:cxn ang="0">
                    <a:pos x="T2" y="T3"/>
                  </a:cxn>
                  <a:cxn ang="0">
                    <a:pos x="T4" y="T5"/>
                  </a:cxn>
                  <a:cxn ang="0">
                    <a:pos x="T6" y="T7"/>
                  </a:cxn>
                  <a:cxn ang="0">
                    <a:pos x="T8" y="T9"/>
                  </a:cxn>
                </a:cxnLst>
                <a:rect l="0" t="0" r="r" b="b"/>
                <a:pathLst>
                  <a:path w="594" h="399">
                    <a:moveTo>
                      <a:pt x="594" y="0"/>
                    </a:moveTo>
                    <a:lnTo>
                      <a:pt x="0" y="82"/>
                    </a:lnTo>
                    <a:lnTo>
                      <a:pt x="59" y="399"/>
                    </a:lnTo>
                    <a:lnTo>
                      <a:pt x="454" y="399"/>
                    </a:lnTo>
                    <a:lnTo>
                      <a:pt x="59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ea typeface="微软雅黑" panose="020B0503020204020204" pitchFamily="34" charset="-122"/>
                </a:endParaRPr>
              </a:p>
            </p:txBody>
          </p:sp>
          <p:sp>
            <p:nvSpPr>
              <p:cNvPr id="39" name="Freeform 6"/>
              <p:cNvSpPr>
                <a:spLocks/>
              </p:cNvSpPr>
              <p:nvPr/>
            </p:nvSpPr>
            <p:spPr bwMode="auto">
              <a:xfrm>
                <a:off x="3569197" y="915987"/>
                <a:ext cx="517141" cy="382234"/>
              </a:xfrm>
              <a:custGeom>
                <a:avLst/>
                <a:gdLst>
                  <a:gd name="T0" fmla="*/ 339 w 350"/>
                  <a:gd name="T1" fmla="*/ 0 h 259"/>
                  <a:gd name="T2" fmla="*/ 271 w 350"/>
                  <a:gd name="T3" fmla="*/ 0 h 259"/>
                  <a:gd name="T4" fmla="*/ 271 w 350"/>
                  <a:gd name="T5" fmla="*/ 0 h 259"/>
                  <a:gd name="T6" fmla="*/ 269 w 350"/>
                  <a:gd name="T7" fmla="*/ 1 h 259"/>
                  <a:gd name="T8" fmla="*/ 267 w 350"/>
                  <a:gd name="T9" fmla="*/ 1 h 259"/>
                  <a:gd name="T10" fmla="*/ 265 w 350"/>
                  <a:gd name="T11" fmla="*/ 2 h 259"/>
                  <a:gd name="T12" fmla="*/ 264 w 350"/>
                  <a:gd name="T13" fmla="*/ 3 h 259"/>
                  <a:gd name="T14" fmla="*/ 263 w 350"/>
                  <a:gd name="T15" fmla="*/ 5 h 259"/>
                  <a:gd name="T16" fmla="*/ 261 w 350"/>
                  <a:gd name="T17" fmla="*/ 7 h 259"/>
                  <a:gd name="T18" fmla="*/ 261 w 350"/>
                  <a:gd name="T19" fmla="*/ 7 h 259"/>
                  <a:gd name="T20" fmla="*/ 176 w 350"/>
                  <a:gd name="T21" fmla="*/ 238 h 259"/>
                  <a:gd name="T22" fmla="*/ 10 w 350"/>
                  <a:gd name="T23" fmla="*/ 238 h 259"/>
                  <a:gd name="T24" fmla="*/ 0 w 350"/>
                  <a:gd name="T25" fmla="*/ 248 h 259"/>
                  <a:gd name="T26" fmla="*/ 10 w 350"/>
                  <a:gd name="T27" fmla="*/ 259 h 259"/>
                  <a:gd name="T28" fmla="*/ 184 w 350"/>
                  <a:gd name="T29" fmla="*/ 259 h 259"/>
                  <a:gd name="T30" fmla="*/ 187 w 350"/>
                  <a:gd name="T31" fmla="*/ 258 h 259"/>
                  <a:gd name="T32" fmla="*/ 188 w 350"/>
                  <a:gd name="T33" fmla="*/ 258 h 259"/>
                  <a:gd name="T34" fmla="*/ 191 w 350"/>
                  <a:gd name="T35" fmla="*/ 256 h 259"/>
                  <a:gd name="T36" fmla="*/ 191 w 350"/>
                  <a:gd name="T37" fmla="*/ 255 h 259"/>
                  <a:gd name="T38" fmla="*/ 193 w 350"/>
                  <a:gd name="T39" fmla="*/ 253 h 259"/>
                  <a:gd name="T40" fmla="*/ 194 w 350"/>
                  <a:gd name="T41" fmla="*/ 252 h 259"/>
                  <a:gd name="T42" fmla="*/ 194 w 350"/>
                  <a:gd name="T43" fmla="*/ 252 h 259"/>
                  <a:gd name="T44" fmla="*/ 279 w 350"/>
                  <a:gd name="T45" fmla="*/ 21 h 259"/>
                  <a:gd name="T46" fmla="*/ 339 w 350"/>
                  <a:gd name="T47" fmla="*/ 21 h 259"/>
                  <a:gd name="T48" fmla="*/ 350 w 350"/>
                  <a:gd name="T49" fmla="*/ 11 h 259"/>
                  <a:gd name="T50" fmla="*/ 339 w 350"/>
                  <a:gd name="T51"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0" h="259">
                    <a:moveTo>
                      <a:pt x="339" y="0"/>
                    </a:moveTo>
                    <a:cubicBezTo>
                      <a:pt x="271" y="0"/>
                      <a:pt x="271" y="0"/>
                      <a:pt x="271" y="0"/>
                    </a:cubicBezTo>
                    <a:cubicBezTo>
                      <a:pt x="271" y="0"/>
                      <a:pt x="271" y="0"/>
                      <a:pt x="271" y="0"/>
                    </a:cubicBezTo>
                    <a:cubicBezTo>
                      <a:pt x="270" y="0"/>
                      <a:pt x="269" y="1"/>
                      <a:pt x="269" y="1"/>
                    </a:cubicBezTo>
                    <a:cubicBezTo>
                      <a:pt x="268" y="1"/>
                      <a:pt x="267" y="1"/>
                      <a:pt x="267" y="1"/>
                    </a:cubicBezTo>
                    <a:cubicBezTo>
                      <a:pt x="266" y="1"/>
                      <a:pt x="266" y="2"/>
                      <a:pt x="265" y="2"/>
                    </a:cubicBezTo>
                    <a:cubicBezTo>
                      <a:pt x="265" y="3"/>
                      <a:pt x="264" y="3"/>
                      <a:pt x="264" y="3"/>
                    </a:cubicBezTo>
                    <a:cubicBezTo>
                      <a:pt x="263" y="4"/>
                      <a:pt x="263" y="4"/>
                      <a:pt x="263" y="5"/>
                    </a:cubicBezTo>
                    <a:cubicBezTo>
                      <a:pt x="262" y="6"/>
                      <a:pt x="262" y="6"/>
                      <a:pt x="261" y="7"/>
                    </a:cubicBezTo>
                    <a:cubicBezTo>
                      <a:pt x="261" y="7"/>
                      <a:pt x="261" y="7"/>
                      <a:pt x="261" y="7"/>
                    </a:cubicBezTo>
                    <a:cubicBezTo>
                      <a:pt x="176" y="238"/>
                      <a:pt x="176" y="238"/>
                      <a:pt x="176" y="238"/>
                    </a:cubicBezTo>
                    <a:cubicBezTo>
                      <a:pt x="10" y="238"/>
                      <a:pt x="10" y="238"/>
                      <a:pt x="10" y="238"/>
                    </a:cubicBezTo>
                    <a:cubicBezTo>
                      <a:pt x="4" y="238"/>
                      <a:pt x="0" y="243"/>
                      <a:pt x="0" y="248"/>
                    </a:cubicBezTo>
                    <a:cubicBezTo>
                      <a:pt x="0" y="254"/>
                      <a:pt x="4" y="259"/>
                      <a:pt x="10" y="259"/>
                    </a:cubicBezTo>
                    <a:cubicBezTo>
                      <a:pt x="184" y="259"/>
                      <a:pt x="184" y="259"/>
                      <a:pt x="184" y="259"/>
                    </a:cubicBezTo>
                    <a:cubicBezTo>
                      <a:pt x="185" y="259"/>
                      <a:pt x="186" y="259"/>
                      <a:pt x="187" y="258"/>
                    </a:cubicBezTo>
                    <a:cubicBezTo>
                      <a:pt x="188" y="258"/>
                      <a:pt x="188" y="258"/>
                      <a:pt x="188" y="258"/>
                    </a:cubicBezTo>
                    <a:cubicBezTo>
                      <a:pt x="189" y="257"/>
                      <a:pt x="190" y="257"/>
                      <a:pt x="191" y="256"/>
                    </a:cubicBezTo>
                    <a:cubicBezTo>
                      <a:pt x="191" y="256"/>
                      <a:pt x="191" y="256"/>
                      <a:pt x="191" y="255"/>
                    </a:cubicBezTo>
                    <a:cubicBezTo>
                      <a:pt x="192" y="255"/>
                      <a:pt x="193" y="254"/>
                      <a:pt x="193" y="253"/>
                    </a:cubicBezTo>
                    <a:cubicBezTo>
                      <a:pt x="193" y="253"/>
                      <a:pt x="193" y="253"/>
                      <a:pt x="194" y="252"/>
                    </a:cubicBezTo>
                    <a:cubicBezTo>
                      <a:pt x="194" y="252"/>
                      <a:pt x="194" y="252"/>
                      <a:pt x="194" y="252"/>
                    </a:cubicBezTo>
                    <a:cubicBezTo>
                      <a:pt x="279" y="21"/>
                      <a:pt x="279" y="21"/>
                      <a:pt x="279" y="21"/>
                    </a:cubicBezTo>
                    <a:cubicBezTo>
                      <a:pt x="339" y="21"/>
                      <a:pt x="339" y="21"/>
                      <a:pt x="339" y="21"/>
                    </a:cubicBezTo>
                    <a:cubicBezTo>
                      <a:pt x="345" y="21"/>
                      <a:pt x="350" y="17"/>
                      <a:pt x="350" y="11"/>
                    </a:cubicBezTo>
                    <a:cubicBezTo>
                      <a:pt x="350" y="5"/>
                      <a:pt x="345" y="0"/>
                      <a:pt x="3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ea typeface="微软雅黑" panose="020B0503020204020204" pitchFamily="34" charset="-122"/>
                </a:endParaRPr>
              </a:p>
            </p:txBody>
          </p:sp>
          <p:sp>
            <p:nvSpPr>
              <p:cNvPr id="40" name="Oval 7"/>
              <p:cNvSpPr>
                <a:spLocks noChangeArrowheads="1"/>
              </p:cNvSpPr>
              <p:nvPr/>
            </p:nvSpPr>
            <p:spPr bwMode="auto">
              <a:xfrm>
                <a:off x="3586685" y="1317583"/>
                <a:ext cx="71201" cy="7057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ea typeface="微软雅黑" panose="020B0503020204020204" pitchFamily="34" charset="-122"/>
                </a:endParaRPr>
              </a:p>
            </p:txBody>
          </p:sp>
          <p:sp>
            <p:nvSpPr>
              <p:cNvPr id="41" name="Oval 8"/>
              <p:cNvSpPr>
                <a:spLocks noChangeArrowheads="1"/>
              </p:cNvSpPr>
              <p:nvPr/>
            </p:nvSpPr>
            <p:spPr bwMode="auto">
              <a:xfrm>
                <a:off x="3772805" y="1317583"/>
                <a:ext cx="71201" cy="7057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ea typeface="微软雅黑" panose="020B0503020204020204" pitchFamily="34" charset="-122"/>
                </a:endParaRPr>
              </a:p>
            </p:txBody>
          </p:sp>
        </p:grpSp>
      </p:grpSp>
      <p:sp>
        <p:nvSpPr>
          <p:cNvPr id="75" name="文本框 74"/>
          <p:cNvSpPr txBox="1"/>
          <p:nvPr/>
        </p:nvSpPr>
        <p:spPr>
          <a:xfrm>
            <a:off x="1076093" y="2267236"/>
            <a:ext cx="2308645" cy="1031051"/>
          </a:xfrm>
          <a:prstGeom prst="rect">
            <a:avLst/>
          </a:prstGeom>
          <a:noFill/>
          <a:effectLst/>
        </p:spPr>
        <p:txBody>
          <a:bodyPr wrap="none" rtlCol="0">
            <a:spAutoFit/>
          </a:bodyPr>
          <a:lstStyle/>
          <a:p>
            <a:r>
              <a:rPr lang="en-US" altLang="zh-CN" sz="1600" b="1" dirty="0" smtClean="0">
                <a:gradFill>
                  <a:gsLst>
                    <a:gs pos="0">
                      <a:srgbClr val="1B2C45"/>
                    </a:gs>
                    <a:gs pos="100000">
                      <a:srgbClr val="254E8C"/>
                    </a:gs>
                  </a:gsLst>
                  <a:lin ang="19200000" scaled="0"/>
                </a:gradFill>
                <a:latin typeface="方正姚体" panose="02010601030101010101" pitchFamily="2" charset="-122"/>
                <a:ea typeface="方正姚体" panose="02010601030101010101" pitchFamily="2" charset="-122"/>
              </a:rPr>
              <a:t>  </a:t>
            </a:r>
            <a:r>
              <a:rPr lang="en-US" altLang="zh-CN" sz="1400" b="1" dirty="0" smtClean="0">
                <a:gradFill>
                  <a:gsLst>
                    <a:gs pos="0">
                      <a:srgbClr val="1B2C45"/>
                    </a:gs>
                    <a:gs pos="100000">
                      <a:srgbClr val="254E8C"/>
                    </a:gs>
                  </a:gsLst>
                  <a:lin ang="19200000" scaled="0"/>
                </a:gradFill>
                <a:latin typeface="方正姚体" panose="02010601030101010101" pitchFamily="2" charset="-122"/>
                <a:ea typeface="方正姚体" panose="02010601030101010101" pitchFamily="2" charset="-122"/>
              </a:rPr>
              <a:t>MORE  THAN  TEMPLATE</a:t>
            </a:r>
          </a:p>
          <a:p>
            <a:r>
              <a:rPr lang="en-US" altLang="zh-CN" sz="1100" dirty="0" smtClean="0">
                <a:solidFill>
                  <a:schemeClr val="tx1">
                    <a:lumMod val="95000"/>
                    <a:lumOff val="5000"/>
                  </a:schemeClr>
                </a:solidFill>
                <a:latin typeface="方正姚体" panose="02010601030101010101" pitchFamily="2" charset="-122"/>
                <a:ea typeface="方正姚体" panose="02010601030101010101" pitchFamily="2" charset="-122"/>
              </a:rPr>
              <a:t>Click </a:t>
            </a:r>
            <a:r>
              <a:rPr lang="en-US" altLang="zh-CN" sz="1100" dirty="0">
                <a:solidFill>
                  <a:schemeClr val="tx1">
                    <a:lumMod val="95000"/>
                    <a:lumOff val="5000"/>
                  </a:schemeClr>
                </a:solidFill>
                <a:latin typeface="方正姚体" panose="02010601030101010101" pitchFamily="2" charset="-122"/>
                <a:ea typeface="方正姚体" panose="02010601030101010101" pitchFamily="2" charset="-122"/>
              </a:rPr>
              <a:t>here </a:t>
            </a:r>
            <a:r>
              <a:rPr lang="en-US" altLang="zh-CN" sz="1100" dirty="0" smtClean="0">
                <a:solidFill>
                  <a:schemeClr val="tx1">
                    <a:lumMod val="95000"/>
                    <a:lumOff val="5000"/>
                  </a:schemeClr>
                </a:solidFill>
                <a:latin typeface="方正姚体" panose="02010601030101010101" pitchFamily="2" charset="-122"/>
                <a:ea typeface="方正姚体" panose="02010601030101010101" pitchFamily="2" charset="-122"/>
              </a:rPr>
              <a:t>to </a:t>
            </a:r>
            <a:r>
              <a:rPr lang="en-US" altLang="zh-CN" sz="1100" dirty="0">
                <a:solidFill>
                  <a:schemeClr val="tx1">
                    <a:lumMod val="95000"/>
                    <a:lumOff val="5000"/>
                  </a:schemeClr>
                </a:solidFill>
                <a:latin typeface="方正姚体" panose="02010601030101010101" pitchFamily="2" charset="-122"/>
                <a:ea typeface="方正姚体" panose="02010601030101010101" pitchFamily="2" charset="-122"/>
              </a:rPr>
              <a:t>add </a:t>
            </a:r>
            <a:r>
              <a:rPr lang="en-US" altLang="zh-CN" sz="1100" dirty="0" smtClean="0">
                <a:solidFill>
                  <a:schemeClr val="tx1">
                    <a:lumMod val="95000"/>
                    <a:lumOff val="5000"/>
                  </a:schemeClr>
                </a:solidFill>
                <a:latin typeface="方正姚体" panose="02010601030101010101" pitchFamily="2" charset="-122"/>
                <a:ea typeface="方正姚体" panose="02010601030101010101" pitchFamily="2" charset="-122"/>
              </a:rPr>
              <a:t> you to the Center of </a:t>
            </a:r>
          </a:p>
          <a:p>
            <a:r>
              <a:rPr lang="en-US" altLang="zh-CN" sz="1100" dirty="0" smtClean="0">
                <a:solidFill>
                  <a:schemeClr val="tx1">
                    <a:lumMod val="95000"/>
                    <a:lumOff val="5000"/>
                  </a:schemeClr>
                </a:solidFill>
                <a:latin typeface="方正姚体" panose="02010601030101010101" pitchFamily="2" charset="-122"/>
                <a:ea typeface="方正姚体" panose="02010601030101010101" pitchFamily="2" charset="-122"/>
              </a:rPr>
              <a:t>the  narrative thought</a:t>
            </a:r>
            <a:endParaRPr lang="en-US" altLang="zh-CN" sz="1100" dirty="0">
              <a:solidFill>
                <a:schemeClr val="tx1">
                  <a:lumMod val="95000"/>
                  <a:lumOff val="5000"/>
                </a:schemeClr>
              </a:solidFill>
              <a:latin typeface="方正姚体" panose="02010601030101010101" pitchFamily="2" charset="-122"/>
              <a:ea typeface="方正姚体" panose="02010601030101010101" pitchFamily="2" charset="-122"/>
            </a:endParaRPr>
          </a:p>
          <a:p>
            <a:endParaRPr lang="en-US" altLang="zh-CN" sz="1100" dirty="0" smtClean="0">
              <a:solidFill>
                <a:schemeClr val="tx1">
                  <a:lumMod val="95000"/>
                  <a:lumOff val="5000"/>
                </a:schemeClr>
              </a:solidFill>
              <a:ea typeface="微软雅黑" panose="020B0503020204020204" pitchFamily="34" charset="-122"/>
            </a:endParaRPr>
          </a:p>
          <a:p>
            <a:endParaRPr lang="en-US" altLang="zh-CN" sz="1200" dirty="0" smtClean="0">
              <a:solidFill>
                <a:srgbClr val="FCFCFC"/>
              </a:solidFill>
              <a:latin typeface="微软雅黑" panose="020B0503020204020204" pitchFamily="34" charset="-122"/>
              <a:ea typeface="微软雅黑" panose="020B0503020204020204" pitchFamily="34" charset="-122"/>
            </a:endParaRPr>
          </a:p>
        </p:txBody>
      </p:sp>
      <p:sp>
        <p:nvSpPr>
          <p:cNvPr id="76" name="文本框 75"/>
          <p:cNvSpPr txBox="1"/>
          <p:nvPr/>
        </p:nvSpPr>
        <p:spPr>
          <a:xfrm>
            <a:off x="1059913" y="4741797"/>
            <a:ext cx="2308645" cy="1031051"/>
          </a:xfrm>
          <a:prstGeom prst="rect">
            <a:avLst/>
          </a:prstGeom>
          <a:noFill/>
          <a:effectLst/>
        </p:spPr>
        <p:txBody>
          <a:bodyPr wrap="none" rtlCol="0">
            <a:spAutoFit/>
          </a:bodyPr>
          <a:lstStyle/>
          <a:p>
            <a:r>
              <a:rPr lang="en-US" altLang="zh-CN" sz="1600" b="1" dirty="0" smtClean="0">
                <a:gradFill>
                  <a:gsLst>
                    <a:gs pos="0">
                      <a:srgbClr val="1B2C45"/>
                    </a:gs>
                    <a:gs pos="100000">
                      <a:srgbClr val="254E8C"/>
                    </a:gs>
                  </a:gsLst>
                  <a:lin ang="19200000" scaled="0"/>
                </a:gradFill>
                <a:latin typeface="方正姚体" panose="02010601030101010101" pitchFamily="2" charset="-122"/>
                <a:ea typeface="方正姚体" panose="02010601030101010101" pitchFamily="2" charset="-122"/>
              </a:rPr>
              <a:t>  </a:t>
            </a:r>
            <a:r>
              <a:rPr lang="en-US" altLang="zh-CN" sz="1400" b="1" dirty="0" smtClean="0">
                <a:gradFill>
                  <a:gsLst>
                    <a:gs pos="0">
                      <a:srgbClr val="1B2C45"/>
                    </a:gs>
                    <a:gs pos="100000">
                      <a:srgbClr val="254E8C"/>
                    </a:gs>
                  </a:gsLst>
                  <a:lin ang="19200000" scaled="0"/>
                </a:gradFill>
                <a:latin typeface="方正姚体" panose="02010601030101010101" pitchFamily="2" charset="-122"/>
                <a:ea typeface="方正姚体" panose="02010601030101010101" pitchFamily="2" charset="-122"/>
              </a:rPr>
              <a:t>MORE  THAN  TEMPLATE</a:t>
            </a:r>
          </a:p>
          <a:p>
            <a:r>
              <a:rPr lang="en-US" altLang="zh-CN" sz="1100" dirty="0" smtClean="0">
                <a:solidFill>
                  <a:schemeClr val="tx1">
                    <a:lumMod val="95000"/>
                    <a:lumOff val="5000"/>
                  </a:schemeClr>
                </a:solidFill>
                <a:latin typeface="方正姚体" panose="02010601030101010101" pitchFamily="2" charset="-122"/>
                <a:ea typeface="方正姚体" panose="02010601030101010101" pitchFamily="2" charset="-122"/>
              </a:rPr>
              <a:t>Click </a:t>
            </a:r>
            <a:r>
              <a:rPr lang="en-US" altLang="zh-CN" sz="1100" dirty="0">
                <a:solidFill>
                  <a:schemeClr val="tx1">
                    <a:lumMod val="95000"/>
                    <a:lumOff val="5000"/>
                  </a:schemeClr>
                </a:solidFill>
                <a:latin typeface="方正姚体" panose="02010601030101010101" pitchFamily="2" charset="-122"/>
                <a:ea typeface="方正姚体" panose="02010601030101010101" pitchFamily="2" charset="-122"/>
              </a:rPr>
              <a:t>here </a:t>
            </a:r>
            <a:r>
              <a:rPr lang="en-US" altLang="zh-CN" sz="1100" dirty="0" smtClean="0">
                <a:solidFill>
                  <a:schemeClr val="tx1">
                    <a:lumMod val="95000"/>
                    <a:lumOff val="5000"/>
                  </a:schemeClr>
                </a:solidFill>
                <a:latin typeface="方正姚体" panose="02010601030101010101" pitchFamily="2" charset="-122"/>
                <a:ea typeface="方正姚体" panose="02010601030101010101" pitchFamily="2" charset="-122"/>
              </a:rPr>
              <a:t>to </a:t>
            </a:r>
            <a:r>
              <a:rPr lang="en-US" altLang="zh-CN" sz="1100" dirty="0">
                <a:solidFill>
                  <a:schemeClr val="tx1">
                    <a:lumMod val="95000"/>
                    <a:lumOff val="5000"/>
                  </a:schemeClr>
                </a:solidFill>
                <a:latin typeface="方正姚体" panose="02010601030101010101" pitchFamily="2" charset="-122"/>
                <a:ea typeface="方正姚体" panose="02010601030101010101" pitchFamily="2" charset="-122"/>
              </a:rPr>
              <a:t>add </a:t>
            </a:r>
            <a:r>
              <a:rPr lang="en-US" altLang="zh-CN" sz="1100" dirty="0" smtClean="0">
                <a:solidFill>
                  <a:schemeClr val="tx1">
                    <a:lumMod val="95000"/>
                    <a:lumOff val="5000"/>
                  </a:schemeClr>
                </a:solidFill>
                <a:latin typeface="方正姚体" panose="02010601030101010101" pitchFamily="2" charset="-122"/>
                <a:ea typeface="方正姚体" panose="02010601030101010101" pitchFamily="2" charset="-122"/>
              </a:rPr>
              <a:t> you to the Center of </a:t>
            </a:r>
          </a:p>
          <a:p>
            <a:r>
              <a:rPr lang="en-US" altLang="zh-CN" sz="1100" dirty="0" smtClean="0">
                <a:solidFill>
                  <a:schemeClr val="tx1">
                    <a:lumMod val="95000"/>
                    <a:lumOff val="5000"/>
                  </a:schemeClr>
                </a:solidFill>
                <a:latin typeface="方正姚体" panose="02010601030101010101" pitchFamily="2" charset="-122"/>
                <a:ea typeface="方正姚体" panose="02010601030101010101" pitchFamily="2" charset="-122"/>
              </a:rPr>
              <a:t>the  narrative thought</a:t>
            </a:r>
            <a:endParaRPr lang="en-US" altLang="zh-CN" sz="1100" dirty="0">
              <a:solidFill>
                <a:schemeClr val="tx1">
                  <a:lumMod val="95000"/>
                  <a:lumOff val="5000"/>
                </a:schemeClr>
              </a:solidFill>
              <a:latin typeface="方正姚体" panose="02010601030101010101" pitchFamily="2" charset="-122"/>
              <a:ea typeface="方正姚体" panose="02010601030101010101" pitchFamily="2" charset="-122"/>
            </a:endParaRPr>
          </a:p>
          <a:p>
            <a:endParaRPr lang="en-US" altLang="zh-CN" sz="1100" dirty="0" smtClean="0">
              <a:solidFill>
                <a:schemeClr val="tx1">
                  <a:lumMod val="95000"/>
                  <a:lumOff val="5000"/>
                </a:schemeClr>
              </a:solidFill>
              <a:ea typeface="微软雅黑" panose="020B0503020204020204" pitchFamily="34" charset="-122"/>
            </a:endParaRPr>
          </a:p>
          <a:p>
            <a:endParaRPr lang="en-US" altLang="zh-CN" sz="1200" dirty="0" smtClean="0">
              <a:solidFill>
                <a:srgbClr val="FCFCFC"/>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8897130" y="2233903"/>
            <a:ext cx="2308645" cy="1031051"/>
          </a:xfrm>
          <a:prstGeom prst="rect">
            <a:avLst/>
          </a:prstGeom>
          <a:noFill/>
          <a:effectLst/>
        </p:spPr>
        <p:txBody>
          <a:bodyPr wrap="none" rtlCol="0">
            <a:spAutoFit/>
          </a:bodyPr>
          <a:lstStyle/>
          <a:p>
            <a:r>
              <a:rPr lang="en-US" altLang="zh-CN" sz="1600" b="1" dirty="0" smtClean="0">
                <a:gradFill>
                  <a:gsLst>
                    <a:gs pos="0">
                      <a:srgbClr val="1B2C45"/>
                    </a:gs>
                    <a:gs pos="100000">
                      <a:srgbClr val="254E8C"/>
                    </a:gs>
                  </a:gsLst>
                  <a:lin ang="19200000" scaled="0"/>
                </a:gradFill>
                <a:latin typeface="方正姚体" panose="02010601030101010101" pitchFamily="2" charset="-122"/>
                <a:ea typeface="方正姚体" panose="02010601030101010101" pitchFamily="2" charset="-122"/>
              </a:rPr>
              <a:t>  </a:t>
            </a:r>
            <a:r>
              <a:rPr lang="en-US" altLang="zh-CN" sz="1400" b="1" dirty="0" smtClean="0">
                <a:gradFill>
                  <a:gsLst>
                    <a:gs pos="0">
                      <a:srgbClr val="1B2C45"/>
                    </a:gs>
                    <a:gs pos="100000">
                      <a:srgbClr val="254E8C"/>
                    </a:gs>
                  </a:gsLst>
                  <a:lin ang="19200000" scaled="0"/>
                </a:gradFill>
                <a:latin typeface="方正姚体" panose="02010601030101010101" pitchFamily="2" charset="-122"/>
                <a:ea typeface="方正姚体" panose="02010601030101010101" pitchFamily="2" charset="-122"/>
              </a:rPr>
              <a:t>MORE  THAN  TEMPLATE</a:t>
            </a:r>
          </a:p>
          <a:p>
            <a:r>
              <a:rPr lang="en-US" altLang="zh-CN" sz="1100" dirty="0" smtClean="0">
                <a:solidFill>
                  <a:schemeClr val="tx1">
                    <a:lumMod val="95000"/>
                    <a:lumOff val="5000"/>
                  </a:schemeClr>
                </a:solidFill>
                <a:latin typeface="方正姚体" panose="02010601030101010101" pitchFamily="2" charset="-122"/>
                <a:ea typeface="方正姚体" panose="02010601030101010101" pitchFamily="2" charset="-122"/>
              </a:rPr>
              <a:t>Click </a:t>
            </a:r>
            <a:r>
              <a:rPr lang="en-US" altLang="zh-CN" sz="1100" dirty="0">
                <a:solidFill>
                  <a:schemeClr val="tx1">
                    <a:lumMod val="95000"/>
                    <a:lumOff val="5000"/>
                  </a:schemeClr>
                </a:solidFill>
                <a:latin typeface="方正姚体" panose="02010601030101010101" pitchFamily="2" charset="-122"/>
                <a:ea typeface="方正姚体" panose="02010601030101010101" pitchFamily="2" charset="-122"/>
              </a:rPr>
              <a:t>here </a:t>
            </a:r>
            <a:r>
              <a:rPr lang="en-US" altLang="zh-CN" sz="1100" dirty="0" smtClean="0">
                <a:solidFill>
                  <a:schemeClr val="tx1">
                    <a:lumMod val="95000"/>
                    <a:lumOff val="5000"/>
                  </a:schemeClr>
                </a:solidFill>
                <a:latin typeface="方正姚体" panose="02010601030101010101" pitchFamily="2" charset="-122"/>
                <a:ea typeface="方正姚体" panose="02010601030101010101" pitchFamily="2" charset="-122"/>
              </a:rPr>
              <a:t>to </a:t>
            </a:r>
            <a:r>
              <a:rPr lang="en-US" altLang="zh-CN" sz="1100" dirty="0">
                <a:solidFill>
                  <a:schemeClr val="tx1">
                    <a:lumMod val="95000"/>
                    <a:lumOff val="5000"/>
                  </a:schemeClr>
                </a:solidFill>
                <a:latin typeface="方正姚体" panose="02010601030101010101" pitchFamily="2" charset="-122"/>
                <a:ea typeface="方正姚体" panose="02010601030101010101" pitchFamily="2" charset="-122"/>
              </a:rPr>
              <a:t>add </a:t>
            </a:r>
            <a:r>
              <a:rPr lang="en-US" altLang="zh-CN" sz="1100" dirty="0" smtClean="0">
                <a:solidFill>
                  <a:schemeClr val="tx1">
                    <a:lumMod val="95000"/>
                    <a:lumOff val="5000"/>
                  </a:schemeClr>
                </a:solidFill>
                <a:latin typeface="方正姚体" panose="02010601030101010101" pitchFamily="2" charset="-122"/>
                <a:ea typeface="方正姚体" panose="02010601030101010101" pitchFamily="2" charset="-122"/>
              </a:rPr>
              <a:t> you to the Center of </a:t>
            </a:r>
          </a:p>
          <a:p>
            <a:r>
              <a:rPr lang="en-US" altLang="zh-CN" sz="1100" dirty="0" smtClean="0">
                <a:solidFill>
                  <a:schemeClr val="tx1">
                    <a:lumMod val="95000"/>
                    <a:lumOff val="5000"/>
                  </a:schemeClr>
                </a:solidFill>
                <a:latin typeface="方正姚体" panose="02010601030101010101" pitchFamily="2" charset="-122"/>
                <a:ea typeface="方正姚体" panose="02010601030101010101" pitchFamily="2" charset="-122"/>
              </a:rPr>
              <a:t>the  narrative thought</a:t>
            </a:r>
            <a:endParaRPr lang="en-US" altLang="zh-CN" sz="1100" dirty="0">
              <a:solidFill>
                <a:schemeClr val="tx1">
                  <a:lumMod val="95000"/>
                  <a:lumOff val="5000"/>
                </a:schemeClr>
              </a:solidFill>
              <a:latin typeface="方正姚体" panose="02010601030101010101" pitchFamily="2" charset="-122"/>
              <a:ea typeface="方正姚体" panose="02010601030101010101" pitchFamily="2" charset="-122"/>
            </a:endParaRPr>
          </a:p>
          <a:p>
            <a:endParaRPr lang="en-US" altLang="zh-CN" sz="1100" dirty="0" smtClean="0">
              <a:solidFill>
                <a:schemeClr val="tx1">
                  <a:lumMod val="95000"/>
                  <a:lumOff val="5000"/>
                </a:schemeClr>
              </a:solidFill>
              <a:ea typeface="微软雅黑" panose="020B0503020204020204" pitchFamily="34" charset="-122"/>
            </a:endParaRPr>
          </a:p>
          <a:p>
            <a:endParaRPr lang="en-US" altLang="zh-CN" sz="1200" dirty="0" smtClean="0">
              <a:solidFill>
                <a:srgbClr val="FCFCFC"/>
              </a:solidFill>
              <a:latin typeface="微软雅黑" panose="020B0503020204020204" pitchFamily="34" charset="-122"/>
              <a:ea typeface="微软雅黑" panose="020B0503020204020204" pitchFamily="34" charset="-122"/>
            </a:endParaRPr>
          </a:p>
        </p:txBody>
      </p:sp>
      <p:sp>
        <p:nvSpPr>
          <p:cNvPr id="78" name="文本框 77"/>
          <p:cNvSpPr txBox="1"/>
          <p:nvPr/>
        </p:nvSpPr>
        <p:spPr>
          <a:xfrm>
            <a:off x="8880950" y="4708464"/>
            <a:ext cx="2308645" cy="1031051"/>
          </a:xfrm>
          <a:prstGeom prst="rect">
            <a:avLst/>
          </a:prstGeom>
          <a:noFill/>
          <a:effectLst/>
        </p:spPr>
        <p:txBody>
          <a:bodyPr wrap="none" rtlCol="0">
            <a:spAutoFit/>
          </a:bodyPr>
          <a:lstStyle/>
          <a:p>
            <a:r>
              <a:rPr lang="en-US" altLang="zh-CN" sz="1600" b="1" dirty="0" smtClean="0">
                <a:gradFill>
                  <a:gsLst>
                    <a:gs pos="0">
                      <a:srgbClr val="1B2C45"/>
                    </a:gs>
                    <a:gs pos="100000">
                      <a:srgbClr val="254E8C"/>
                    </a:gs>
                  </a:gsLst>
                  <a:lin ang="19200000" scaled="0"/>
                </a:gradFill>
                <a:latin typeface="方正姚体" panose="02010601030101010101" pitchFamily="2" charset="-122"/>
                <a:ea typeface="方正姚体" panose="02010601030101010101" pitchFamily="2" charset="-122"/>
              </a:rPr>
              <a:t>  </a:t>
            </a:r>
            <a:r>
              <a:rPr lang="en-US" altLang="zh-CN" sz="1400" b="1" dirty="0" smtClean="0">
                <a:gradFill>
                  <a:gsLst>
                    <a:gs pos="0">
                      <a:srgbClr val="1B2C45"/>
                    </a:gs>
                    <a:gs pos="100000">
                      <a:srgbClr val="254E8C"/>
                    </a:gs>
                  </a:gsLst>
                  <a:lin ang="19200000" scaled="0"/>
                </a:gradFill>
                <a:latin typeface="方正姚体" panose="02010601030101010101" pitchFamily="2" charset="-122"/>
                <a:ea typeface="方正姚体" panose="02010601030101010101" pitchFamily="2" charset="-122"/>
              </a:rPr>
              <a:t>MORE  THAN  TEMPLATE</a:t>
            </a:r>
          </a:p>
          <a:p>
            <a:r>
              <a:rPr lang="en-US" altLang="zh-CN" sz="1100" dirty="0" smtClean="0">
                <a:solidFill>
                  <a:schemeClr val="tx1">
                    <a:lumMod val="95000"/>
                    <a:lumOff val="5000"/>
                  </a:schemeClr>
                </a:solidFill>
                <a:latin typeface="方正姚体" panose="02010601030101010101" pitchFamily="2" charset="-122"/>
                <a:ea typeface="方正姚体" panose="02010601030101010101" pitchFamily="2" charset="-122"/>
              </a:rPr>
              <a:t>Click </a:t>
            </a:r>
            <a:r>
              <a:rPr lang="en-US" altLang="zh-CN" sz="1100" dirty="0">
                <a:solidFill>
                  <a:schemeClr val="tx1">
                    <a:lumMod val="95000"/>
                    <a:lumOff val="5000"/>
                  </a:schemeClr>
                </a:solidFill>
                <a:latin typeface="方正姚体" panose="02010601030101010101" pitchFamily="2" charset="-122"/>
                <a:ea typeface="方正姚体" panose="02010601030101010101" pitchFamily="2" charset="-122"/>
              </a:rPr>
              <a:t>here </a:t>
            </a:r>
            <a:r>
              <a:rPr lang="en-US" altLang="zh-CN" sz="1100" dirty="0" smtClean="0">
                <a:solidFill>
                  <a:schemeClr val="tx1">
                    <a:lumMod val="95000"/>
                    <a:lumOff val="5000"/>
                  </a:schemeClr>
                </a:solidFill>
                <a:latin typeface="方正姚体" panose="02010601030101010101" pitchFamily="2" charset="-122"/>
                <a:ea typeface="方正姚体" panose="02010601030101010101" pitchFamily="2" charset="-122"/>
              </a:rPr>
              <a:t>to </a:t>
            </a:r>
            <a:r>
              <a:rPr lang="en-US" altLang="zh-CN" sz="1100" dirty="0">
                <a:solidFill>
                  <a:schemeClr val="tx1">
                    <a:lumMod val="95000"/>
                    <a:lumOff val="5000"/>
                  </a:schemeClr>
                </a:solidFill>
                <a:latin typeface="方正姚体" panose="02010601030101010101" pitchFamily="2" charset="-122"/>
                <a:ea typeface="方正姚体" panose="02010601030101010101" pitchFamily="2" charset="-122"/>
              </a:rPr>
              <a:t>add </a:t>
            </a:r>
            <a:r>
              <a:rPr lang="en-US" altLang="zh-CN" sz="1100" dirty="0" smtClean="0">
                <a:solidFill>
                  <a:schemeClr val="tx1">
                    <a:lumMod val="95000"/>
                    <a:lumOff val="5000"/>
                  </a:schemeClr>
                </a:solidFill>
                <a:latin typeface="方正姚体" panose="02010601030101010101" pitchFamily="2" charset="-122"/>
                <a:ea typeface="方正姚体" panose="02010601030101010101" pitchFamily="2" charset="-122"/>
              </a:rPr>
              <a:t> you to the Center of </a:t>
            </a:r>
          </a:p>
          <a:p>
            <a:r>
              <a:rPr lang="en-US" altLang="zh-CN" sz="1100" dirty="0" smtClean="0">
                <a:solidFill>
                  <a:schemeClr val="tx1">
                    <a:lumMod val="95000"/>
                    <a:lumOff val="5000"/>
                  </a:schemeClr>
                </a:solidFill>
                <a:latin typeface="方正姚体" panose="02010601030101010101" pitchFamily="2" charset="-122"/>
                <a:ea typeface="方正姚体" panose="02010601030101010101" pitchFamily="2" charset="-122"/>
              </a:rPr>
              <a:t>the  narrative thought</a:t>
            </a:r>
            <a:endParaRPr lang="en-US" altLang="zh-CN" sz="1100" dirty="0">
              <a:solidFill>
                <a:schemeClr val="tx1">
                  <a:lumMod val="95000"/>
                  <a:lumOff val="5000"/>
                </a:schemeClr>
              </a:solidFill>
              <a:latin typeface="方正姚体" panose="02010601030101010101" pitchFamily="2" charset="-122"/>
              <a:ea typeface="方正姚体" panose="02010601030101010101" pitchFamily="2" charset="-122"/>
            </a:endParaRPr>
          </a:p>
          <a:p>
            <a:endParaRPr lang="en-US" altLang="zh-CN" sz="1100" dirty="0" smtClean="0">
              <a:solidFill>
                <a:schemeClr val="tx1">
                  <a:lumMod val="95000"/>
                  <a:lumOff val="5000"/>
                </a:schemeClr>
              </a:solidFill>
              <a:ea typeface="微软雅黑" panose="020B0503020204020204" pitchFamily="34" charset="-122"/>
            </a:endParaRPr>
          </a:p>
          <a:p>
            <a:endParaRPr lang="en-US" altLang="zh-CN" sz="1200" dirty="0" smtClean="0">
              <a:solidFill>
                <a:srgbClr val="FCFCFC"/>
              </a:solidFill>
              <a:latin typeface="微软雅黑" panose="020B0503020204020204" pitchFamily="34" charset="-122"/>
              <a:ea typeface="微软雅黑" panose="020B0503020204020204" pitchFamily="34" charset="-122"/>
            </a:endParaRPr>
          </a:p>
        </p:txBody>
      </p:sp>
      <p:sp>
        <p:nvSpPr>
          <p:cNvPr id="45" name="矩形 44"/>
          <p:cNvSpPr/>
          <p:nvPr/>
        </p:nvSpPr>
        <p:spPr>
          <a:xfrm>
            <a:off x="1" y="508000"/>
            <a:ext cx="182563" cy="508000"/>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46" name="文本框 4"/>
          <p:cNvSpPr txBox="1">
            <a:spLocks noChangeArrowheads="1"/>
          </p:cNvSpPr>
          <p:nvPr/>
        </p:nvSpPr>
        <p:spPr bwMode="auto">
          <a:xfrm>
            <a:off x="295275" y="561975"/>
            <a:ext cx="26812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b="1">
                <a:latin typeface="微软雅黑" panose="020B0503020204020204" pitchFamily="34" charset="-122"/>
                <a:ea typeface="微软雅黑" panose="020B0503020204020204" pitchFamily="34" charset="-122"/>
              </a:rPr>
              <a:t>单击此处输入标题</a:t>
            </a:r>
          </a:p>
        </p:txBody>
      </p:sp>
    </p:spTree>
    <p:extLst>
      <p:ext uri="{BB962C8B-B14F-4D97-AF65-F5344CB8AC3E}">
        <p14:creationId xmlns:p14="http://schemas.microsoft.com/office/powerpoint/2010/main" val="21173906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6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60000">
                                          <p:cBhvr additive="base">
                                            <p:cTn id="7" dur="1000" fill="hold"/>
                                            <p:tgtEl>
                                              <p:spTgt spid="3"/>
                                            </p:tgtEl>
                                            <p:attrNameLst>
                                              <p:attrName>ppt_x</p:attrName>
                                            </p:attrNameLst>
                                          </p:cBhvr>
                                          <p:tavLst>
                                            <p:tav tm="0">
                                              <p:val>
                                                <p:strVal val="#ppt_x"/>
                                              </p:val>
                                            </p:tav>
                                            <p:tav tm="100000">
                                              <p:val>
                                                <p:strVal val="#ppt_x"/>
                                              </p:val>
                                            </p:tav>
                                          </p:tavLst>
                                        </p:anim>
                                        <p:anim calcmode="lin" valueType="num" p14:bounceEnd="60000">
                                          <p:cBhvr additive="base">
                                            <p:cTn id="8" dur="10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14:presetBounceEnd="60000">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14:bounceEnd="60000">
                                          <p:cBhvr additive="base">
                                            <p:cTn id="11" dur="1000" fill="hold"/>
                                            <p:tgtEl>
                                              <p:spTgt spid="8"/>
                                            </p:tgtEl>
                                            <p:attrNameLst>
                                              <p:attrName>ppt_x</p:attrName>
                                            </p:attrNameLst>
                                          </p:cBhvr>
                                          <p:tavLst>
                                            <p:tav tm="0">
                                              <p:val>
                                                <p:strVal val="0-#ppt_w/2"/>
                                              </p:val>
                                            </p:tav>
                                            <p:tav tm="100000">
                                              <p:val>
                                                <p:strVal val="#ppt_x"/>
                                              </p:val>
                                            </p:tav>
                                          </p:tavLst>
                                        </p:anim>
                                        <p:anim calcmode="lin" valueType="num" p14:bounceEnd="60000">
                                          <p:cBhvr additive="base">
                                            <p:cTn id="12" dur="10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14:presetBounceEnd="60000">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14:bounceEnd="60000">
                                          <p:cBhvr additive="base">
                                            <p:cTn id="15" dur="1000" fill="hold"/>
                                            <p:tgtEl>
                                              <p:spTgt spid="7"/>
                                            </p:tgtEl>
                                            <p:attrNameLst>
                                              <p:attrName>ppt_x</p:attrName>
                                            </p:attrNameLst>
                                          </p:cBhvr>
                                          <p:tavLst>
                                            <p:tav tm="0">
                                              <p:val>
                                                <p:strVal val="#ppt_x"/>
                                              </p:val>
                                            </p:tav>
                                            <p:tav tm="100000">
                                              <p:val>
                                                <p:strVal val="#ppt_x"/>
                                              </p:val>
                                            </p:tav>
                                          </p:tavLst>
                                        </p:anim>
                                        <p:anim calcmode="lin" valueType="num" p14:bounceEnd="60000">
                                          <p:cBhvr additive="base">
                                            <p:cTn id="16" dur="10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2" fill="hold" nodeType="withEffect" p14:presetBounceEnd="60000">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14:bounceEnd="60000">
                                          <p:cBhvr additive="base">
                                            <p:cTn id="19" dur="1000" fill="hold"/>
                                            <p:tgtEl>
                                              <p:spTgt spid="4"/>
                                            </p:tgtEl>
                                            <p:attrNameLst>
                                              <p:attrName>ppt_x</p:attrName>
                                            </p:attrNameLst>
                                          </p:cBhvr>
                                          <p:tavLst>
                                            <p:tav tm="0">
                                              <p:val>
                                                <p:strVal val="1+#ppt_w/2"/>
                                              </p:val>
                                            </p:tav>
                                            <p:tav tm="100000">
                                              <p:val>
                                                <p:strVal val="#ppt_x"/>
                                              </p:val>
                                            </p:tav>
                                          </p:tavLst>
                                        </p:anim>
                                        <p:anim calcmode="lin" valueType="num" p14:bounceEnd="60000">
                                          <p:cBhvr additive="base">
                                            <p:cTn id="20" dur="1000" fill="hold"/>
                                            <p:tgtEl>
                                              <p:spTgt spid="4"/>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par>
                              <p:cTn id="25" fill="hold">
                                <p:stCondLst>
                                  <p:cond delay="1500"/>
                                </p:stCondLst>
                                <p:childTnLst>
                                  <p:par>
                                    <p:cTn id="26" presetID="2" presetClass="entr" presetSubtype="8" fill="hold" grpId="0" nodeType="afterEffect" p14:presetBounceEnd="60000">
                                      <p:stCondLst>
                                        <p:cond delay="0"/>
                                      </p:stCondLst>
                                      <p:childTnLst>
                                        <p:set>
                                          <p:cBhvr>
                                            <p:cTn id="27" dur="1" fill="hold">
                                              <p:stCondLst>
                                                <p:cond delay="0"/>
                                              </p:stCondLst>
                                            </p:cTn>
                                            <p:tgtEl>
                                              <p:spTgt spid="75"/>
                                            </p:tgtEl>
                                            <p:attrNameLst>
                                              <p:attrName>style.visibility</p:attrName>
                                            </p:attrNameLst>
                                          </p:cBhvr>
                                          <p:to>
                                            <p:strVal val="visible"/>
                                          </p:to>
                                        </p:set>
                                        <p:anim calcmode="lin" valueType="num" p14:bounceEnd="60000">
                                          <p:cBhvr additive="base">
                                            <p:cTn id="28" dur="1000" fill="hold"/>
                                            <p:tgtEl>
                                              <p:spTgt spid="75"/>
                                            </p:tgtEl>
                                            <p:attrNameLst>
                                              <p:attrName>ppt_x</p:attrName>
                                            </p:attrNameLst>
                                          </p:cBhvr>
                                          <p:tavLst>
                                            <p:tav tm="0">
                                              <p:val>
                                                <p:strVal val="0-#ppt_w/2"/>
                                              </p:val>
                                            </p:tav>
                                            <p:tav tm="100000">
                                              <p:val>
                                                <p:strVal val="#ppt_x"/>
                                              </p:val>
                                            </p:tav>
                                          </p:tavLst>
                                        </p:anim>
                                        <p:anim calcmode="lin" valueType="num" p14:bounceEnd="60000">
                                          <p:cBhvr additive="base">
                                            <p:cTn id="29" dur="1000" fill="hold"/>
                                            <p:tgtEl>
                                              <p:spTgt spid="75"/>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14:presetBounceEnd="60000">
                                      <p:stCondLst>
                                        <p:cond delay="250"/>
                                      </p:stCondLst>
                                      <p:childTnLst>
                                        <p:set>
                                          <p:cBhvr>
                                            <p:cTn id="31" dur="1" fill="hold">
                                              <p:stCondLst>
                                                <p:cond delay="0"/>
                                              </p:stCondLst>
                                            </p:cTn>
                                            <p:tgtEl>
                                              <p:spTgt spid="76"/>
                                            </p:tgtEl>
                                            <p:attrNameLst>
                                              <p:attrName>style.visibility</p:attrName>
                                            </p:attrNameLst>
                                          </p:cBhvr>
                                          <p:to>
                                            <p:strVal val="visible"/>
                                          </p:to>
                                        </p:set>
                                        <p:anim calcmode="lin" valueType="num" p14:bounceEnd="60000">
                                          <p:cBhvr additive="base">
                                            <p:cTn id="32" dur="1000" fill="hold"/>
                                            <p:tgtEl>
                                              <p:spTgt spid="76"/>
                                            </p:tgtEl>
                                            <p:attrNameLst>
                                              <p:attrName>ppt_x</p:attrName>
                                            </p:attrNameLst>
                                          </p:cBhvr>
                                          <p:tavLst>
                                            <p:tav tm="0">
                                              <p:val>
                                                <p:strVal val="0-#ppt_w/2"/>
                                              </p:val>
                                            </p:tav>
                                            <p:tav tm="100000">
                                              <p:val>
                                                <p:strVal val="#ppt_x"/>
                                              </p:val>
                                            </p:tav>
                                          </p:tavLst>
                                        </p:anim>
                                        <p:anim calcmode="lin" valueType="num" p14:bounceEnd="60000">
                                          <p:cBhvr additive="base">
                                            <p:cTn id="33" dur="1000" fill="hold"/>
                                            <p:tgtEl>
                                              <p:spTgt spid="76"/>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14:presetBounceEnd="60000">
                                      <p:stCondLst>
                                        <p:cond delay="500"/>
                                      </p:stCondLst>
                                      <p:childTnLst>
                                        <p:set>
                                          <p:cBhvr>
                                            <p:cTn id="35" dur="1" fill="hold">
                                              <p:stCondLst>
                                                <p:cond delay="0"/>
                                              </p:stCondLst>
                                            </p:cTn>
                                            <p:tgtEl>
                                              <p:spTgt spid="77"/>
                                            </p:tgtEl>
                                            <p:attrNameLst>
                                              <p:attrName>style.visibility</p:attrName>
                                            </p:attrNameLst>
                                          </p:cBhvr>
                                          <p:to>
                                            <p:strVal val="visible"/>
                                          </p:to>
                                        </p:set>
                                        <p:anim calcmode="lin" valueType="num" p14:bounceEnd="60000">
                                          <p:cBhvr additive="base">
                                            <p:cTn id="36" dur="1000" fill="hold"/>
                                            <p:tgtEl>
                                              <p:spTgt spid="77"/>
                                            </p:tgtEl>
                                            <p:attrNameLst>
                                              <p:attrName>ppt_x</p:attrName>
                                            </p:attrNameLst>
                                          </p:cBhvr>
                                          <p:tavLst>
                                            <p:tav tm="0">
                                              <p:val>
                                                <p:strVal val="1+#ppt_w/2"/>
                                              </p:val>
                                            </p:tav>
                                            <p:tav tm="100000">
                                              <p:val>
                                                <p:strVal val="#ppt_x"/>
                                              </p:val>
                                            </p:tav>
                                          </p:tavLst>
                                        </p:anim>
                                        <p:anim calcmode="lin" valueType="num" p14:bounceEnd="60000">
                                          <p:cBhvr additive="base">
                                            <p:cTn id="37" dur="1000" fill="hold"/>
                                            <p:tgtEl>
                                              <p:spTgt spid="77"/>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14:presetBounceEnd="60000">
                                      <p:stCondLst>
                                        <p:cond delay="750"/>
                                      </p:stCondLst>
                                      <p:childTnLst>
                                        <p:set>
                                          <p:cBhvr>
                                            <p:cTn id="39" dur="1" fill="hold">
                                              <p:stCondLst>
                                                <p:cond delay="0"/>
                                              </p:stCondLst>
                                            </p:cTn>
                                            <p:tgtEl>
                                              <p:spTgt spid="78"/>
                                            </p:tgtEl>
                                            <p:attrNameLst>
                                              <p:attrName>style.visibility</p:attrName>
                                            </p:attrNameLst>
                                          </p:cBhvr>
                                          <p:to>
                                            <p:strVal val="visible"/>
                                          </p:to>
                                        </p:set>
                                        <p:anim calcmode="lin" valueType="num" p14:bounceEnd="60000">
                                          <p:cBhvr additive="base">
                                            <p:cTn id="40" dur="1000" fill="hold"/>
                                            <p:tgtEl>
                                              <p:spTgt spid="78"/>
                                            </p:tgtEl>
                                            <p:attrNameLst>
                                              <p:attrName>ppt_x</p:attrName>
                                            </p:attrNameLst>
                                          </p:cBhvr>
                                          <p:tavLst>
                                            <p:tav tm="0">
                                              <p:val>
                                                <p:strVal val="1+#ppt_w/2"/>
                                              </p:val>
                                            </p:tav>
                                            <p:tav tm="100000">
                                              <p:val>
                                                <p:strVal val="#ppt_x"/>
                                              </p:val>
                                            </p:tav>
                                          </p:tavLst>
                                        </p:anim>
                                        <p:anim calcmode="lin" valueType="num" p14:bounceEnd="60000">
                                          <p:cBhvr additive="base">
                                            <p:cTn id="41" dur="10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6" grpId="0"/>
          <p:bldP spid="77" grpId="0"/>
          <p:bldP spid="7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0-#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000" fill="hold"/>
                                            <p:tgtEl>
                                              <p:spTgt spid="7"/>
                                            </p:tgtEl>
                                            <p:attrNameLst>
                                              <p:attrName>ppt_x</p:attrName>
                                            </p:attrNameLst>
                                          </p:cBhvr>
                                          <p:tavLst>
                                            <p:tav tm="0">
                                              <p:val>
                                                <p:strVal val="#ppt_x"/>
                                              </p:val>
                                            </p:tav>
                                            <p:tav tm="100000">
                                              <p:val>
                                                <p:strVal val="#ppt_x"/>
                                              </p:val>
                                            </p:tav>
                                          </p:tavLst>
                                        </p:anim>
                                        <p:anim calcmode="lin" valueType="num">
                                          <p:cBhvr additive="base">
                                            <p:cTn id="16" dur="10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1000" fill="hold"/>
                                            <p:tgtEl>
                                              <p:spTgt spid="4"/>
                                            </p:tgtEl>
                                            <p:attrNameLst>
                                              <p:attrName>ppt_x</p:attrName>
                                            </p:attrNameLst>
                                          </p:cBhvr>
                                          <p:tavLst>
                                            <p:tav tm="0">
                                              <p:val>
                                                <p:strVal val="1+#ppt_w/2"/>
                                              </p:val>
                                            </p:tav>
                                            <p:tav tm="100000">
                                              <p:val>
                                                <p:strVal val="#ppt_x"/>
                                              </p:val>
                                            </p:tav>
                                          </p:tavLst>
                                        </p:anim>
                                        <p:anim calcmode="lin" valueType="num">
                                          <p:cBhvr additive="base">
                                            <p:cTn id="20" dur="1000" fill="hold"/>
                                            <p:tgtEl>
                                              <p:spTgt spid="4"/>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par>
                              <p:cTn id="25" fill="hold">
                                <p:stCondLst>
                                  <p:cond delay="1500"/>
                                </p:stCondLst>
                                <p:childTnLst>
                                  <p:par>
                                    <p:cTn id="26" presetID="2" presetClass="entr" presetSubtype="8" fill="hold" grpId="0" nodeType="afterEffect">
                                      <p:stCondLst>
                                        <p:cond delay="0"/>
                                      </p:stCondLst>
                                      <p:childTnLst>
                                        <p:set>
                                          <p:cBhvr>
                                            <p:cTn id="27" dur="1" fill="hold">
                                              <p:stCondLst>
                                                <p:cond delay="0"/>
                                              </p:stCondLst>
                                            </p:cTn>
                                            <p:tgtEl>
                                              <p:spTgt spid="75"/>
                                            </p:tgtEl>
                                            <p:attrNameLst>
                                              <p:attrName>style.visibility</p:attrName>
                                            </p:attrNameLst>
                                          </p:cBhvr>
                                          <p:to>
                                            <p:strVal val="visible"/>
                                          </p:to>
                                        </p:set>
                                        <p:anim calcmode="lin" valueType="num">
                                          <p:cBhvr additive="base">
                                            <p:cTn id="28" dur="1000" fill="hold"/>
                                            <p:tgtEl>
                                              <p:spTgt spid="75"/>
                                            </p:tgtEl>
                                            <p:attrNameLst>
                                              <p:attrName>ppt_x</p:attrName>
                                            </p:attrNameLst>
                                          </p:cBhvr>
                                          <p:tavLst>
                                            <p:tav tm="0">
                                              <p:val>
                                                <p:strVal val="0-#ppt_w/2"/>
                                              </p:val>
                                            </p:tav>
                                            <p:tav tm="100000">
                                              <p:val>
                                                <p:strVal val="#ppt_x"/>
                                              </p:val>
                                            </p:tav>
                                          </p:tavLst>
                                        </p:anim>
                                        <p:anim calcmode="lin" valueType="num">
                                          <p:cBhvr additive="base">
                                            <p:cTn id="29" dur="1000" fill="hold"/>
                                            <p:tgtEl>
                                              <p:spTgt spid="75"/>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250"/>
                                      </p:stCondLst>
                                      <p:childTnLst>
                                        <p:set>
                                          <p:cBhvr>
                                            <p:cTn id="31" dur="1" fill="hold">
                                              <p:stCondLst>
                                                <p:cond delay="0"/>
                                              </p:stCondLst>
                                            </p:cTn>
                                            <p:tgtEl>
                                              <p:spTgt spid="76"/>
                                            </p:tgtEl>
                                            <p:attrNameLst>
                                              <p:attrName>style.visibility</p:attrName>
                                            </p:attrNameLst>
                                          </p:cBhvr>
                                          <p:to>
                                            <p:strVal val="visible"/>
                                          </p:to>
                                        </p:set>
                                        <p:anim calcmode="lin" valueType="num">
                                          <p:cBhvr additive="base">
                                            <p:cTn id="32" dur="1000" fill="hold"/>
                                            <p:tgtEl>
                                              <p:spTgt spid="76"/>
                                            </p:tgtEl>
                                            <p:attrNameLst>
                                              <p:attrName>ppt_x</p:attrName>
                                            </p:attrNameLst>
                                          </p:cBhvr>
                                          <p:tavLst>
                                            <p:tav tm="0">
                                              <p:val>
                                                <p:strVal val="0-#ppt_w/2"/>
                                              </p:val>
                                            </p:tav>
                                            <p:tav tm="100000">
                                              <p:val>
                                                <p:strVal val="#ppt_x"/>
                                              </p:val>
                                            </p:tav>
                                          </p:tavLst>
                                        </p:anim>
                                        <p:anim calcmode="lin" valueType="num">
                                          <p:cBhvr additive="base">
                                            <p:cTn id="33" dur="1000" fill="hold"/>
                                            <p:tgtEl>
                                              <p:spTgt spid="76"/>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500"/>
                                      </p:stCondLst>
                                      <p:childTnLst>
                                        <p:set>
                                          <p:cBhvr>
                                            <p:cTn id="35" dur="1" fill="hold">
                                              <p:stCondLst>
                                                <p:cond delay="0"/>
                                              </p:stCondLst>
                                            </p:cTn>
                                            <p:tgtEl>
                                              <p:spTgt spid="77"/>
                                            </p:tgtEl>
                                            <p:attrNameLst>
                                              <p:attrName>style.visibility</p:attrName>
                                            </p:attrNameLst>
                                          </p:cBhvr>
                                          <p:to>
                                            <p:strVal val="visible"/>
                                          </p:to>
                                        </p:set>
                                        <p:anim calcmode="lin" valueType="num">
                                          <p:cBhvr additive="base">
                                            <p:cTn id="36" dur="1000" fill="hold"/>
                                            <p:tgtEl>
                                              <p:spTgt spid="77"/>
                                            </p:tgtEl>
                                            <p:attrNameLst>
                                              <p:attrName>ppt_x</p:attrName>
                                            </p:attrNameLst>
                                          </p:cBhvr>
                                          <p:tavLst>
                                            <p:tav tm="0">
                                              <p:val>
                                                <p:strVal val="1+#ppt_w/2"/>
                                              </p:val>
                                            </p:tav>
                                            <p:tav tm="100000">
                                              <p:val>
                                                <p:strVal val="#ppt_x"/>
                                              </p:val>
                                            </p:tav>
                                          </p:tavLst>
                                        </p:anim>
                                        <p:anim calcmode="lin" valueType="num">
                                          <p:cBhvr additive="base">
                                            <p:cTn id="37" dur="1000" fill="hold"/>
                                            <p:tgtEl>
                                              <p:spTgt spid="77"/>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750"/>
                                      </p:stCondLst>
                                      <p:childTnLst>
                                        <p:set>
                                          <p:cBhvr>
                                            <p:cTn id="39" dur="1" fill="hold">
                                              <p:stCondLst>
                                                <p:cond delay="0"/>
                                              </p:stCondLst>
                                            </p:cTn>
                                            <p:tgtEl>
                                              <p:spTgt spid="78"/>
                                            </p:tgtEl>
                                            <p:attrNameLst>
                                              <p:attrName>style.visibility</p:attrName>
                                            </p:attrNameLst>
                                          </p:cBhvr>
                                          <p:to>
                                            <p:strVal val="visible"/>
                                          </p:to>
                                        </p:set>
                                        <p:anim calcmode="lin" valueType="num">
                                          <p:cBhvr additive="base">
                                            <p:cTn id="40" dur="1000" fill="hold"/>
                                            <p:tgtEl>
                                              <p:spTgt spid="78"/>
                                            </p:tgtEl>
                                            <p:attrNameLst>
                                              <p:attrName>ppt_x</p:attrName>
                                            </p:attrNameLst>
                                          </p:cBhvr>
                                          <p:tavLst>
                                            <p:tav tm="0">
                                              <p:val>
                                                <p:strVal val="1+#ppt_w/2"/>
                                              </p:val>
                                            </p:tav>
                                            <p:tav tm="100000">
                                              <p:val>
                                                <p:strVal val="#ppt_x"/>
                                              </p:val>
                                            </p:tav>
                                          </p:tavLst>
                                        </p:anim>
                                        <p:anim calcmode="lin" valueType="num">
                                          <p:cBhvr additive="base">
                                            <p:cTn id="41" dur="10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6" grpId="0"/>
          <p:bldP spid="77" grpId="0"/>
          <p:bldP spid="78"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1364567"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pic>
        <p:nvPicPr>
          <p:cNvPr id="21" name="图片 20"/>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530953" y="2376190"/>
            <a:ext cx="2639121" cy="1734278"/>
          </a:xfrm>
          <a:prstGeom prst="roundRect">
            <a:avLst>
              <a:gd name="adj" fmla="val 9668"/>
            </a:avLst>
          </a:prstGeom>
          <a:effectLst/>
          <a:scene3d>
            <a:camera prst="orthographicFront"/>
            <a:lightRig rig="threePt" dir="t"/>
          </a:scene3d>
          <a:sp3d prstMaterial="softEdge"/>
        </p:spPr>
      </p:pic>
      <p:pic>
        <p:nvPicPr>
          <p:cNvPr id="22" name="图片 21"/>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4776442" y="2376189"/>
            <a:ext cx="2639121" cy="1734278"/>
          </a:xfrm>
          <a:prstGeom prst="roundRect">
            <a:avLst>
              <a:gd name="adj" fmla="val 9668"/>
            </a:avLst>
          </a:prstGeom>
          <a:effectLst/>
          <a:scene3d>
            <a:camera prst="orthographicFront"/>
            <a:lightRig rig="threePt" dir="t"/>
          </a:scene3d>
          <a:sp3d prstMaterial="softEdge"/>
        </p:spPr>
      </p:pic>
      <p:pic>
        <p:nvPicPr>
          <p:cNvPr id="23" name="图片 22"/>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8021933" y="2376190"/>
            <a:ext cx="2639121" cy="1734278"/>
          </a:xfrm>
          <a:prstGeom prst="roundRect">
            <a:avLst>
              <a:gd name="adj" fmla="val 7514"/>
            </a:avLst>
          </a:prstGeom>
          <a:effectLst/>
          <a:scene3d>
            <a:camera prst="orthographicFront"/>
            <a:lightRig rig="threePt" dir="t"/>
          </a:scene3d>
          <a:sp3d prstMaterial="softEdge"/>
        </p:spPr>
      </p:pic>
      <p:grpSp>
        <p:nvGrpSpPr>
          <p:cNvPr id="24" name="组合 23"/>
          <p:cNvGrpSpPr/>
          <p:nvPr/>
        </p:nvGrpSpPr>
        <p:grpSpPr>
          <a:xfrm>
            <a:off x="2462762" y="4316298"/>
            <a:ext cx="604724" cy="619860"/>
            <a:chOff x="2462760" y="4047589"/>
            <a:chExt cx="604724" cy="619860"/>
          </a:xfrm>
        </p:grpSpPr>
        <p:grpSp>
          <p:nvGrpSpPr>
            <p:cNvPr id="25" name="Group 30"/>
            <p:cNvGrpSpPr/>
            <p:nvPr/>
          </p:nvGrpSpPr>
          <p:grpSpPr>
            <a:xfrm rot="18970732">
              <a:off x="2462760" y="4047589"/>
              <a:ext cx="604724" cy="619860"/>
              <a:chOff x="2230996" y="2123275"/>
              <a:chExt cx="1883855" cy="1931012"/>
            </a:xfrm>
          </p:grpSpPr>
          <p:sp>
            <p:nvSpPr>
              <p:cNvPr id="35" name="任意多边形 82"/>
              <p:cNvSpPr/>
              <p:nvPr/>
            </p:nvSpPr>
            <p:spPr bwMode="auto">
              <a:xfrm rot="5329268">
                <a:off x="2207418" y="2146853"/>
                <a:ext cx="1931012" cy="1883855"/>
              </a:xfrm>
              <a:prstGeom prst="roundRect">
                <a:avLst/>
              </a:prstGeom>
              <a:gradFill flip="none" rotWithShape="1">
                <a:gsLst>
                  <a:gs pos="100000">
                    <a:srgbClr val="FFFFFF"/>
                  </a:gs>
                  <a:gs pos="0">
                    <a:srgbClr val="FFFFFF">
                      <a:lumMod val="72000"/>
                    </a:srgbClr>
                  </a:gs>
                </a:gsLst>
                <a:lin ang="0" scaled="0"/>
                <a:tileRect/>
              </a:gradFill>
              <a:ln w="9525" cap="flat" cmpd="sng" algn="ctr">
                <a:gradFill flip="none" rotWithShape="1">
                  <a:gsLst>
                    <a:gs pos="0">
                      <a:schemeClr val="bg1"/>
                    </a:gs>
                    <a:gs pos="100000">
                      <a:schemeClr val="bg1">
                        <a:lumMod val="75000"/>
                      </a:schemeClr>
                    </a:gs>
                  </a:gsLst>
                  <a:lin ang="0" scaled="0"/>
                  <a:tileRect/>
                </a:gradFill>
                <a:prstDash val="solid"/>
              </a:ln>
              <a:effectLst>
                <a:outerShdw blurRad="127000" dist="63500" dir="2700000" sx="102000" sy="102000" algn="tr" rotWithShape="0">
                  <a:prstClr val="black">
                    <a:alpha val="39000"/>
                  </a:prstClr>
                </a:outerShdw>
              </a:effectLst>
            </p:spPr>
            <p:txBody>
              <a:bodyPr anchor="ctr"/>
              <a:lstStyle/>
              <a:p>
                <a:pPr algn="ctr" fontAlgn="base">
                  <a:spcBef>
                    <a:spcPct val="0"/>
                  </a:spcBef>
                  <a:spcAft>
                    <a:spcPct val="0"/>
                  </a:spcAft>
                  <a:defRPr/>
                </a:pPr>
                <a:endParaRPr lang="zh-CN" altLang="en-US" kern="0" dirty="0">
                  <a:solidFill>
                    <a:srgbClr val="FFFFFF"/>
                  </a:solidFill>
                  <a:latin typeface="Arial"/>
                  <a:ea typeface="微软雅黑" panose="020B0503020204020204" pitchFamily="34" charset="-122"/>
                </a:endParaRPr>
              </a:p>
            </p:txBody>
          </p:sp>
          <p:sp>
            <p:nvSpPr>
              <p:cNvPr id="36" name="椭圆 80"/>
              <p:cNvSpPr/>
              <p:nvPr/>
            </p:nvSpPr>
            <p:spPr bwMode="auto">
              <a:xfrm rot="21529268">
                <a:off x="2454989" y="2391060"/>
                <a:ext cx="1392630" cy="1395452"/>
              </a:xfrm>
              <a:prstGeom prst="roundRect">
                <a:avLst/>
              </a:prstGeom>
              <a:solidFill>
                <a:srgbClr val="6CAE43"/>
              </a:solidFill>
              <a:ln w="9525" cap="flat" cmpd="sng" algn="ctr">
                <a:solidFill>
                  <a:srgbClr val="6CAE43"/>
                </a:solidFill>
                <a:prstDash val="solid"/>
              </a:ln>
              <a:effectLst>
                <a:innerShdw blurRad="76200" dist="25400" dir="16200000">
                  <a:prstClr val="black">
                    <a:alpha val="50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dirty="0" smtClean="0">
                  <a:solidFill>
                    <a:srgbClr val="FFFFFF"/>
                  </a:solidFill>
                  <a:ea typeface="微软雅黑" panose="020B0503020204020204" pitchFamily="34" charset="-122"/>
                </a:endParaRPr>
              </a:p>
            </p:txBody>
          </p:sp>
        </p:grpSp>
        <p:grpSp>
          <p:nvGrpSpPr>
            <p:cNvPr id="26" name="Group 20"/>
            <p:cNvGrpSpPr/>
            <p:nvPr/>
          </p:nvGrpSpPr>
          <p:grpSpPr>
            <a:xfrm>
              <a:off x="2619741" y="4207604"/>
              <a:ext cx="285018" cy="290643"/>
              <a:chOff x="7160655" y="2178006"/>
              <a:chExt cx="379359" cy="386846"/>
            </a:xfrm>
            <a:solidFill>
              <a:schemeClr val="bg1"/>
            </a:solidFill>
          </p:grpSpPr>
          <p:sp>
            <p:nvSpPr>
              <p:cNvPr id="27" name="Freeform 36"/>
              <p:cNvSpPr>
                <a:spLocks noEditPoints="1"/>
              </p:cNvSpPr>
              <p:nvPr/>
            </p:nvSpPr>
            <p:spPr bwMode="auto">
              <a:xfrm>
                <a:off x="7277956" y="2178006"/>
                <a:ext cx="262058" cy="262058"/>
              </a:xfrm>
              <a:custGeom>
                <a:avLst/>
                <a:gdLst>
                  <a:gd name="T0" fmla="*/ 65 w 79"/>
                  <a:gd name="T1" fmla="*/ 14 h 79"/>
                  <a:gd name="T2" fmla="*/ 14 w 79"/>
                  <a:gd name="T3" fmla="*/ 14 h 79"/>
                  <a:gd name="T4" fmla="*/ 11 w 79"/>
                  <a:gd name="T5" fmla="*/ 63 h 79"/>
                  <a:gd name="T6" fmla="*/ 11 w 79"/>
                  <a:gd name="T7" fmla="*/ 63 h 79"/>
                  <a:gd name="T8" fmla="*/ 17 w 79"/>
                  <a:gd name="T9" fmla="*/ 68 h 79"/>
                  <a:gd name="T10" fmla="*/ 64 w 79"/>
                  <a:gd name="T11" fmla="*/ 65 h 79"/>
                  <a:gd name="T12" fmla="*/ 65 w 79"/>
                  <a:gd name="T13" fmla="*/ 14 h 79"/>
                  <a:gd name="T14" fmla="*/ 58 w 79"/>
                  <a:gd name="T15" fmla="*/ 59 h 79"/>
                  <a:gd name="T16" fmla="*/ 20 w 79"/>
                  <a:gd name="T17" fmla="*/ 59 h 79"/>
                  <a:gd name="T18" fmla="*/ 20 w 79"/>
                  <a:gd name="T19" fmla="*/ 21 h 79"/>
                  <a:gd name="T20" fmla="*/ 58 w 79"/>
                  <a:gd name="T21" fmla="*/ 21 h 79"/>
                  <a:gd name="T22" fmla="*/ 58 w 79"/>
                  <a:gd name="T23" fmla="*/ 5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79">
                    <a:moveTo>
                      <a:pt x="65" y="14"/>
                    </a:moveTo>
                    <a:cubicBezTo>
                      <a:pt x="51" y="0"/>
                      <a:pt x="28" y="0"/>
                      <a:pt x="14" y="14"/>
                    </a:cubicBezTo>
                    <a:cubicBezTo>
                      <a:pt x="0" y="28"/>
                      <a:pt x="0" y="49"/>
                      <a:pt x="11" y="63"/>
                    </a:cubicBezTo>
                    <a:cubicBezTo>
                      <a:pt x="11" y="63"/>
                      <a:pt x="11" y="63"/>
                      <a:pt x="11" y="63"/>
                    </a:cubicBezTo>
                    <a:cubicBezTo>
                      <a:pt x="14" y="66"/>
                      <a:pt x="15" y="67"/>
                      <a:pt x="17" y="68"/>
                    </a:cubicBezTo>
                    <a:cubicBezTo>
                      <a:pt x="31" y="79"/>
                      <a:pt x="51" y="78"/>
                      <a:pt x="64" y="65"/>
                    </a:cubicBezTo>
                    <a:cubicBezTo>
                      <a:pt x="78" y="51"/>
                      <a:pt x="79" y="29"/>
                      <a:pt x="65" y="14"/>
                    </a:cubicBezTo>
                    <a:close/>
                    <a:moveTo>
                      <a:pt x="58" y="59"/>
                    </a:moveTo>
                    <a:cubicBezTo>
                      <a:pt x="47" y="69"/>
                      <a:pt x="30" y="69"/>
                      <a:pt x="20" y="59"/>
                    </a:cubicBezTo>
                    <a:cubicBezTo>
                      <a:pt x="9" y="48"/>
                      <a:pt x="9" y="31"/>
                      <a:pt x="20" y="21"/>
                    </a:cubicBezTo>
                    <a:cubicBezTo>
                      <a:pt x="31" y="10"/>
                      <a:pt x="48" y="10"/>
                      <a:pt x="58" y="21"/>
                    </a:cubicBezTo>
                    <a:cubicBezTo>
                      <a:pt x="69" y="31"/>
                      <a:pt x="69" y="48"/>
                      <a:pt x="58"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8" name="Freeform 37"/>
              <p:cNvSpPr>
                <a:spLocks/>
              </p:cNvSpPr>
              <p:nvPr/>
            </p:nvSpPr>
            <p:spPr bwMode="auto">
              <a:xfrm>
                <a:off x="7160655" y="2400130"/>
                <a:ext cx="159730" cy="164722"/>
              </a:xfrm>
              <a:custGeom>
                <a:avLst/>
                <a:gdLst>
                  <a:gd name="T0" fmla="*/ 0 w 64"/>
                  <a:gd name="T1" fmla="*/ 52 h 66"/>
                  <a:gd name="T2" fmla="*/ 12 w 64"/>
                  <a:gd name="T3" fmla="*/ 66 h 66"/>
                  <a:gd name="T4" fmla="*/ 64 w 64"/>
                  <a:gd name="T5" fmla="*/ 8 h 66"/>
                  <a:gd name="T6" fmla="*/ 55 w 64"/>
                  <a:gd name="T7" fmla="*/ 0 h 66"/>
                  <a:gd name="T8" fmla="*/ 0 w 64"/>
                  <a:gd name="T9" fmla="*/ 52 h 66"/>
                </a:gdLst>
                <a:ahLst/>
                <a:cxnLst>
                  <a:cxn ang="0">
                    <a:pos x="T0" y="T1"/>
                  </a:cxn>
                  <a:cxn ang="0">
                    <a:pos x="T2" y="T3"/>
                  </a:cxn>
                  <a:cxn ang="0">
                    <a:pos x="T4" y="T5"/>
                  </a:cxn>
                  <a:cxn ang="0">
                    <a:pos x="T6" y="T7"/>
                  </a:cxn>
                  <a:cxn ang="0">
                    <a:pos x="T8" y="T9"/>
                  </a:cxn>
                </a:cxnLst>
                <a:rect l="0" t="0" r="r" b="b"/>
                <a:pathLst>
                  <a:path w="64" h="66">
                    <a:moveTo>
                      <a:pt x="0" y="52"/>
                    </a:moveTo>
                    <a:lnTo>
                      <a:pt x="12" y="66"/>
                    </a:lnTo>
                    <a:lnTo>
                      <a:pt x="64" y="8"/>
                    </a:lnTo>
                    <a:lnTo>
                      <a:pt x="55" y="0"/>
                    </a:lnTo>
                    <a:lnTo>
                      <a:pt x="0"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9" name="Freeform 38"/>
              <p:cNvSpPr>
                <a:spLocks/>
              </p:cNvSpPr>
              <p:nvPr/>
            </p:nvSpPr>
            <p:spPr bwMode="auto">
              <a:xfrm>
                <a:off x="7412728" y="2265358"/>
                <a:ext cx="99831" cy="119797"/>
              </a:xfrm>
              <a:custGeom>
                <a:avLst/>
                <a:gdLst>
                  <a:gd name="T0" fmla="*/ 16 w 30"/>
                  <a:gd name="T1" fmla="*/ 0 h 36"/>
                  <a:gd name="T2" fmla="*/ 0 w 30"/>
                  <a:gd name="T3" fmla="*/ 34 h 36"/>
                  <a:gd name="T4" fmla="*/ 6 w 30"/>
                  <a:gd name="T5" fmla="*/ 36 h 36"/>
                  <a:gd name="T6" fmla="*/ 16 w 30"/>
                  <a:gd name="T7" fmla="*/ 0 h 36"/>
                </a:gdLst>
                <a:ahLst/>
                <a:cxnLst>
                  <a:cxn ang="0">
                    <a:pos x="T0" y="T1"/>
                  </a:cxn>
                  <a:cxn ang="0">
                    <a:pos x="T2" y="T3"/>
                  </a:cxn>
                  <a:cxn ang="0">
                    <a:pos x="T4" y="T5"/>
                  </a:cxn>
                  <a:cxn ang="0">
                    <a:pos x="T6" y="T7"/>
                  </a:cxn>
                </a:cxnLst>
                <a:rect l="0" t="0" r="r" b="b"/>
                <a:pathLst>
                  <a:path w="30" h="36">
                    <a:moveTo>
                      <a:pt x="16" y="0"/>
                    </a:moveTo>
                    <a:cubicBezTo>
                      <a:pt x="20" y="26"/>
                      <a:pt x="0" y="34"/>
                      <a:pt x="0" y="34"/>
                    </a:cubicBezTo>
                    <a:cubicBezTo>
                      <a:pt x="6" y="36"/>
                      <a:pt x="6" y="36"/>
                      <a:pt x="6" y="36"/>
                    </a:cubicBezTo>
                    <a:cubicBezTo>
                      <a:pt x="30" y="21"/>
                      <a:pt x="16"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grpSp>
        <p:nvGrpSpPr>
          <p:cNvPr id="37" name="组合 36"/>
          <p:cNvGrpSpPr/>
          <p:nvPr/>
        </p:nvGrpSpPr>
        <p:grpSpPr>
          <a:xfrm>
            <a:off x="5786351" y="4316298"/>
            <a:ext cx="604724" cy="619860"/>
            <a:chOff x="5786351" y="4047589"/>
            <a:chExt cx="604724" cy="619860"/>
          </a:xfrm>
        </p:grpSpPr>
        <p:grpSp>
          <p:nvGrpSpPr>
            <p:cNvPr id="38" name="Group 30"/>
            <p:cNvGrpSpPr/>
            <p:nvPr/>
          </p:nvGrpSpPr>
          <p:grpSpPr>
            <a:xfrm rot="18970732">
              <a:off x="5786351" y="4047589"/>
              <a:ext cx="604724" cy="619860"/>
              <a:chOff x="2230996" y="2123275"/>
              <a:chExt cx="1883855" cy="1931012"/>
            </a:xfrm>
          </p:grpSpPr>
          <p:sp>
            <p:nvSpPr>
              <p:cNvPr id="43" name="任意多边形 82"/>
              <p:cNvSpPr/>
              <p:nvPr/>
            </p:nvSpPr>
            <p:spPr bwMode="auto">
              <a:xfrm rot="5329268">
                <a:off x="2207418" y="2146853"/>
                <a:ext cx="1931012" cy="1883855"/>
              </a:xfrm>
              <a:prstGeom prst="roundRect">
                <a:avLst/>
              </a:prstGeom>
              <a:gradFill flip="none" rotWithShape="1">
                <a:gsLst>
                  <a:gs pos="100000">
                    <a:srgbClr val="FFFFFF"/>
                  </a:gs>
                  <a:gs pos="0">
                    <a:srgbClr val="FFFFFF">
                      <a:lumMod val="72000"/>
                    </a:srgbClr>
                  </a:gs>
                </a:gsLst>
                <a:lin ang="0" scaled="0"/>
                <a:tileRect/>
              </a:gradFill>
              <a:ln w="9525" cap="flat" cmpd="sng" algn="ctr">
                <a:gradFill flip="none" rotWithShape="1">
                  <a:gsLst>
                    <a:gs pos="0">
                      <a:schemeClr val="bg1"/>
                    </a:gs>
                    <a:gs pos="100000">
                      <a:schemeClr val="bg1">
                        <a:lumMod val="75000"/>
                      </a:schemeClr>
                    </a:gs>
                  </a:gsLst>
                  <a:lin ang="0" scaled="0"/>
                  <a:tileRect/>
                </a:gradFill>
                <a:prstDash val="solid"/>
              </a:ln>
              <a:effectLst>
                <a:outerShdw blurRad="127000" dist="63500" dir="2700000" sx="102000" sy="102000" algn="tr" rotWithShape="0">
                  <a:prstClr val="black">
                    <a:alpha val="39000"/>
                  </a:prstClr>
                </a:outerShdw>
              </a:effectLst>
            </p:spPr>
            <p:txBody>
              <a:bodyPr anchor="ctr"/>
              <a:lstStyle/>
              <a:p>
                <a:pPr algn="ctr" fontAlgn="base">
                  <a:spcBef>
                    <a:spcPct val="0"/>
                  </a:spcBef>
                  <a:spcAft>
                    <a:spcPct val="0"/>
                  </a:spcAft>
                  <a:defRPr/>
                </a:pPr>
                <a:endParaRPr lang="zh-CN" altLang="en-US" kern="0" dirty="0">
                  <a:solidFill>
                    <a:srgbClr val="FFFFFF"/>
                  </a:solidFill>
                  <a:latin typeface="Arial"/>
                  <a:ea typeface="微软雅黑" panose="020B0503020204020204" pitchFamily="34" charset="-122"/>
                </a:endParaRPr>
              </a:p>
            </p:txBody>
          </p:sp>
          <p:sp>
            <p:nvSpPr>
              <p:cNvPr id="45" name="椭圆 80"/>
              <p:cNvSpPr/>
              <p:nvPr/>
            </p:nvSpPr>
            <p:spPr bwMode="auto">
              <a:xfrm rot="21529268">
                <a:off x="2454989" y="2391060"/>
                <a:ext cx="1392630" cy="1395452"/>
              </a:xfrm>
              <a:prstGeom prst="roundRect">
                <a:avLst/>
              </a:prstGeom>
              <a:solidFill>
                <a:srgbClr val="6CAE43"/>
              </a:solidFill>
              <a:ln w="9525" cap="flat" cmpd="sng" algn="ctr">
                <a:solidFill>
                  <a:srgbClr val="6CAE43"/>
                </a:solidFill>
                <a:prstDash val="solid"/>
              </a:ln>
              <a:effectLst>
                <a:innerShdw blurRad="76200" dist="25400" dir="16200000">
                  <a:prstClr val="black">
                    <a:alpha val="50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dirty="0" smtClean="0">
                  <a:solidFill>
                    <a:srgbClr val="FFFFFF"/>
                  </a:solidFill>
                  <a:ea typeface="微软雅黑" panose="020B0503020204020204" pitchFamily="34" charset="-122"/>
                </a:endParaRPr>
              </a:p>
            </p:txBody>
          </p:sp>
        </p:grpSp>
        <p:grpSp>
          <p:nvGrpSpPr>
            <p:cNvPr id="39" name="Group 31"/>
            <p:cNvGrpSpPr/>
            <p:nvPr/>
          </p:nvGrpSpPr>
          <p:grpSpPr>
            <a:xfrm>
              <a:off x="5960012" y="4264283"/>
              <a:ext cx="284677" cy="177285"/>
              <a:chOff x="2942785" y="3296116"/>
              <a:chExt cx="416796" cy="259561"/>
            </a:xfrm>
            <a:solidFill>
              <a:schemeClr val="bg1"/>
            </a:solidFill>
          </p:grpSpPr>
          <p:sp>
            <p:nvSpPr>
              <p:cNvPr id="40" name="Freeform 95"/>
              <p:cNvSpPr>
                <a:spLocks noEditPoints="1"/>
              </p:cNvSpPr>
              <p:nvPr/>
            </p:nvSpPr>
            <p:spPr bwMode="auto">
              <a:xfrm>
                <a:off x="2942785" y="3296116"/>
                <a:ext cx="416796" cy="25956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1" name="Rectangle 96"/>
              <p:cNvSpPr>
                <a:spLocks noChangeArrowheads="1"/>
              </p:cNvSpPr>
              <p:nvPr/>
            </p:nvSpPr>
            <p:spPr bwMode="auto">
              <a:xfrm>
                <a:off x="3000187" y="3351023"/>
                <a:ext cx="79865" cy="14475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2" name="Rectangle 97"/>
              <p:cNvSpPr>
                <a:spLocks noChangeArrowheads="1"/>
              </p:cNvSpPr>
              <p:nvPr/>
            </p:nvSpPr>
            <p:spPr bwMode="auto">
              <a:xfrm>
                <a:off x="3092532" y="3351023"/>
                <a:ext cx="77370" cy="14475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grpSp>
        <p:nvGrpSpPr>
          <p:cNvPr id="46" name="组合 45"/>
          <p:cNvGrpSpPr/>
          <p:nvPr/>
        </p:nvGrpSpPr>
        <p:grpSpPr>
          <a:xfrm>
            <a:off x="9035667" y="4316298"/>
            <a:ext cx="604724" cy="619860"/>
            <a:chOff x="9035666" y="4047589"/>
            <a:chExt cx="604724" cy="619860"/>
          </a:xfrm>
        </p:grpSpPr>
        <p:grpSp>
          <p:nvGrpSpPr>
            <p:cNvPr id="47" name="Group 30"/>
            <p:cNvGrpSpPr/>
            <p:nvPr/>
          </p:nvGrpSpPr>
          <p:grpSpPr>
            <a:xfrm rot="18970732">
              <a:off x="9035666" y="4047589"/>
              <a:ext cx="604724" cy="619860"/>
              <a:chOff x="2230996" y="2123275"/>
              <a:chExt cx="1883855" cy="1931012"/>
            </a:xfrm>
          </p:grpSpPr>
          <p:sp>
            <p:nvSpPr>
              <p:cNvPr id="60" name="任意多边形 82"/>
              <p:cNvSpPr/>
              <p:nvPr/>
            </p:nvSpPr>
            <p:spPr bwMode="auto">
              <a:xfrm rot="5329268">
                <a:off x="2207418" y="2146853"/>
                <a:ext cx="1931012" cy="1883855"/>
              </a:xfrm>
              <a:prstGeom prst="roundRect">
                <a:avLst/>
              </a:prstGeom>
              <a:gradFill flip="none" rotWithShape="1">
                <a:gsLst>
                  <a:gs pos="100000">
                    <a:srgbClr val="FFFFFF"/>
                  </a:gs>
                  <a:gs pos="0">
                    <a:srgbClr val="FFFFFF">
                      <a:lumMod val="72000"/>
                    </a:srgbClr>
                  </a:gs>
                </a:gsLst>
                <a:lin ang="0" scaled="0"/>
                <a:tileRect/>
              </a:gradFill>
              <a:ln w="9525" cap="flat" cmpd="sng" algn="ctr">
                <a:gradFill flip="none" rotWithShape="1">
                  <a:gsLst>
                    <a:gs pos="0">
                      <a:schemeClr val="bg1"/>
                    </a:gs>
                    <a:gs pos="100000">
                      <a:schemeClr val="bg1">
                        <a:lumMod val="75000"/>
                      </a:schemeClr>
                    </a:gs>
                  </a:gsLst>
                  <a:lin ang="0" scaled="0"/>
                  <a:tileRect/>
                </a:gradFill>
                <a:prstDash val="solid"/>
              </a:ln>
              <a:effectLst>
                <a:outerShdw blurRad="127000" dist="63500" dir="2700000" sx="102000" sy="102000" algn="tr" rotWithShape="0">
                  <a:prstClr val="black">
                    <a:alpha val="39000"/>
                  </a:prstClr>
                </a:outerShdw>
              </a:effectLst>
            </p:spPr>
            <p:txBody>
              <a:bodyPr anchor="ctr"/>
              <a:lstStyle/>
              <a:p>
                <a:pPr algn="ctr" fontAlgn="base">
                  <a:spcBef>
                    <a:spcPct val="0"/>
                  </a:spcBef>
                  <a:spcAft>
                    <a:spcPct val="0"/>
                  </a:spcAft>
                  <a:defRPr/>
                </a:pPr>
                <a:endParaRPr lang="zh-CN" altLang="en-US" kern="0" dirty="0">
                  <a:solidFill>
                    <a:srgbClr val="FFFFFF"/>
                  </a:solidFill>
                  <a:latin typeface="Arial"/>
                  <a:ea typeface="微软雅黑" panose="020B0503020204020204" pitchFamily="34" charset="-122"/>
                </a:endParaRPr>
              </a:p>
            </p:txBody>
          </p:sp>
          <p:sp>
            <p:nvSpPr>
              <p:cNvPr id="61" name="椭圆 80"/>
              <p:cNvSpPr/>
              <p:nvPr/>
            </p:nvSpPr>
            <p:spPr bwMode="auto">
              <a:xfrm rot="21529268">
                <a:off x="2454989" y="2391060"/>
                <a:ext cx="1392630" cy="1395452"/>
              </a:xfrm>
              <a:prstGeom prst="roundRect">
                <a:avLst/>
              </a:prstGeom>
              <a:solidFill>
                <a:srgbClr val="6CAE43"/>
              </a:solidFill>
              <a:ln w="9525" cap="flat" cmpd="sng" algn="ctr">
                <a:solidFill>
                  <a:srgbClr val="6CAE43"/>
                </a:solidFill>
                <a:prstDash val="solid"/>
              </a:ln>
              <a:effectLst>
                <a:innerShdw blurRad="76200" dist="25400" dir="16200000">
                  <a:prstClr val="black">
                    <a:alpha val="50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dirty="0" smtClean="0">
                  <a:solidFill>
                    <a:srgbClr val="FFFFFF"/>
                  </a:solidFill>
                  <a:ea typeface="微软雅黑" panose="020B0503020204020204" pitchFamily="34" charset="-122"/>
                </a:endParaRPr>
              </a:p>
            </p:txBody>
          </p:sp>
        </p:grpSp>
        <p:grpSp>
          <p:nvGrpSpPr>
            <p:cNvPr id="48" name="Group 23"/>
            <p:cNvGrpSpPr/>
            <p:nvPr/>
          </p:nvGrpSpPr>
          <p:grpSpPr>
            <a:xfrm>
              <a:off x="9228931" y="4230883"/>
              <a:ext cx="265925" cy="231832"/>
              <a:chOff x="7540014" y="4306907"/>
              <a:chExt cx="389342" cy="339426"/>
            </a:xfrm>
            <a:solidFill>
              <a:schemeClr val="bg1"/>
            </a:solidFill>
          </p:grpSpPr>
          <p:sp>
            <p:nvSpPr>
              <p:cNvPr id="49" name="Freeform 110"/>
              <p:cNvSpPr>
                <a:spLocks/>
              </p:cNvSpPr>
              <p:nvPr/>
            </p:nvSpPr>
            <p:spPr bwMode="auto">
              <a:xfrm>
                <a:off x="7799575" y="4409234"/>
                <a:ext cx="102328" cy="102328"/>
              </a:xfrm>
              <a:custGeom>
                <a:avLst/>
                <a:gdLst>
                  <a:gd name="T0" fmla="*/ 0 w 41"/>
                  <a:gd name="T1" fmla="*/ 39 h 41"/>
                  <a:gd name="T2" fmla="*/ 3 w 41"/>
                  <a:gd name="T3" fmla="*/ 41 h 41"/>
                  <a:gd name="T4" fmla="*/ 41 w 41"/>
                  <a:gd name="T5" fmla="*/ 3 h 41"/>
                  <a:gd name="T6" fmla="*/ 39 w 41"/>
                  <a:gd name="T7" fmla="*/ 0 h 41"/>
                  <a:gd name="T8" fmla="*/ 0 w 41"/>
                  <a:gd name="T9" fmla="*/ 39 h 41"/>
                </a:gdLst>
                <a:ahLst/>
                <a:cxnLst>
                  <a:cxn ang="0">
                    <a:pos x="T0" y="T1"/>
                  </a:cxn>
                  <a:cxn ang="0">
                    <a:pos x="T2" y="T3"/>
                  </a:cxn>
                  <a:cxn ang="0">
                    <a:pos x="T4" y="T5"/>
                  </a:cxn>
                  <a:cxn ang="0">
                    <a:pos x="T6" y="T7"/>
                  </a:cxn>
                  <a:cxn ang="0">
                    <a:pos x="T8" y="T9"/>
                  </a:cxn>
                </a:cxnLst>
                <a:rect l="0" t="0" r="r" b="b"/>
                <a:pathLst>
                  <a:path w="41" h="41">
                    <a:moveTo>
                      <a:pt x="0" y="39"/>
                    </a:moveTo>
                    <a:lnTo>
                      <a:pt x="3" y="41"/>
                    </a:lnTo>
                    <a:lnTo>
                      <a:pt x="41" y="3"/>
                    </a:lnTo>
                    <a:lnTo>
                      <a:pt x="39" y="0"/>
                    </a:lnTo>
                    <a:lnTo>
                      <a:pt x="0"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0" name="Freeform 111"/>
              <p:cNvSpPr>
                <a:spLocks/>
              </p:cNvSpPr>
              <p:nvPr/>
            </p:nvSpPr>
            <p:spPr bwMode="auto">
              <a:xfrm>
                <a:off x="7777112" y="4381780"/>
                <a:ext cx="109814" cy="114806"/>
              </a:xfrm>
              <a:custGeom>
                <a:avLst/>
                <a:gdLst>
                  <a:gd name="T0" fmla="*/ 37 w 44"/>
                  <a:gd name="T1" fmla="*/ 0 h 46"/>
                  <a:gd name="T2" fmla="*/ 0 w 44"/>
                  <a:gd name="T3" fmla="*/ 39 h 46"/>
                  <a:gd name="T4" fmla="*/ 6 w 44"/>
                  <a:gd name="T5" fmla="*/ 46 h 46"/>
                  <a:gd name="T6" fmla="*/ 44 w 44"/>
                  <a:gd name="T7" fmla="*/ 8 h 46"/>
                  <a:gd name="T8" fmla="*/ 37 w 44"/>
                  <a:gd name="T9" fmla="*/ 0 h 46"/>
                </a:gdLst>
                <a:ahLst/>
                <a:cxnLst>
                  <a:cxn ang="0">
                    <a:pos x="T0" y="T1"/>
                  </a:cxn>
                  <a:cxn ang="0">
                    <a:pos x="T2" y="T3"/>
                  </a:cxn>
                  <a:cxn ang="0">
                    <a:pos x="T4" y="T5"/>
                  </a:cxn>
                  <a:cxn ang="0">
                    <a:pos x="T6" y="T7"/>
                  </a:cxn>
                  <a:cxn ang="0">
                    <a:pos x="T8" y="T9"/>
                  </a:cxn>
                </a:cxnLst>
                <a:rect l="0" t="0" r="r" b="b"/>
                <a:pathLst>
                  <a:path w="44" h="46">
                    <a:moveTo>
                      <a:pt x="37" y="0"/>
                    </a:moveTo>
                    <a:lnTo>
                      <a:pt x="0" y="39"/>
                    </a:lnTo>
                    <a:lnTo>
                      <a:pt x="6" y="46"/>
                    </a:lnTo>
                    <a:lnTo>
                      <a:pt x="44" y="8"/>
                    </a:ln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1" name="Freeform 112"/>
              <p:cNvSpPr>
                <a:spLocks/>
              </p:cNvSpPr>
              <p:nvPr/>
            </p:nvSpPr>
            <p:spPr bwMode="auto">
              <a:xfrm>
                <a:off x="7757146" y="4366805"/>
                <a:ext cx="104823" cy="104823"/>
              </a:xfrm>
              <a:custGeom>
                <a:avLst/>
                <a:gdLst>
                  <a:gd name="T0" fmla="*/ 0 w 42"/>
                  <a:gd name="T1" fmla="*/ 38 h 42"/>
                  <a:gd name="T2" fmla="*/ 4 w 42"/>
                  <a:gd name="T3" fmla="*/ 42 h 42"/>
                  <a:gd name="T4" fmla="*/ 42 w 42"/>
                  <a:gd name="T5" fmla="*/ 4 h 42"/>
                  <a:gd name="T6" fmla="*/ 38 w 42"/>
                  <a:gd name="T7" fmla="*/ 0 h 42"/>
                  <a:gd name="T8" fmla="*/ 0 w 42"/>
                  <a:gd name="T9" fmla="*/ 38 h 42"/>
                </a:gdLst>
                <a:ahLst/>
                <a:cxnLst>
                  <a:cxn ang="0">
                    <a:pos x="T0" y="T1"/>
                  </a:cxn>
                  <a:cxn ang="0">
                    <a:pos x="T2" y="T3"/>
                  </a:cxn>
                  <a:cxn ang="0">
                    <a:pos x="T4" y="T5"/>
                  </a:cxn>
                  <a:cxn ang="0">
                    <a:pos x="T6" y="T7"/>
                  </a:cxn>
                  <a:cxn ang="0">
                    <a:pos x="T8" y="T9"/>
                  </a:cxn>
                </a:cxnLst>
                <a:rect l="0" t="0" r="r" b="b"/>
                <a:pathLst>
                  <a:path w="42" h="42">
                    <a:moveTo>
                      <a:pt x="0" y="38"/>
                    </a:moveTo>
                    <a:lnTo>
                      <a:pt x="4" y="42"/>
                    </a:lnTo>
                    <a:lnTo>
                      <a:pt x="42" y="4"/>
                    </a:lnTo>
                    <a:lnTo>
                      <a:pt x="38" y="0"/>
                    </a:lnTo>
                    <a:lnTo>
                      <a:pt x="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2" name="Freeform 113"/>
              <p:cNvSpPr>
                <a:spLocks/>
              </p:cNvSpPr>
              <p:nvPr/>
            </p:nvSpPr>
            <p:spPr bwMode="auto">
              <a:xfrm>
                <a:off x="7729693" y="4469133"/>
                <a:ext cx="69882" cy="69882"/>
              </a:xfrm>
              <a:custGeom>
                <a:avLst/>
                <a:gdLst>
                  <a:gd name="T0" fmla="*/ 28 w 28"/>
                  <a:gd name="T1" fmla="*/ 20 h 28"/>
                  <a:gd name="T2" fmla="*/ 8 w 28"/>
                  <a:gd name="T3" fmla="*/ 0 h 28"/>
                  <a:gd name="T4" fmla="*/ 0 w 28"/>
                  <a:gd name="T5" fmla="*/ 20 h 28"/>
                  <a:gd name="T6" fmla="*/ 9 w 28"/>
                  <a:gd name="T7" fmla="*/ 28 h 28"/>
                  <a:gd name="T8" fmla="*/ 28 w 28"/>
                  <a:gd name="T9" fmla="*/ 20 h 28"/>
                </a:gdLst>
                <a:ahLst/>
                <a:cxnLst>
                  <a:cxn ang="0">
                    <a:pos x="T0" y="T1"/>
                  </a:cxn>
                  <a:cxn ang="0">
                    <a:pos x="T2" y="T3"/>
                  </a:cxn>
                  <a:cxn ang="0">
                    <a:pos x="T4" y="T5"/>
                  </a:cxn>
                  <a:cxn ang="0">
                    <a:pos x="T6" y="T7"/>
                  </a:cxn>
                  <a:cxn ang="0">
                    <a:pos x="T8" y="T9"/>
                  </a:cxn>
                </a:cxnLst>
                <a:rect l="0" t="0" r="r" b="b"/>
                <a:pathLst>
                  <a:path w="28" h="28">
                    <a:moveTo>
                      <a:pt x="28" y="20"/>
                    </a:moveTo>
                    <a:lnTo>
                      <a:pt x="8" y="0"/>
                    </a:lnTo>
                    <a:lnTo>
                      <a:pt x="0" y="20"/>
                    </a:lnTo>
                    <a:lnTo>
                      <a:pt x="9" y="28"/>
                    </a:lnTo>
                    <a:lnTo>
                      <a:pt x="28"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3" name="Freeform 114"/>
              <p:cNvSpPr>
                <a:spLocks/>
              </p:cNvSpPr>
              <p:nvPr/>
            </p:nvSpPr>
            <p:spPr bwMode="auto">
              <a:xfrm>
                <a:off x="7712222" y="4526535"/>
                <a:ext cx="34941" cy="32446"/>
              </a:xfrm>
              <a:custGeom>
                <a:avLst/>
                <a:gdLst>
                  <a:gd name="T0" fmla="*/ 0 w 14"/>
                  <a:gd name="T1" fmla="*/ 13 h 13"/>
                  <a:gd name="T2" fmla="*/ 14 w 14"/>
                  <a:gd name="T3" fmla="*/ 6 h 13"/>
                  <a:gd name="T4" fmla="*/ 6 w 14"/>
                  <a:gd name="T5" fmla="*/ 0 h 13"/>
                  <a:gd name="T6" fmla="*/ 0 w 14"/>
                  <a:gd name="T7" fmla="*/ 13 h 13"/>
                </a:gdLst>
                <a:ahLst/>
                <a:cxnLst>
                  <a:cxn ang="0">
                    <a:pos x="T0" y="T1"/>
                  </a:cxn>
                  <a:cxn ang="0">
                    <a:pos x="T2" y="T3"/>
                  </a:cxn>
                  <a:cxn ang="0">
                    <a:pos x="T4" y="T5"/>
                  </a:cxn>
                  <a:cxn ang="0">
                    <a:pos x="T6" y="T7"/>
                  </a:cxn>
                </a:cxnLst>
                <a:rect l="0" t="0" r="r" b="b"/>
                <a:pathLst>
                  <a:path w="14" h="13">
                    <a:moveTo>
                      <a:pt x="0" y="13"/>
                    </a:moveTo>
                    <a:lnTo>
                      <a:pt x="14" y="6"/>
                    </a:lnTo>
                    <a:lnTo>
                      <a:pt x="6" y="0"/>
                    </a:lnTo>
                    <a:lnTo>
                      <a:pt x="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4" name="Freeform 115"/>
              <p:cNvSpPr>
                <a:spLocks/>
              </p:cNvSpPr>
              <p:nvPr/>
            </p:nvSpPr>
            <p:spPr bwMode="auto">
              <a:xfrm>
                <a:off x="7859474" y="4341848"/>
                <a:ext cx="69882" cy="69882"/>
              </a:xfrm>
              <a:custGeom>
                <a:avLst/>
                <a:gdLst>
                  <a:gd name="T0" fmla="*/ 7 w 28"/>
                  <a:gd name="T1" fmla="*/ 0 h 28"/>
                  <a:gd name="T2" fmla="*/ 0 w 28"/>
                  <a:gd name="T3" fmla="*/ 8 h 28"/>
                  <a:gd name="T4" fmla="*/ 20 w 28"/>
                  <a:gd name="T5" fmla="*/ 28 h 28"/>
                  <a:gd name="T6" fmla="*/ 28 w 28"/>
                  <a:gd name="T7" fmla="*/ 20 h 28"/>
                  <a:gd name="T8" fmla="*/ 7 w 28"/>
                  <a:gd name="T9" fmla="*/ 0 h 28"/>
                </a:gdLst>
                <a:ahLst/>
                <a:cxnLst>
                  <a:cxn ang="0">
                    <a:pos x="T0" y="T1"/>
                  </a:cxn>
                  <a:cxn ang="0">
                    <a:pos x="T2" y="T3"/>
                  </a:cxn>
                  <a:cxn ang="0">
                    <a:pos x="T4" y="T5"/>
                  </a:cxn>
                  <a:cxn ang="0">
                    <a:pos x="T6" y="T7"/>
                  </a:cxn>
                  <a:cxn ang="0">
                    <a:pos x="T8" y="T9"/>
                  </a:cxn>
                </a:cxnLst>
                <a:rect l="0" t="0" r="r" b="b"/>
                <a:pathLst>
                  <a:path w="28" h="28">
                    <a:moveTo>
                      <a:pt x="7" y="0"/>
                    </a:moveTo>
                    <a:lnTo>
                      <a:pt x="0" y="8"/>
                    </a:lnTo>
                    <a:lnTo>
                      <a:pt x="20" y="28"/>
                    </a:lnTo>
                    <a:lnTo>
                      <a:pt x="28" y="20"/>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5" name="Freeform 116"/>
              <p:cNvSpPr>
                <a:spLocks/>
              </p:cNvSpPr>
              <p:nvPr/>
            </p:nvSpPr>
            <p:spPr bwMode="auto">
              <a:xfrm>
                <a:off x="7540014" y="4306907"/>
                <a:ext cx="279527" cy="339426"/>
              </a:xfrm>
              <a:custGeom>
                <a:avLst/>
                <a:gdLst>
                  <a:gd name="T0" fmla="*/ 104 w 112"/>
                  <a:gd name="T1" fmla="*/ 101 h 136"/>
                  <a:gd name="T2" fmla="*/ 83 w 112"/>
                  <a:gd name="T3" fmla="*/ 101 h 136"/>
                  <a:gd name="T4" fmla="*/ 83 w 112"/>
                  <a:gd name="T5" fmla="*/ 129 h 136"/>
                  <a:gd name="T6" fmla="*/ 7 w 112"/>
                  <a:gd name="T7" fmla="*/ 129 h 136"/>
                  <a:gd name="T8" fmla="*/ 7 w 112"/>
                  <a:gd name="T9" fmla="*/ 32 h 136"/>
                  <a:gd name="T10" fmla="*/ 104 w 112"/>
                  <a:gd name="T11" fmla="*/ 32 h 136"/>
                  <a:gd name="T12" fmla="*/ 104 w 112"/>
                  <a:gd name="T13" fmla="*/ 40 h 136"/>
                  <a:gd name="T14" fmla="*/ 112 w 112"/>
                  <a:gd name="T15" fmla="*/ 32 h 136"/>
                  <a:gd name="T16" fmla="*/ 112 w 112"/>
                  <a:gd name="T17" fmla="*/ 6 h 136"/>
                  <a:gd name="T18" fmla="*/ 97 w 112"/>
                  <a:gd name="T19" fmla="*/ 6 h 136"/>
                  <a:gd name="T20" fmla="*/ 97 w 112"/>
                  <a:gd name="T21" fmla="*/ 20 h 136"/>
                  <a:gd name="T22" fmla="*/ 95 w 112"/>
                  <a:gd name="T23" fmla="*/ 20 h 136"/>
                  <a:gd name="T24" fmla="*/ 95 w 112"/>
                  <a:gd name="T25" fmla="*/ 0 h 136"/>
                  <a:gd name="T26" fmla="*/ 89 w 112"/>
                  <a:gd name="T27" fmla="*/ 0 h 136"/>
                  <a:gd name="T28" fmla="*/ 89 w 112"/>
                  <a:gd name="T29" fmla="*/ 20 h 136"/>
                  <a:gd name="T30" fmla="*/ 87 w 112"/>
                  <a:gd name="T31" fmla="*/ 20 h 136"/>
                  <a:gd name="T32" fmla="*/ 87 w 112"/>
                  <a:gd name="T33" fmla="*/ 6 h 136"/>
                  <a:gd name="T34" fmla="*/ 79 w 112"/>
                  <a:gd name="T35" fmla="*/ 6 h 136"/>
                  <a:gd name="T36" fmla="*/ 79 w 112"/>
                  <a:gd name="T37" fmla="*/ 20 h 136"/>
                  <a:gd name="T38" fmla="*/ 76 w 112"/>
                  <a:gd name="T39" fmla="*/ 20 h 136"/>
                  <a:gd name="T40" fmla="*/ 76 w 112"/>
                  <a:gd name="T41" fmla="*/ 0 h 136"/>
                  <a:gd name="T42" fmla="*/ 72 w 112"/>
                  <a:gd name="T43" fmla="*/ 0 h 136"/>
                  <a:gd name="T44" fmla="*/ 72 w 112"/>
                  <a:gd name="T45" fmla="*/ 20 h 136"/>
                  <a:gd name="T46" fmla="*/ 68 w 112"/>
                  <a:gd name="T47" fmla="*/ 20 h 136"/>
                  <a:gd name="T48" fmla="*/ 68 w 112"/>
                  <a:gd name="T49" fmla="*/ 6 h 136"/>
                  <a:gd name="T50" fmla="*/ 60 w 112"/>
                  <a:gd name="T51" fmla="*/ 6 h 136"/>
                  <a:gd name="T52" fmla="*/ 60 w 112"/>
                  <a:gd name="T53" fmla="*/ 20 h 136"/>
                  <a:gd name="T54" fmla="*/ 57 w 112"/>
                  <a:gd name="T55" fmla="*/ 20 h 136"/>
                  <a:gd name="T56" fmla="*/ 57 w 112"/>
                  <a:gd name="T57" fmla="*/ 0 h 136"/>
                  <a:gd name="T58" fmla="*/ 53 w 112"/>
                  <a:gd name="T59" fmla="*/ 0 h 136"/>
                  <a:gd name="T60" fmla="*/ 53 w 112"/>
                  <a:gd name="T61" fmla="*/ 20 h 136"/>
                  <a:gd name="T62" fmla="*/ 51 w 112"/>
                  <a:gd name="T63" fmla="*/ 20 h 136"/>
                  <a:gd name="T64" fmla="*/ 51 w 112"/>
                  <a:gd name="T65" fmla="*/ 6 h 136"/>
                  <a:gd name="T66" fmla="*/ 43 w 112"/>
                  <a:gd name="T67" fmla="*/ 6 h 136"/>
                  <a:gd name="T68" fmla="*/ 43 w 112"/>
                  <a:gd name="T69" fmla="*/ 20 h 136"/>
                  <a:gd name="T70" fmla="*/ 40 w 112"/>
                  <a:gd name="T71" fmla="*/ 20 h 136"/>
                  <a:gd name="T72" fmla="*/ 40 w 112"/>
                  <a:gd name="T73" fmla="*/ 0 h 136"/>
                  <a:gd name="T74" fmla="*/ 35 w 112"/>
                  <a:gd name="T75" fmla="*/ 0 h 136"/>
                  <a:gd name="T76" fmla="*/ 35 w 112"/>
                  <a:gd name="T77" fmla="*/ 20 h 136"/>
                  <a:gd name="T78" fmla="*/ 32 w 112"/>
                  <a:gd name="T79" fmla="*/ 20 h 136"/>
                  <a:gd name="T80" fmla="*/ 32 w 112"/>
                  <a:gd name="T81" fmla="*/ 6 h 136"/>
                  <a:gd name="T82" fmla="*/ 25 w 112"/>
                  <a:gd name="T83" fmla="*/ 6 h 136"/>
                  <a:gd name="T84" fmla="*/ 25 w 112"/>
                  <a:gd name="T85" fmla="*/ 20 h 136"/>
                  <a:gd name="T86" fmla="*/ 23 w 112"/>
                  <a:gd name="T87" fmla="*/ 20 h 136"/>
                  <a:gd name="T88" fmla="*/ 23 w 112"/>
                  <a:gd name="T89" fmla="*/ 0 h 136"/>
                  <a:gd name="T90" fmla="*/ 17 w 112"/>
                  <a:gd name="T91" fmla="*/ 0 h 136"/>
                  <a:gd name="T92" fmla="*/ 17 w 112"/>
                  <a:gd name="T93" fmla="*/ 20 h 136"/>
                  <a:gd name="T94" fmla="*/ 15 w 112"/>
                  <a:gd name="T95" fmla="*/ 20 h 136"/>
                  <a:gd name="T96" fmla="*/ 15 w 112"/>
                  <a:gd name="T97" fmla="*/ 6 h 136"/>
                  <a:gd name="T98" fmla="*/ 0 w 112"/>
                  <a:gd name="T99" fmla="*/ 6 h 136"/>
                  <a:gd name="T100" fmla="*/ 0 w 112"/>
                  <a:gd name="T101" fmla="*/ 24 h 136"/>
                  <a:gd name="T102" fmla="*/ 0 w 112"/>
                  <a:gd name="T103" fmla="*/ 28 h 136"/>
                  <a:gd name="T104" fmla="*/ 0 w 112"/>
                  <a:gd name="T105" fmla="*/ 136 h 136"/>
                  <a:gd name="T106" fmla="*/ 89 w 112"/>
                  <a:gd name="T107" fmla="*/ 136 h 136"/>
                  <a:gd name="T108" fmla="*/ 112 w 112"/>
                  <a:gd name="T109" fmla="*/ 110 h 136"/>
                  <a:gd name="T110" fmla="*/ 112 w 112"/>
                  <a:gd name="T111" fmla="*/ 84 h 136"/>
                  <a:gd name="T112" fmla="*/ 104 w 112"/>
                  <a:gd name="T113" fmla="*/ 92 h 136"/>
                  <a:gd name="T114" fmla="*/ 104 w 112"/>
                  <a:gd name="T115" fmla="*/ 10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2" h="136">
                    <a:moveTo>
                      <a:pt x="104" y="101"/>
                    </a:moveTo>
                    <a:lnTo>
                      <a:pt x="83" y="101"/>
                    </a:lnTo>
                    <a:lnTo>
                      <a:pt x="83" y="129"/>
                    </a:lnTo>
                    <a:lnTo>
                      <a:pt x="7" y="129"/>
                    </a:lnTo>
                    <a:lnTo>
                      <a:pt x="7" y="32"/>
                    </a:lnTo>
                    <a:lnTo>
                      <a:pt x="104" y="32"/>
                    </a:lnTo>
                    <a:lnTo>
                      <a:pt x="104" y="40"/>
                    </a:lnTo>
                    <a:lnTo>
                      <a:pt x="112" y="32"/>
                    </a:lnTo>
                    <a:lnTo>
                      <a:pt x="112" y="6"/>
                    </a:lnTo>
                    <a:lnTo>
                      <a:pt x="97" y="6"/>
                    </a:lnTo>
                    <a:lnTo>
                      <a:pt x="97" y="20"/>
                    </a:lnTo>
                    <a:lnTo>
                      <a:pt x="95" y="20"/>
                    </a:lnTo>
                    <a:lnTo>
                      <a:pt x="95" y="0"/>
                    </a:lnTo>
                    <a:lnTo>
                      <a:pt x="89" y="0"/>
                    </a:lnTo>
                    <a:lnTo>
                      <a:pt x="89" y="20"/>
                    </a:lnTo>
                    <a:lnTo>
                      <a:pt x="87" y="20"/>
                    </a:lnTo>
                    <a:lnTo>
                      <a:pt x="87" y="6"/>
                    </a:lnTo>
                    <a:lnTo>
                      <a:pt x="79" y="6"/>
                    </a:lnTo>
                    <a:lnTo>
                      <a:pt x="79" y="20"/>
                    </a:lnTo>
                    <a:lnTo>
                      <a:pt x="76" y="20"/>
                    </a:lnTo>
                    <a:lnTo>
                      <a:pt x="76" y="0"/>
                    </a:lnTo>
                    <a:lnTo>
                      <a:pt x="72" y="0"/>
                    </a:lnTo>
                    <a:lnTo>
                      <a:pt x="72" y="20"/>
                    </a:lnTo>
                    <a:lnTo>
                      <a:pt x="68" y="20"/>
                    </a:lnTo>
                    <a:lnTo>
                      <a:pt x="68" y="6"/>
                    </a:lnTo>
                    <a:lnTo>
                      <a:pt x="60" y="6"/>
                    </a:lnTo>
                    <a:lnTo>
                      <a:pt x="60" y="20"/>
                    </a:lnTo>
                    <a:lnTo>
                      <a:pt x="57" y="20"/>
                    </a:lnTo>
                    <a:lnTo>
                      <a:pt x="57" y="0"/>
                    </a:lnTo>
                    <a:lnTo>
                      <a:pt x="53" y="0"/>
                    </a:lnTo>
                    <a:lnTo>
                      <a:pt x="53" y="20"/>
                    </a:lnTo>
                    <a:lnTo>
                      <a:pt x="51" y="20"/>
                    </a:lnTo>
                    <a:lnTo>
                      <a:pt x="51" y="6"/>
                    </a:lnTo>
                    <a:lnTo>
                      <a:pt x="43" y="6"/>
                    </a:lnTo>
                    <a:lnTo>
                      <a:pt x="43" y="20"/>
                    </a:lnTo>
                    <a:lnTo>
                      <a:pt x="40" y="20"/>
                    </a:lnTo>
                    <a:lnTo>
                      <a:pt x="40" y="0"/>
                    </a:lnTo>
                    <a:lnTo>
                      <a:pt x="35" y="0"/>
                    </a:lnTo>
                    <a:lnTo>
                      <a:pt x="35" y="20"/>
                    </a:lnTo>
                    <a:lnTo>
                      <a:pt x="32" y="20"/>
                    </a:lnTo>
                    <a:lnTo>
                      <a:pt x="32" y="6"/>
                    </a:lnTo>
                    <a:lnTo>
                      <a:pt x="25" y="6"/>
                    </a:lnTo>
                    <a:lnTo>
                      <a:pt x="25" y="20"/>
                    </a:lnTo>
                    <a:lnTo>
                      <a:pt x="23" y="20"/>
                    </a:lnTo>
                    <a:lnTo>
                      <a:pt x="23" y="0"/>
                    </a:lnTo>
                    <a:lnTo>
                      <a:pt x="17" y="0"/>
                    </a:lnTo>
                    <a:lnTo>
                      <a:pt x="17" y="20"/>
                    </a:lnTo>
                    <a:lnTo>
                      <a:pt x="15" y="20"/>
                    </a:lnTo>
                    <a:lnTo>
                      <a:pt x="15" y="6"/>
                    </a:lnTo>
                    <a:lnTo>
                      <a:pt x="0" y="6"/>
                    </a:lnTo>
                    <a:lnTo>
                      <a:pt x="0" y="24"/>
                    </a:lnTo>
                    <a:lnTo>
                      <a:pt x="0" y="28"/>
                    </a:lnTo>
                    <a:lnTo>
                      <a:pt x="0" y="136"/>
                    </a:lnTo>
                    <a:lnTo>
                      <a:pt x="89" y="136"/>
                    </a:lnTo>
                    <a:lnTo>
                      <a:pt x="112" y="110"/>
                    </a:lnTo>
                    <a:lnTo>
                      <a:pt x="112" y="84"/>
                    </a:lnTo>
                    <a:lnTo>
                      <a:pt x="104" y="92"/>
                    </a:lnTo>
                    <a:lnTo>
                      <a:pt x="104"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6" name="Rectangle 117"/>
              <p:cNvSpPr>
                <a:spLocks noChangeArrowheads="1"/>
              </p:cNvSpPr>
              <p:nvPr/>
            </p:nvSpPr>
            <p:spPr bwMode="auto">
              <a:xfrm>
                <a:off x="7589930" y="4421713"/>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7" name="Rectangle 118"/>
              <p:cNvSpPr>
                <a:spLocks noChangeArrowheads="1"/>
              </p:cNvSpPr>
              <p:nvPr/>
            </p:nvSpPr>
            <p:spPr bwMode="auto">
              <a:xfrm>
                <a:off x="7589930" y="4461645"/>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8" name="Rectangle 119"/>
              <p:cNvSpPr>
                <a:spLocks noChangeArrowheads="1"/>
              </p:cNvSpPr>
              <p:nvPr/>
            </p:nvSpPr>
            <p:spPr bwMode="auto">
              <a:xfrm>
                <a:off x="7589930" y="4506569"/>
                <a:ext cx="109814" cy="14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9" name="Rectangle 120"/>
              <p:cNvSpPr>
                <a:spLocks noChangeArrowheads="1"/>
              </p:cNvSpPr>
              <p:nvPr/>
            </p:nvSpPr>
            <p:spPr bwMode="auto">
              <a:xfrm>
                <a:off x="7589930" y="4548998"/>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grpSp>
        <p:nvGrpSpPr>
          <p:cNvPr id="62" name="组合 61"/>
          <p:cNvGrpSpPr/>
          <p:nvPr/>
        </p:nvGrpSpPr>
        <p:grpSpPr>
          <a:xfrm>
            <a:off x="1893027" y="5111632"/>
            <a:ext cx="1784496" cy="947609"/>
            <a:chOff x="6870213" y="2850013"/>
            <a:chExt cx="1784496" cy="947609"/>
          </a:xfrm>
        </p:grpSpPr>
        <p:sp>
          <p:nvSpPr>
            <p:cNvPr id="63" name="文本框 68"/>
            <p:cNvSpPr txBox="1"/>
            <p:nvPr/>
          </p:nvSpPr>
          <p:spPr>
            <a:xfrm>
              <a:off x="6870214" y="2850013"/>
              <a:ext cx="1784495" cy="400110"/>
            </a:xfrm>
            <a:prstGeom prst="rect">
              <a:avLst/>
            </a:prstGeom>
            <a:noFill/>
          </p:spPr>
          <p:txBody>
            <a:bodyPr wrap="square" rtlCol="0">
              <a:spAutoFit/>
            </a:bodyPr>
            <a:lstStyle/>
            <a:p>
              <a:pPr algn="ctr"/>
              <a:r>
                <a:rPr lang="zh-CN" altLang="en-US" sz="2000" dirty="0" smtClean="0">
                  <a:solidFill>
                    <a:prstClr val="black">
                      <a:lumMod val="65000"/>
                      <a:lumOff val="35000"/>
                    </a:prstClr>
                  </a:solidFill>
                  <a:latin typeface="时尚中黑简体" panose="01010104010101010101" pitchFamily="2" charset="-122"/>
                  <a:ea typeface="时尚中黑简体" panose="01010104010101010101" pitchFamily="2" charset="-122"/>
                </a:rPr>
                <a:t>在此添加标题</a:t>
              </a:r>
              <a:endParaRPr lang="zh-CN" altLang="en-US" sz="2000" dirty="0">
                <a:solidFill>
                  <a:prstClr val="black">
                    <a:lumMod val="65000"/>
                    <a:lumOff val="35000"/>
                  </a:prstClr>
                </a:solidFill>
                <a:latin typeface="时尚中黑简体" panose="01010104010101010101" pitchFamily="2" charset="-122"/>
                <a:ea typeface="时尚中黑简体" panose="01010104010101010101" pitchFamily="2" charset="-122"/>
              </a:endParaRPr>
            </a:p>
          </p:txBody>
        </p:sp>
        <p:sp>
          <p:nvSpPr>
            <p:cNvPr id="64" name="文本框 69"/>
            <p:cNvSpPr txBox="1"/>
            <p:nvPr/>
          </p:nvSpPr>
          <p:spPr>
            <a:xfrm>
              <a:off x="6870213" y="3151291"/>
              <a:ext cx="1784496" cy="646331"/>
            </a:xfrm>
            <a:prstGeom prst="rect">
              <a:avLst/>
            </a:prstGeom>
            <a:noFill/>
          </p:spPr>
          <p:txBody>
            <a:bodyPr wrap="square" rtlCol="0">
              <a:spAutoFit/>
            </a:bodyPr>
            <a:lstStyle/>
            <a:p>
              <a:pPr algn="ct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点击输入简要文字内容，文字内容任意编辑，图片可</a:t>
              </a:r>
              <a:r>
                <a:rPr lang="zh-CN" altLang="en-US" sz="1200" dirty="0" smtClean="0">
                  <a:solidFill>
                    <a:prstClr val="black">
                      <a:lumMod val="65000"/>
                      <a:lumOff val="35000"/>
                    </a:prstClr>
                  </a:solidFill>
                  <a:latin typeface="微软雅黑" panose="020B0503020204020204" pitchFamily="34" charset="-122"/>
                  <a:ea typeface="微软雅黑" panose="020B0503020204020204" pitchFamily="34" charset="-122"/>
                </a:rPr>
                <a:t>替换</a:t>
              </a:r>
              <a:endParaRPr lang="en-US" altLang="zh-CN" sz="1200" dirty="0" smtClean="0">
                <a:solidFill>
                  <a:prstClr val="black">
                    <a:lumMod val="65000"/>
                    <a:lumOff val="35000"/>
                  </a:prstClr>
                </a:solidFill>
                <a:latin typeface="微软雅黑" panose="020B0503020204020204" pitchFamily="34" charset="-122"/>
                <a:ea typeface="微软雅黑" panose="020B0503020204020204" pitchFamily="34" charset="-122"/>
              </a:endParaRPr>
            </a:p>
          </p:txBody>
        </p:sp>
      </p:grpSp>
      <p:grpSp>
        <p:nvGrpSpPr>
          <p:cNvPr id="65" name="组合 64"/>
          <p:cNvGrpSpPr/>
          <p:nvPr/>
        </p:nvGrpSpPr>
        <p:grpSpPr>
          <a:xfrm>
            <a:off x="5210103" y="5111632"/>
            <a:ext cx="1784496" cy="947609"/>
            <a:chOff x="6870213" y="2850013"/>
            <a:chExt cx="1784496" cy="947609"/>
          </a:xfrm>
        </p:grpSpPr>
        <p:sp>
          <p:nvSpPr>
            <p:cNvPr id="66" name="文本框 71"/>
            <p:cNvSpPr txBox="1"/>
            <p:nvPr/>
          </p:nvSpPr>
          <p:spPr>
            <a:xfrm>
              <a:off x="6870214" y="2850013"/>
              <a:ext cx="1784495" cy="400110"/>
            </a:xfrm>
            <a:prstGeom prst="rect">
              <a:avLst/>
            </a:prstGeom>
            <a:noFill/>
          </p:spPr>
          <p:txBody>
            <a:bodyPr wrap="square" rtlCol="0">
              <a:spAutoFit/>
            </a:bodyPr>
            <a:lstStyle/>
            <a:p>
              <a:pPr algn="ctr"/>
              <a:r>
                <a:rPr lang="zh-CN" altLang="en-US" sz="2000" dirty="0" smtClean="0">
                  <a:solidFill>
                    <a:prstClr val="black">
                      <a:lumMod val="65000"/>
                      <a:lumOff val="35000"/>
                    </a:prstClr>
                  </a:solidFill>
                  <a:latin typeface="时尚中黑简体" panose="01010104010101010101" pitchFamily="2" charset="-122"/>
                  <a:ea typeface="时尚中黑简体" panose="01010104010101010101" pitchFamily="2" charset="-122"/>
                </a:rPr>
                <a:t>在此添加标题</a:t>
              </a:r>
              <a:endParaRPr lang="zh-CN" altLang="en-US" sz="2000" dirty="0">
                <a:solidFill>
                  <a:prstClr val="black">
                    <a:lumMod val="65000"/>
                    <a:lumOff val="35000"/>
                  </a:prstClr>
                </a:solidFill>
                <a:latin typeface="时尚中黑简体" panose="01010104010101010101" pitchFamily="2" charset="-122"/>
                <a:ea typeface="时尚中黑简体" panose="01010104010101010101" pitchFamily="2" charset="-122"/>
              </a:endParaRPr>
            </a:p>
          </p:txBody>
        </p:sp>
        <p:sp>
          <p:nvSpPr>
            <p:cNvPr id="67" name="文本框 72"/>
            <p:cNvSpPr txBox="1"/>
            <p:nvPr/>
          </p:nvSpPr>
          <p:spPr>
            <a:xfrm>
              <a:off x="6870213" y="3151291"/>
              <a:ext cx="1784496" cy="646331"/>
            </a:xfrm>
            <a:prstGeom prst="rect">
              <a:avLst/>
            </a:prstGeom>
            <a:noFill/>
          </p:spPr>
          <p:txBody>
            <a:bodyPr wrap="square" rtlCol="0">
              <a:spAutoFit/>
            </a:bodyPr>
            <a:lstStyle/>
            <a:p>
              <a:pPr algn="ct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点击输入简要文字内容，文字内容任意编辑，图片可</a:t>
              </a:r>
              <a:r>
                <a:rPr lang="zh-CN" altLang="en-US" sz="1200" dirty="0" smtClean="0">
                  <a:solidFill>
                    <a:prstClr val="black">
                      <a:lumMod val="65000"/>
                      <a:lumOff val="35000"/>
                    </a:prstClr>
                  </a:solidFill>
                  <a:latin typeface="微软雅黑" panose="020B0503020204020204" pitchFamily="34" charset="-122"/>
                  <a:ea typeface="微软雅黑" panose="020B0503020204020204" pitchFamily="34" charset="-122"/>
                </a:rPr>
                <a:t>替换</a:t>
              </a:r>
              <a:endParaRPr lang="en-US" altLang="zh-CN" sz="1200" dirty="0" smtClean="0">
                <a:solidFill>
                  <a:prstClr val="black">
                    <a:lumMod val="65000"/>
                    <a:lumOff val="35000"/>
                  </a:prstClr>
                </a:solidFill>
                <a:latin typeface="微软雅黑" panose="020B0503020204020204" pitchFamily="34" charset="-122"/>
                <a:ea typeface="微软雅黑" panose="020B0503020204020204" pitchFamily="34" charset="-122"/>
              </a:endParaRPr>
            </a:p>
          </p:txBody>
        </p:sp>
      </p:grpSp>
      <p:grpSp>
        <p:nvGrpSpPr>
          <p:cNvPr id="68" name="组合 67"/>
          <p:cNvGrpSpPr/>
          <p:nvPr/>
        </p:nvGrpSpPr>
        <p:grpSpPr>
          <a:xfrm>
            <a:off x="8544031" y="5111632"/>
            <a:ext cx="1784496" cy="947609"/>
            <a:chOff x="6870213" y="2850013"/>
            <a:chExt cx="1784496" cy="947609"/>
          </a:xfrm>
        </p:grpSpPr>
        <p:sp>
          <p:nvSpPr>
            <p:cNvPr id="69" name="文本框 74"/>
            <p:cNvSpPr txBox="1"/>
            <p:nvPr/>
          </p:nvSpPr>
          <p:spPr>
            <a:xfrm>
              <a:off x="6870214" y="2850013"/>
              <a:ext cx="1784495" cy="400110"/>
            </a:xfrm>
            <a:prstGeom prst="rect">
              <a:avLst/>
            </a:prstGeom>
            <a:noFill/>
          </p:spPr>
          <p:txBody>
            <a:bodyPr wrap="square" rtlCol="0">
              <a:spAutoFit/>
            </a:bodyPr>
            <a:lstStyle/>
            <a:p>
              <a:pPr algn="ctr"/>
              <a:r>
                <a:rPr lang="zh-CN" altLang="en-US" sz="2000" dirty="0" smtClean="0">
                  <a:solidFill>
                    <a:prstClr val="black">
                      <a:lumMod val="65000"/>
                      <a:lumOff val="35000"/>
                    </a:prstClr>
                  </a:solidFill>
                  <a:latin typeface="时尚中黑简体" panose="01010104010101010101" pitchFamily="2" charset="-122"/>
                  <a:ea typeface="时尚中黑简体" panose="01010104010101010101" pitchFamily="2" charset="-122"/>
                </a:rPr>
                <a:t>在此添加标题</a:t>
              </a:r>
              <a:endParaRPr lang="zh-CN" altLang="en-US" sz="2000" dirty="0">
                <a:solidFill>
                  <a:prstClr val="black">
                    <a:lumMod val="65000"/>
                    <a:lumOff val="35000"/>
                  </a:prstClr>
                </a:solidFill>
                <a:latin typeface="时尚中黑简体" panose="01010104010101010101" pitchFamily="2" charset="-122"/>
                <a:ea typeface="时尚中黑简体" panose="01010104010101010101" pitchFamily="2" charset="-122"/>
              </a:endParaRPr>
            </a:p>
          </p:txBody>
        </p:sp>
        <p:sp>
          <p:nvSpPr>
            <p:cNvPr id="70" name="文本框 75"/>
            <p:cNvSpPr txBox="1"/>
            <p:nvPr/>
          </p:nvSpPr>
          <p:spPr>
            <a:xfrm>
              <a:off x="6870213" y="3151291"/>
              <a:ext cx="1784496" cy="646331"/>
            </a:xfrm>
            <a:prstGeom prst="rect">
              <a:avLst/>
            </a:prstGeom>
            <a:noFill/>
          </p:spPr>
          <p:txBody>
            <a:bodyPr wrap="square" rtlCol="0">
              <a:spAutoFit/>
            </a:bodyPr>
            <a:lstStyle/>
            <a:p>
              <a:pPr algn="ct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点击输入简要文字内容，文字内容任意编辑，图片可</a:t>
              </a:r>
              <a:r>
                <a:rPr lang="zh-CN" altLang="en-US" sz="1200" dirty="0" smtClean="0">
                  <a:solidFill>
                    <a:prstClr val="black">
                      <a:lumMod val="65000"/>
                      <a:lumOff val="35000"/>
                    </a:prstClr>
                  </a:solidFill>
                  <a:latin typeface="微软雅黑" panose="020B0503020204020204" pitchFamily="34" charset="-122"/>
                  <a:ea typeface="微软雅黑" panose="020B0503020204020204" pitchFamily="34" charset="-122"/>
                </a:rPr>
                <a:t>替换</a:t>
              </a:r>
              <a:endParaRPr lang="en-US" altLang="zh-CN" sz="1200" dirty="0" smtClean="0">
                <a:solidFill>
                  <a:prstClr val="black">
                    <a:lumMod val="65000"/>
                    <a:lumOff val="35000"/>
                  </a:prstClr>
                </a:solidFill>
                <a:latin typeface="微软雅黑" panose="020B0503020204020204" pitchFamily="34" charset="-122"/>
                <a:ea typeface="微软雅黑" panose="020B0503020204020204" pitchFamily="34" charset="-122"/>
              </a:endParaRPr>
            </a:p>
          </p:txBody>
        </p:sp>
      </p:grpSp>
      <p:sp>
        <p:nvSpPr>
          <p:cNvPr id="71" name="矩形 70"/>
          <p:cNvSpPr/>
          <p:nvPr/>
        </p:nvSpPr>
        <p:spPr>
          <a:xfrm>
            <a:off x="1" y="508000"/>
            <a:ext cx="182563" cy="508000"/>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72" name="文本框 4"/>
          <p:cNvSpPr txBox="1">
            <a:spLocks noChangeArrowheads="1"/>
          </p:cNvSpPr>
          <p:nvPr/>
        </p:nvSpPr>
        <p:spPr bwMode="auto">
          <a:xfrm>
            <a:off x="295275" y="561975"/>
            <a:ext cx="26812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b="1">
                <a:latin typeface="微软雅黑" panose="020B0503020204020204" pitchFamily="34" charset="-122"/>
                <a:ea typeface="微软雅黑" panose="020B0503020204020204" pitchFamily="34" charset="-122"/>
              </a:rPr>
              <a:t>单击此处输入标题</a:t>
            </a:r>
          </a:p>
        </p:txBody>
      </p:sp>
    </p:spTree>
    <p:extLst>
      <p:ext uri="{BB962C8B-B14F-4D97-AF65-F5344CB8AC3E}">
        <p14:creationId xmlns:p14="http://schemas.microsoft.com/office/powerpoint/2010/main" val="20771502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anim calcmode="lin" valueType="num">
                                      <p:cBhvr>
                                        <p:cTn id="8" dur="500" fill="hold"/>
                                        <p:tgtEl>
                                          <p:spTgt spid="21"/>
                                        </p:tgtEl>
                                        <p:attrNameLst>
                                          <p:attrName>ppt_x</p:attrName>
                                        </p:attrNameLst>
                                      </p:cBhvr>
                                      <p:tavLst>
                                        <p:tav tm="0">
                                          <p:val>
                                            <p:strVal val="#ppt_x"/>
                                          </p:val>
                                        </p:tav>
                                        <p:tav tm="100000">
                                          <p:val>
                                            <p:strVal val="#ppt_x"/>
                                          </p:val>
                                        </p:tav>
                                      </p:tavLst>
                                    </p:anim>
                                    <p:anim calcmode="lin" valueType="num">
                                      <p:cBhvr>
                                        <p:cTn id="9" dur="5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anim calcmode="lin" valueType="num">
                                      <p:cBhvr>
                                        <p:cTn id="14" dur="500" fill="hold"/>
                                        <p:tgtEl>
                                          <p:spTgt spid="22"/>
                                        </p:tgtEl>
                                        <p:attrNameLst>
                                          <p:attrName>ppt_x</p:attrName>
                                        </p:attrNameLst>
                                      </p:cBhvr>
                                      <p:tavLst>
                                        <p:tav tm="0">
                                          <p:val>
                                            <p:strVal val="#ppt_x"/>
                                          </p:val>
                                        </p:tav>
                                        <p:tav tm="100000">
                                          <p:val>
                                            <p:strVal val="#ppt_x"/>
                                          </p:val>
                                        </p:tav>
                                      </p:tavLst>
                                    </p:anim>
                                    <p:anim calcmode="lin" valueType="num">
                                      <p:cBhvr>
                                        <p:cTn id="15" dur="500" fill="hold"/>
                                        <p:tgtEl>
                                          <p:spTgt spid="22"/>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anim calcmode="lin" valueType="num">
                                      <p:cBhvr>
                                        <p:cTn id="20" dur="500" fill="hold"/>
                                        <p:tgtEl>
                                          <p:spTgt spid="23"/>
                                        </p:tgtEl>
                                        <p:attrNameLst>
                                          <p:attrName>ppt_x</p:attrName>
                                        </p:attrNameLst>
                                      </p:cBhvr>
                                      <p:tavLst>
                                        <p:tav tm="0">
                                          <p:val>
                                            <p:strVal val="#ppt_x"/>
                                          </p:val>
                                        </p:tav>
                                        <p:tav tm="100000">
                                          <p:val>
                                            <p:strVal val="#ppt_x"/>
                                          </p:val>
                                        </p:tav>
                                      </p:tavLst>
                                    </p:anim>
                                    <p:anim calcmode="lin" valueType="num">
                                      <p:cBhvr>
                                        <p:cTn id="21" dur="500" fill="hold"/>
                                        <p:tgtEl>
                                          <p:spTgt spid="23"/>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p:cTn id="25" dur="500" fill="hold"/>
                                        <p:tgtEl>
                                          <p:spTgt spid="24"/>
                                        </p:tgtEl>
                                        <p:attrNameLst>
                                          <p:attrName>ppt_w</p:attrName>
                                        </p:attrNameLst>
                                      </p:cBhvr>
                                      <p:tavLst>
                                        <p:tav tm="0">
                                          <p:val>
                                            <p:fltVal val="0"/>
                                          </p:val>
                                        </p:tav>
                                        <p:tav tm="100000">
                                          <p:val>
                                            <p:strVal val="#ppt_w"/>
                                          </p:val>
                                        </p:tav>
                                      </p:tavLst>
                                    </p:anim>
                                    <p:anim calcmode="lin" valueType="num">
                                      <p:cBhvr>
                                        <p:cTn id="26" dur="500" fill="hold"/>
                                        <p:tgtEl>
                                          <p:spTgt spid="24"/>
                                        </p:tgtEl>
                                        <p:attrNameLst>
                                          <p:attrName>ppt_h</p:attrName>
                                        </p:attrNameLst>
                                      </p:cBhvr>
                                      <p:tavLst>
                                        <p:tav tm="0">
                                          <p:val>
                                            <p:fltVal val="0"/>
                                          </p:val>
                                        </p:tav>
                                        <p:tav tm="100000">
                                          <p:val>
                                            <p:strVal val="#ppt_h"/>
                                          </p:val>
                                        </p:tav>
                                      </p:tavLst>
                                    </p:anim>
                                    <p:animEffect transition="in" filter="fade">
                                      <p:cBhvr>
                                        <p:cTn id="27" dur="500"/>
                                        <p:tgtEl>
                                          <p:spTgt spid="24"/>
                                        </p:tgtEl>
                                      </p:cBhvr>
                                    </p:animEffect>
                                  </p:childTnLst>
                                </p:cTn>
                              </p:par>
                            </p:childTnLst>
                          </p:cTn>
                        </p:par>
                        <p:par>
                          <p:cTn id="28" fill="hold">
                            <p:stCondLst>
                              <p:cond delay="2000"/>
                            </p:stCondLst>
                            <p:childTnLst>
                              <p:par>
                                <p:cTn id="29" presetID="16" presetClass="entr" presetSubtype="37" fill="hold" nodeType="after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barn(outVertical)">
                                      <p:cBhvr>
                                        <p:cTn id="31" dur="500"/>
                                        <p:tgtEl>
                                          <p:spTgt spid="62"/>
                                        </p:tgtEl>
                                      </p:cBhvr>
                                    </p:animEffect>
                                  </p:childTnLst>
                                </p:cTn>
                              </p:par>
                            </p:childTnLst>
                          </p:cTn>
                        </p:par>
                        <p:par>
                          <p:cTn id="32" fill="hold">
                            <p:stCondLst>
                              <p:cond delay="2500"/>
                            </p:stCondLst>
                            <p:childTnLst>
                              <p:par>
                                <p:cTn id="33" presetID="53" presetClass="entr" presetSubtype="16" fill="hold" nodeType="after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p:cTn id="35" dur="500" fill="hold"/>
                                        <p:tgtEl>
                                          <p:spTgt spid="37"/>
                                        </p:tgtEl>
                                        <p:attrNameLst>
                                          <p:attrName>ppt_w</p:attrName>
                                        </p:attrNameLst>
                                      </p:cBhvr>
                                      <p:tavLst>
                                        <p:tav tm="0">
                                          <p:val>
                                            <p:fltVal val="0"/>
                                          </p:val>
                                        </p:tav>
                                        <p:tav tm="100000">
                                          <p:val>
                                            <p:strVal val="#ppt_w"/>
                                          </p:val>
                                        </p:tav>
                                      </p:tavLst>
                                    </p:anim>
                                    <p:anim calcmode="lin" valueType="num">
                                      <p:cBhvr>
                                        <p:cTn id="36" dur="500" fill="hold"/>
                                        <p:tgtEl>
                                          <p:spTgt spid="37"/>
                                        </p:tgtEl>
                                        <p:attrNameLst>
                                          <p:attrName>ppt_h</p:attrName>
                                        </p:attrNameLst>
                                      </p:cBhvr>
                                      <p:tavLst>
                                        <p:tav tm="0">
                                          <p:val>
                                            <p:fltVal val="0"/>
                                          </p:val>
                                        </p:tav>
                                        <p:tav tm="100000">
                                          <p:val>
                                            <p:strVal val="#ppt_h"/>
                                          </p:val>
                                        </p:tav>
                                      </p:tavLst>
                                    </p:anim>
                                    <p:animEffect transition="in" filter="fade">
                                      <p:cBhvr>
                                        <p:cTn id="37" dur="500"/>
                                        <p:tgtEl>
                                          <p:spTgt spid="37"/>
                                        </p:tgtEl>
                                      </p:cBhvr>
                                    </p:animEffect>
                                  </p:childTnLst>
                                </p:cTn>
                              </p:par>
                            </p:childTnLst>
                          </p:cTn>
                        </p:par>
                        <p:par>
                          <p:cTn id="38" fill="hold">
                            <p:stCondLst>
                              <p:cond delay="3000"/>
                            </p:stCondLst>
                            <p:childTnLst>
                              <p:par>
                                <p:cTn id="39" presetID="16" presetClass="entr" presetSubtype="37" fill="hold" nodeType="afterEffect">
                                  <p:stCondLst>
                                    <p:cond delay="0"/>
                                  </p:stCondLst>
                                  <p:childTnLst>
                                    <p:set>
                                      <p:cBhvr>
                                        <p:cTn id="40" dur="1" fill="hold">
                                          <p:stCondLst>
                                            <p:cond delay="0"/>
                                          </p:stCondLst>
                                        </p:cTn>
                                        <p:tgtEl>
                                          <p:spTgt spid="65"/>
                                        </p:tgtEl>
                                        <p:attrNameLst>
                                          <p:attrName>style.visibility</p:attrName>
                                        </p:attrNameLst>
                                      </p:cBhvr>
                                      <p:to>
                                        <p:strVal val="visible"/>
                                      </p:to>
                                    </p:set>
                                    <p:animEffect transition="in" filter="barn(outVertical)">
                                      <p:cBhvr>
                                        <p:cTn id="41" dur="500"/>
                                        <p:tgtEl>
                                          <p:spTgt spid="65"/>
                                        </p:tgtEl>
                                      </p:cBhvr>
                                    </p:animEffect>
                                  </p:childTnLst>
                                </p:cTn>
                              </p:par>
                            </p:childTnLst>
                          </p:cTn>
                        </p:par>
                        <p:par>
                          <p:cTn id="42" fill="hold">
                            <p:stCondLst>
                              <p:cond delay="3500"/>
                            </p:stCondLst>
                            <p:childTnLst>
                              <p:par>
                                <p:cTn id="43" presetID="53" presetClass="entr" presetSubtype="16" fill="hold" nodeType="afterEffect">
                                  <p:stCondLst>
                                    <p:cond delay="0"/>
                                  </p:stCondLst>
                                  <p:childTnLst>
                                    <p:set>
                                      <p:cBhvr>
                                        <p:cTn id="44" dur="1" fill="hold">
                                          <p:stCondLst>
                                            <p:cond delay="0"/>
                                          </p:stCondLst>
                                        </p:cTn>
                                        <p:tgtEl>
                                          <p:spTgt spid="46"/>
                                        </p:tgtEl>
                                        <p:attrNameLst>
                                          <p:attrName>style.visibility</p:attrName>
                                        </p:attrNameLst>
                                      </p:cBhvr>
                                      <p:to>
                                        <p:strVal val="visible"/>
                                      </p:to>
                                    </p:set>
                                    <p:anim calcmode="lin" valueType="num">
                                      <p:cBhvr>
                                        <p:cTn id="45" dur="500" fill="hold"/>
                                        <p:tgtEl>
                                          <p:spTgt spid="46"/>
                                        </p:tgtEl>
                                        <p:attrNameLst>
                                          <p:attrName>ppt_w</p:attrName>
                                        </p:attrNameLst>
                                      </p:cBhvr>
                                      <p:tavLst>
                                        <p:tav tm="0">
                                          <p:val>
                                            <p:fltVal val="0"/>
                                          </p:val>
                                        </p:tav>
                                        <p:tav tm="100000">
                                          <p:val>
                                            <p:strVal val="#ppt_w"/>
                                          </p:val>
                                        </p:tav>
                                      </p:tavLst>
                                    </p:anim>
                                    <p:anim calcmode="lin" valueType="num">
                                      <p:cBhvr>
                                        <p:cTn id="46" dur="500" fill="hold"/>
                                        <p:tgtEl>
                                          <p:spTgt spid="46"/>
                                        </p:tgtEl>
                                        <p:attrNameLst>
                                          <p:attrName>ppt_h</p:attrName>
                                        </p:attrNameLst>
                                      </p:cBhvr>
                                      <p:tavLst>
                                        <p:tav tm="0">
                                          <p:val>
                                            <p:fltVal val="0"/>
                                          </p:val>
                                        </p:tav>
                                        <p:tav tm="100000">
                                          <p:val>
                                            <p:strVal val="#ppt_h"/>
                                          </p:val>
                                        </p:tav>
                                      </p:tavLst>
                                    </p:anim>
                                    <p:animEffect transition="in" filter="fade">
                                      <p:cBhvr>
                                        <p:cTn id="47" dur="500"/>
                                        <p:tgtEl>
                                          <p:spTgt spid="46"/>
                                        </p:tgtEl>
                                      </p:cBhvr>
                                    </p:animEffect>
                                  </p:childTnLst>
                                </p:cTn>
                              </p:par>
                            </p:childTnLst>
                          </p:cTn>
                        </p:par>
                        <p:par>
                          <p:cTn id="48" fill="hold">
                            <p:stCondLst>
                              <p:cond delay="4000"/>
                            </p:stCondLst>
                            <p:childTnLst>
                              <p:par>
                                <p:cTn id="49" presetID="16" presetClass="entr" presetSubtype="37" fill="hold" nodeType="afterEffect">
                                  <p:stCondLst>
                                    <p:cond delay="0"/>
                                  </p:stCondLst>
                                  <p:childTnLst>
                                    <p:set>
                                      <p:cBhvr>
                                        <p:cTn id="50" dur="1" fill="hold">
                                          <p:stCondLst>
                                            <p:cond delay="0"/>
                                          </p:stCondLst>
                                        </p:cTn>
                                        <p:tgtEl>
                                          <p:spTgt spid="68"/>
                                        </p:tgtEl>
                                        <p:attrNameLst>
                                          <p:attrName>style.visibility</p:attrName>
                                        </p:attrNameLst>
                                      </p:cBhvr>
                                      <p:to>
                                        <p:strVal val="visible"/>
                                      </p:to>
                                    </p:set>
                                    <p:animEffect transition="in" filter="barn(outVertical)">
                                      <p:cBhvr>
                                        <p:cTn id="51"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1364567"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8" name="组合 7"/>
          <p:cNvGrpSpPr/>
          <p:nvPr/>
        </p:nvGrpSpPr>
        <p:grpSpPr>
          <a:xfrm>
            <a:off x="5328299" y="4465364"/>
            <a:ext cx="1550596" cy="1550598"/>
            <a:chOff x="5328298" y="4465364"/>
            <a:chExt cx="1550596" cy="1550598"/>
          </a:xfrm>
        </p:grpSpPr>
        <p:sp>
          <p:nvSpPr>
            <p:cNvPr id="63" name="圆角矩形 62"/>
            <p:cNvSpPr/>
            <p:nvPr/>
          </p:nvSpPr>
          <p:spPr>
            <a:xfrm rot="18900000">
              <a:off x="5328298" y="4465364"/>
              <a:ext cx="1550596" cy="1550598"/>
            </a:xfrm>
            <a:prstGeom prst="roundRect">
              <a:avLst>
                <a:gd name="adj" fmla="val 12163"/>
              </a:avLst>
            </a:prstGeom>
            <a:gradFill>
              <a:gsLst>
                <a:gs pos="0">
                  <a:schemeClr val="bg1"/>
                </a:gs>
                <a:gs pos="100000">
                  <a:srgbClr val="E1E1E1"/>
                </a:gs>
              </a:gsLst>
              <a:lin ang="13200000" scaled="0"/>
            </a:gradFill>
            <a:ln>
              <a:noFill/>
            </a:ln>
            <a:effectLst>
              <a:outerShdw blurRad="127000" dist="63500" dir="18900000" algn="b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dirty="0">
                <a:solidFill>
                  <a:schemeClr val="tx1"/>
                </a:solidFill>
                <a:ea typeface="微软雅黑" panose="020B0503020204020204" pitchFamily="34" charset="-122"/>
              </a:endParaRPr>
            </a:p>
          </p:txBody>
        </p:sp>
        <p:sp>
          <p:nvSpPr>
            <p:cNvPr id="64" name="圆角矩形 63"/>
            <p:cNvSpPr/>
            <p:nvPr/>
          </p:nvSpPr>
          <p:spPr>
            <a:xfrm rot="18900000">
              <a:off x="5499208" y="4636273"/>
              <a:ext cx="1208778" cy="1208780"/>
            </a:xfrm>
            <a:prstGeom prst="roundRect">
              <a:avLst>
                <a:gd name="adj" fmla="val 12163"/>
              </a:avLst>
            </a:prstGeom>
            <a:solidFill>
              <a:srgbClr val="6CAE43"/>
            </a:solidFill>
            <a:ln>
              <a:solidFill>
                <a:srgbClr val="6CAE4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8" name="圆角矩形 67"/>
            <p:cNvSpPr/>
            <p:nvPr/>
          </p:nvSpPr>
          <p:spPr>
            <a:xfrm rot="18900000">
              <a:off x="5695217" y="4804017"/>
              <a:ext cx="813162" cy="813163"/>
            </a:xfrm>
            <a:prstGeom prst="roundRect">
              <a:avLst>
                <a:gd name="adj" fmla="val 6133"/>
              </a:avLst>
            </a:prstGeom>
            <a:solidFill>
              <a:srgbClr val="6CAE43"/>
            </a:solidFill>
            <a:ln>
              <a:noFill/>
            </a:ln>
            <a:effectLst>
              <a:outerShdw blurRad="63500" dist="508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69" name="组合 68"/>
            <p:cNvGrpSpPr>
              <a:grpSpLocks noChangeAspect="1"/>
            </p:cNvGrpSpPr>
            <p:nvPr/>
          </p:nvGrpSpPr>
          <p:grpSpPr>
            <a:xfrm>
              <a:off x="5944812" y="4988860"/>
              <a:ext cx="362138" cy="404990"/>
              <a:chOff x="5999255" y="3275006"/>
              <a:chExt cx="402656" cy="450303"/>
            </a:xfrm>
            <a:solidFill>
              <a:schemeClr val="bg1"/>
            </a:solidFill>
          </p:grpSpPr>
          <p:sp>
            <p:nvSpPr>
              <p:cNvPr id="70" name="Freeform 108"/>
              <p:cNvSpPr>
                <a:spLocks noEditPoints="1"/>
              </p:cNvSpPr>
              <p:nvPr/>
            </p:nvSpPr>
            <p:spPr bwMode="auto">
              <a:xfrm>
                <a:off x="6068389" y="3442234"/>
                <a:ext cx="56988" cy="57923"/>
              </a:xfrm>
              <a:custGeom>
                <a:avLst/>
                <a:gdLst>
                  <a:gd name="T0" fmla="*/ 13 w 26"/>
                  <a:gd name="T1" fmla="*/ 0 h 26"/>
                  <a:gd name="T2" fmla="*/ 0 w 26"/>
                  <a:gd name="T3" fmla="*/ 13 h 26"/>
                  <a:gd name="T4" fmla="*/ 13 w 26"/>
                  <a:gd name="T5" fmla="*/ 26 h 26"/>
                  <a:gd name="T6" fmla="*/ 26 w 26"/>
                  <a:gd name="T7" fmla="*/ 13 h 26"/>
                  <a:gd name="T8" fmla="*/ 13 w 26"/>
                  <a:gd name="T9" fmla="*/ 0 h 26"/>
                  <a:gd name="T10" fmla="*/ 13 w 26"/>
                  <a:gd name="T11" fmla="*/ 23 h 26"/>
                  <a:gd name="T12" fmla="*/ 3 w 26"/>
                  <a:gd name="T13" fmla="*/ 13 h 26"/>
                  <a:gd name="T14" fmla="*/ 13 w 26"/>
                  <a:gd name="T15" fmla="*/ 3 h 26"/>
                  <a:gd name="T16" fmla="*/ 23 w 26"/>
                  <a:gd name="T17" fmla="*/ 13 h 26"/>
                  <a:gd name="T18" fmla="*/ 13 w 26"/>
                  <a:gd name="T19"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ea typeface="微软雅黑" panose="020B0503020204020204" pitchFamily="34" charset="-122"/>
                </a:endParaRPr>
              </a:p>
            </p:txBody>
          </p:sp>
          <p:sp>
            <p:nvSpPr>
              <p:cNvPr id="71" name="Freeform 109"/>
              <p:cNvSpPr>
                <a:spLocks noEditPoints="1"/>
              </p:cNvSpPr>
              <p:nvPr/>
            </p:nvSpPr>
            <p:spPr bwMode="auto">
              <a:xfrm>
                <a:off x="6196380" y="3404865"/>
                <a:ext cx="48580" cy="48580"/>
              </a:xfrm>
              <a:custGeom>
                <a:avLst/>
                <a:gdLst>
                  <a:gd name="T0" fmla="*/ 11 w 22"/>
                  <a:gd name="T1" fmla="*/ 0 h 22"/>
                  <a:gd name="T2" fmla="*/ 0 w 22"/>
                  <a:gd name="T3" fmla="*/ 11 h 22"/>
                  <a:gd name="T4" fmla="*/ 11 w 22"/>
                  <a:gd name="T5" fmla="*/ 22 h 22"/>
                  <a:gd name="T6" fmla="*/ 22 w 22"/>
                  <a:gd name="T7" fmla="*/ 11 h 22"/>
                  <a:gd name="T8" fmla="*/ 11 w 22"/>
                  <a:gd name="T9" fmla="*/ 0 h 22"/>
                  <a:gd name="T10" fmla="*/ 11 w 22"/>
                  <a:gd name="T11" fmla="*/ 17 h 22"/>
                  <a:gd name="T12" fmla="*/ 5 w 22"/>
                  <a:gd name="T13" fmla="*/ 11 h 22"/>
                  <a:gd name="T14" fmla="*/ 11 w 22"/>
                  <a:gd name="T15" fmla="*/ 5 h 22"/>
                  <a:gd name="T16" fmla="*/ 17 w 22"/>
                  <a:gd name="T17" fmla="*/ 11 h 22"/>
                  <a:gd name="T18" fmla="*/ 11 w 22"/>
                  <a:gd name="T19"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ea typeface="微软雅黑" panose="020B0503020204020204" pitchFamily="34" charset="-122"/>
                </a:endParaRPr>
              </a:p>
            </p:txBody>
          </p:sp>
          <p:sp>
            <p:nvSpPr>
              <p:cNvPr id="72" name="Freeform 110"/>
              <p:cNvSpPr>
                <a:spLocks noEditPoints="1"/>
              </p:cNvSpPr>
              <p:nvPr/>
            </p:nvSpPr>
            <p:spPr bwMode="auto">
              <a:xfrm>
                <a:off x="6081468" y="3456248"/>
                <a:ext cx="30830" cy="30830"/>
              </a:xfrm>
              <a:custGeom>
                <a:avLst/>
                <a:gdLst>
                  <a:gd name="T0" fmla="*/ 7 w 14"/>
                  <a:gd name="T1" fmla="*/ 0 h 14"/>
                  <a:gd name="T2" fmla="*/ 0 w 14"/>
                  <a:gd name="T3" fmla="*/ 7 h 14"/>
                  <a:gd name="T4" fmla="*/ 7 w 14"/>
                  <a:gd name="T5" fmla="*/ 14 h 14"/>
                  <a:gd name="T6" fmla="*/ 14 w 14"/>
                  <a:gd name="T7" fmla="*/ 7 h 14"/>
                  <a:gd name="T8" fmla="*/ 7 w 14"/>
                  <a:gd name="T9" fmla="*/ 0 h 14"/>
                  <a:gd name="T10" fmla="*/ 7 w 14"/>
                  <a:gd name="T11" fmla="*/ 10 h 14"/>
                  <a:gd name="T12" fmla="*/ 4 w 14"/>
                  <a:gd name="T13" fmla="*/ 7 h 14"/>
                  <a:gd name="T14" fmla="*/ 7 w 14"/>
                  <a:gd name="T15" fmla="*/ 3 h 14"/>
                  <a:gd name="T16" fmla="*/ 11 w 14"/>
                  <a:gd name="T17" fmla="*/ 7 h 14"/>
                  <a:gd name="T18" fmla="*/ 7 w 14"/>
                  <a:gd name="T19"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ea typeface="微软雅黑" panose="020B0503020204020204" pitchFamily="34" charset="-122"/>
                </a:endParaRPr>
              </a:p>
            </p:txBody>
          </p:sp>
          <p:sp>
            <p:nvSpPr>
              <p:cNvPr id="73" name="Freeform 111"/>
              <p:cNvSpPr>
                <a:spLocks noEditPoints="1"/>
              </p:cNvSpPr>
              <p:nvPr/>
            </p:nvSpPr>
            <p:spPr bwMode="auto">
              <a:xfrm>
                <a:off x="6172089" y="3380574"/>
                <a:ext cx="97161" cy="97161"/>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9 h 44"/>
                  <a:gd name="T12" fmla="*/ 5 w 44"/>
                  <a:gd name="T13" fmla="*/ 22 h 44"/>
                  <a:gd name="T14" fmla="*/ 22 w 44"/>
                  <a:gd name="T15" fmla="*/ 6 h 44"/>
                  <a:gd name="T16" fmla="*/ 39 w 44"/>
                  <a:gd name="T17" fmla="*/ 22 h 44"/>
                  <a:gd name="T18" fmla="*/ 22 w 44"/>
                  <a:gd name="T1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ea typeface="微软雅黑" panose="020B0503020204020204" pitchFamily="34" charset="-122"/>
                </a:endParaRPr>
              </a:p>
            </p:txBody>
          </p:sp>
          <p:sp>
            <p:nvSpPr>
              <p:cNvPr id="74" name="Freeform 112"/>
              <p:cNvSpPr>
                <a:spLocks noEditPoints="1"/>
              </p:cNvSpPr>
              <p:nvPr/>
            </p:nvSpPr>
            <p:spPr bwMode="auto">
              <a:xfrm>
                <a:off x="5999255" y="3275006"/>
                <a:ext cx="402656" cy="450303"/>
              </a:xfrm>
              <a:custGeom>
                <a:avLst/>
                <a:gdLst>
                  <a:gd name="T0" fmla="*/ 157 w 182"/>
                  <a:gd name="T1" fmla="*/ 96 h 204"/>
                  <a:gd name="T2" fmla="*/ 153 w 182"/>
                  <a:gd name="T3" fmla="*/ 48 h 204"/>
                  <a:gd name="T4" fmla="*/ 78 w 182"/>
                  <a:gd name="T5" fmla="*/ 0 h 204"/>
                  <a:gd name="T6" fmla="*/ 1 w 182"/>
                  <a:gd name="T7" fmla="*/ 79 h 204"/>
                  <a:gd name="T8" fmla="*/ 0 w 182"/>
                  <a:gd name="T9" fmla="*/ 204 h 204"/>
                  <a:gd name="T10" fmla="*/ 113 w 182"/>
                  <a:gd name="T11" fmla="*/ 176 h 204"/>
                  <a:gd name="T12" fmla="*/ 147 w 182"/>
                  <a:gd name="T13" fmla="*/ 176 h 204"/>
                  <a:gd name="T14" fmla="*/ 147 w 182"/>
                  <a:gd name="T15" fmla="*/ 176 h 204"/>
                  <a:gd name="T16" fmla="*/ 156 w 182"/>
                  <a:gd name="T17" fmla="*/ 151 h 204"/>
                  <a:gd name="T18" fmla="*/ 146 w 182"/>
                  <a:gd name="T19" fmla="*/ 145 h 204"/>
                  <a:gd name="T20" fmla="*/ 156 w 182"/>
                  <a:gd name="T21" fmla="*/ 140 h 204"/>
                  <a:gd name="T22" fmla="*/ 155 w 182"/>
                  <a:gd name="T23" fmla="*/ 138 h 204"/>
                  <a:gd name="T24" fmla="*/ 170 w 182"/>
                  <a:gd name="T25" fmla="*/ 111 h 204"/>
                  <a:gd name="T26" fmla="*/ 62 w 182"/>
                  <a:gd name="T27" fmla="*/ 93 h 204"/>
                  <a:gd name="T28" fmla="*/ 62 w 182"/>
                  <a:gd name="T29" fmla="*/ 102 h 204"/>
                  <a:gd name="T30" fmla="*/ 54 w 182"/>
                  <a:gd name="T31" fmla="*/ 105 h 204"/>
                  <a:gd name="T32" fmla="*/ 48 w 182"/>
                  <a:gd name="T33" fmla="*/ 110 h 204"/>
                  <a:gd name="T34" fmla="*/ 40 w 182"/>
                  <a:gd name="T35" fmla="*/ 107 h 204"/>
                  <a:gd name="T36" fmla="*/ 32 w 182"/>
                  <a:gd name="T37" fmla="*/ 107 h 204"/>
                  <a:gd name="T38" fmla="*/ 28 w 182"/>
                  <a:gd name="T39" fmla="*/ 99 h 204"/>
                  <a:gd name="T40" fmla="*/ 22 w 182"/>
                  <a:gd name="T41" fmla="*/ 93 h 204"/>
                  <a:gd name="T42" fmla="*/ 26 w 182"/>
                  <a:gd name="T43" fmla="*/ 85 h 204"/>
                  <a:gd name="T44" fmla="*/ 26 w 182"/>
                  <a:gd name="T45" fmla="*/ 76 h 204"/>
                  <a:gd name="T46" fmla="*/ 34 w 182"/>
                  <a:gd name="T47" fmla="*/ 73 h 204"/>
                  <a:gd name="T48" fmla="*/ 40 w 182"/>
                  <a:gd name="T49" fmla="*/ 68 h 204"/>
                  <a:gd name="T50" fmla="*/ 48 w 182"/>
                  <a:gd name="T51" fmla="*/ 71 h 204"/>
                  <a:gd name="T52" fmla="*/ 57 w 182"/>
                  <a:gd name="T53" fmla="*/ 71 h 204"/>
                  <a:gd name="T54" fmla="*/ 60 w 182"/>
                  <a:gd name="T55" fmla="*/ 79 h 204"/>
                  <a:gd name="T56" fmla="*/ 66 w 182"/>
                  <a:gd name="T57" fmla="*/ 85 h 204"/>
                  <a:gd name="T58" fmla="*/ 136 w 182"/>
                  <a:gd name="T59" fmla="*/ 77 h 204"/>
                  <a:gd name="T60" fmla="*/ 126 w 182"/>
                  <a:gd name="T61" fmla="*/ 87 h 204"/>
                  <a:gd name="T62" fmla="*/ 121 w 182"/>
                  <a:gd name="T63" fmla="*/ 100 h 204"/>
                  <a:gd name="T64" fmla="*/ 107 w 182"/>
                  <a:gd name="T65" fmla="*/ 100 h 204"/>
                  <a:gd name="T66" fmla="*/ 94 w 182"/>
                  <a:gd name="T67" fmla="*/ 105 h 204"/>
                  <a:gd name="T68" fmla="*/ 83 w 182"/>
                  <a:gd name="T69" fmla="*/ 96 h 204"/>
                  <a:gd name="T70" fmla="*/ 70 w 182"/>
                  <a:gd name="T71" fmla="*/ 91 h 204"/>
                  <a:gd name="T72" fmla="*/ 70 w 182"/>
                  <a:gd name="T73" fmla="*/ 77 h 204"/>
                  <a:gd name="T74" fmla="*/ 64 w 182"/>
                  <a:gd name="T75" fmla="*/ 64 h 204"/>
                  <a:gd name="T76" fmla="*/ 74 w 182"/>
                  <a:gd name="T77" fmla="*/ 53 h 204"/>
                  <a:gd name="T78" fmla="*/ 79 w 182"/>
                  <a:gd name="T79" fmla="*/ 40 h 204"/>
                  <a:gd name="T80" fmla="*/ 94 w 182"/>
                  <a:gd name="T81" fmla="*/ 40 h 204"/>
                  <a:gd name="T82" fmla="*/ 107 w 182"/>
                  <a:gd name="T83" fmla="*/ 35 h 204"/>
                  <a:gd name="T84" fmla="*/ 117 w 182"/>
                  <a:gd name="T85" fmla="*/ 44 h 204"/>
                  <a:gd name="T86" fmla="*/ 130 w 182"/>
                  <a:gd name="T87" fmla="*/ 49 h 204"/>
                  <a:gd name="T88" fmla="*/ 130 w 182"/>
                  <a:gd name="T89" fmla="*/ 64 h 204"/>
                  <a:gd name="T90" fmla="*/ 136 w 182"/>
                  <a:gd name="T91" fmla="*/ 7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ea typeface="微软雅黑" panose="020B0503020204020204" pitchFamily="34" charset="-122"/>
                </a:endParaRPr>
              </a:p>
            </p:txBody>
          </p:sp>
        </p:grpSp>
      </p:grpSp>
      <p:grpSp>
        <p:nvGrpSpPr>
          <p:cNvPr id="4" name="组合 3"/>
          <p:cNvGrpSpPr/>
          <p:nvPr/>
        </p:nvGrpSpPr>
        <p:grpSpPr>
          <a:xfrm>
            <a:off x="5336667" y="2046188"/>
            <a:ext cx="1550596" cy="1550598"/>
            <a:chOff x="5336667" y="2046188"/>
            <a:chExt cx="1550596" cy="1550598"/>
          </a:xfrm>
        </p:grpSpPr>
        <p:sp>
          <p:nvSpPr>
            <p:cNvPr id="54" name="圆角矩形 53"/>
            <p:cNvSpPr/>
            <p:nvPr/>
          </p:nvSpPr>
          <p:spPr>
            <a:xfrm rot="18900000">
              <a:off x="5336667" y="2046188"/>
              <a:ext cx="1550596" cy="1550598"/>
            </a:xfrm>
            <a:prstGeom prst="roundRect">
              <a:avLst>
                <a:gd name="adj" fmla="val 12163"/>
              </a:avLst>
            </a:prstGeom>
            <a:gradFill>
              <a:gsLst>
                <a:gs pos="0">
                  <a:schemeClr val="bg1"/>
                </a:gs>
                <a:gs pos="100000">
                  <a:srgbClr val="E1E1E1"/>
                </a:gs>
              </a:gsLst>
              <a:lin ang="13200000" scaled="0"/>
            </a:gradFill>
            <a:ln>
              <a:noFill/>
            </a:ln>
            <a:effectLst>
              <a:outerShdw blurRad="127000" dist="63500" dir="18900000" algn="b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dirty="0">
                <a:solidFill>
                  <a:schemeClr val="tx1"/>
                </a:solidFill>
                <a:ea typeface="微软雅黑" panose="020B0503020204020204" pitchFamily="34" charset="-122"/>
              </a:endParaRPr>
            </a:p>
          </p:txBody>
        </p:sp>
        <p:sp>
          <p:nvSpPr>
            <p:cNvPr id="55" name="圆角矩形 54"/>
            <p:cNvSpPr/>
            <p:nvPr/>
          </p:nvSpPr>
          <p:spPr>
            <a:xfrm rot="18900000">
              <a:off x="5507576" y="2217097"/>
              <a:ext cx="1208778" cy="1208780"/>
            </a:xfrm>
            <a:prstGeom prst="roundRect">
              <a:avLst>
                <a:gd name="adj" fmla="val 12163"/>
              </a:avLst>
            </a:prstGeom>
            <a:solidFill>
              <a:srgbClr val="6CAE43"/>
            </a:solidFill>
            <a:ln>
              <a:solidFill>
                <a:srgbClr val="6CAE4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5" name="圆角矩形 64"/>
            <p:cNvSpPr/>
            <p:nvPr/>
          </p:nvSpPr>
          <p:spPr>
            <a:xfrm rot="18900000">
              <a:off x="5703585" y="2384841"/>
              <a:ext cx="813162" cy="813163"/>
            </a:xfrm>
            <a:prstGeom prst="roundRect">
              <a:avLst>
                <a:gd name="adj" fmla="val 6133"/>
              </a:avLst>
            </a:prstGeom>
            <a:solidFill>
              <a:srgbClr val="6CAE43"/>
            </a:solidFill>
            <a:ln>
              <a:noFill/>
            </a:ln>
            <a:effectLst>
              <a:outerShdw blurRad="63500" dist="508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75" name="组合 74"/>
            <p:cNvGrpSpPr/>
            <p:nvPr/>
          </p:nvGrpSpPr>
          <p:grpSpPr>
            <a:xfrm>
              <a:off x="5941641" y="2606116"/>
              <a:ext cx="332142" cy="328716"/>
              <a:chOff x="6967126" y="4092464"/>
              <a:chExt cx="453105" cy="448433"/>
            </a:xfrm>
            <a:solidFill>
              <a:schemeClr val="bg1"/>
            </a:solidFill>
          </p:grpSpPr>
          <p:sp>
            <p:nvSpPr>
              <p:cNvPr id="76" name="Freeform 136"/>
              <p:cNvSpPr>
                <a:spLocks/>
              </p:cNvSpPr>
              <p:nvPr/>
            </p:nvSpPr>
            <p:spPr bwMode="auto">
              <a:xfrm>
                <a:off x="6967126" y="4343773"/>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ea typeface="微软雅黑" panose="020B0503020204020204" pitchFamily="34" charset="-122"/>
                </a:endParaRPr>
              </a:p>
            </p:txBody>
          </p:sp>
          <p:sp>
            <p:nvSpPr>
              <p:cNvPr id="77" name="Freeform 137"/>
              <p:cNvSpPr>
                <a:spLocks noEditPoints="1"/>
              </p:cNvSpPr>
              <p:nvPr/>
            </p:nvSpPr>
            <p:spPr bwMode="auto">
              <a:xfrm>
                <a:off x="6967126" y="4092464"/>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ea typeface="微软雅黑" panose="020B0503020204020204" pitchFamily="34" charset="-122"/>
                </a:endParaRPr>
              </a:p>
            </p:txBody>
          </p:sp>
        </p:grpSp>
      </p:grpSp>
      <p:grpSp>
        <p:nvGrpSpPr>
          <p:cNvPr id="7" name="组合 6"/>
          <p:cNvGrpSpPr/>
          <p:nvPr/>
        </p:nvGrpSpPr>
        <p:grpSpPr>
          <a:xfrm>
            <a:off x="6536518" y="3255972"/>
            <a:ext cx="1550596" cy="1550598"/>
            <a:chOff x="6536516" y="3255972"/>
            <a:chExt cx="1550596" cy="1550598"/>
          </a:xfrm>
        </p:grpSpPr>
        <p:sp>
          <p:nvSpPr>
            <p:cNvPr id="60" name="圆角矩形 59"/>
            <p:cNvSpPr/>
            <p:nvPr/>
          </p:nvSpPr>
          <p:spPr>
            <a:xfrm rot="18900000">
              <a:off x="6536516" y="3255972"/>
              <a:ext cx="1550596" cy="1550598"/>
            </a:xfrm>
            <a:prstGeom prst="roundRect">
              <a:avLst>
                <a:gd name="adj" fmla="val 12163"/>
              </a:avLst>
            </a:prstGeom>
            <a:gradFill>
              <a:gsLst>
                <a:gs pos="0">
                  <a:schemeClr val="bg1"/>
                </a:gs>
                <a:gs pos="100000">
                  <a:srgbClr val="E1E1E1"/>
                </a:gs>
              </a:gsLst>
              <a:lin ang="13200000" scaled="0"/>
            </a:gradFill>
            <a:ln>
              <a:noFill/>
            </a:ln>
            <a:effectLst>
              <a:outerShdw blurRad="127000" dist="63500" dir="18900000" algn="b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dirty="0">
                <a:solidFill>
                  <a:schemeClr val="tx1"/>
                </a:solidFill>
                <a:ea typeface="微软雅黑" panose="020B0503020204020204" pitchFamily="34" charset="-122"/>
              </a:endParaRPr>
            </a:p>
          </p:txBody>
        </p:sp>
        <p:sp>
          <p:nvSpPr>
            <p:cNvPr id="61" name="圆角矩形 60"/>
            <p:cNvSpPr/>
            <p:nvPr/>
          </p:nvSpPr>
          <p:spPr>
            <a:xfrm rot="18900000">
              <a:off x="6707426" y="3426881"/>
              <a:ext cx="1208778" cy="1208780"/>
            </a:xfrm>
            <a:prstGeom prst="roundRect">
              <a:avLst>
                <a:gd name="adj" fmla="val 12163"/>
              </a:avLst>
            </a:prstGeom>
            <a:solidFill>
              <a:srgbClr val="6CAE43"/>
            </a:solidFill>
            <a:ln>
              <a:solidFill>
                <a:srgbClr val="6CAE4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7" name="圆角矩形 66"/>
            <p:cNvSpPr/>
            <p:nvPr/>
          </p:nvSpPr>
          <p:spPr>
            <a:xfrm rot="18900000">
              <a:off x="6903434" y="3594625"/>
              <a:ext cx="813162" cy="813163"/>
            </a:xfrm>
            <a:prstGeom prst="roundRect">
              <a:avLst>
                <a:gd name="adj" fmla="val 6133"/>
              </a:avLst>
            </a:prstGeom>
            <a:solidFill>
              <a:srgbClr val="6CAE43"/>
            </a:solidFill>
            <a:ln>
              <a:noFill/>
            </a:ln>
            <a:effectLst>
              <a:outerShdw blurRad="63500" dist="508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78" name="组合 77"/>
            <p:cNvGrpSpPr/>
            <p:nvPr/>
          </p:nvGrpSpPr>
          <p:grpSpPr>
            <a:xfrm>
              <a:off x="7196117" y="3815056"/>
              <a:ext cx="345955" cy="372300"/>
              <a:chOff x="7005429" y="4859473"/>
              <a:chExt cx="466184" cy="501686"/>
            </a:xfrm>
            <a:solidFill>
              <a:schemeClr val="bg1"/>
            </a:solidFill>
          </p:grpSpPr>
          <p:sp>
            <p:nvSpPr>
              <p:cNvPr id="79" name="Freeform 154"/>
              <p:cNvSpPr>
                <a:spLocks/>
              </p:cNvSpPr>
              <p:nvPr/>
            </p:nvSpPr>
            <p:spPr bwMode="auto">
              <a:xfrm>
                <a:off x="7146499" y="5285485"/>
                <a:ext cx="50449" cy="46712"/>
              </a:xfrm>
              <a:custGeom>
                <a:avLst/>
                <a:gdLst>
                  <a:gd name="T0" fmla="*/ 16 w 23"/>
                  <a:gd name="T1" fmla="*/ 0 h 21"/>
                  <a:gd name="T2" fmla="*/ 16 w 23"/>
                  <a:gd name="T3" fmla="*/ 4 h 21"/>
                  <a:gd name="T4" fmla="*/ 19 w 23"/>
                  <a:gd name="T5" fmla="*/ 11 h 21"/>
                  <a:gd name="T6" fmla="*/ 10 w 23"/>
                  <a:gd name="T7" fmla="*/ 17 h 21"/>
                  <a:gd name="T8" fmla="*/ 4 w 23"/>
                  <a:gd name="T9" fmla="*/ 9 h 21"/>
                  <a:gd name="T10" fmla="*/ 6 w 23"/>
                  <a:gd name="T11" fmla="*/ 5 h 21"/>
                  <a:gd name="T12" fmla="*/ 6 w 23"/>
                  <a:gd name="T13" fmla="*/ 0 h 21"/>
                  <a:gd name="T14" fmla="*/ 0 w 23"/>
                  <a:gd name="T15" fmla="*/ 10 h 21"/>
                  <a:gd name="T16" fmla="*/ 11 w 23"/>
                  <a:gd name="T17" fmla="*/ 21 h 21"/>
                  <a:gd name="T18" fmla="*/ 23 w 23"/>
                  <a:gd name="T19" fmla="*/ 10 h 21"/>
                  <a:gd name="T20" fmla="*/ 16 w 23"/>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ea typeface="微软雅黑" panose="020B0503020204020204" pitchFamily="34" charset="-122"/>
                </a:endParaRPr>
              </a:p>
            </p:txBody>
          </p:sp>
          <p:sp>
            <p:nvSpPr>
              <p:cNvPr id="80" name="Rectangle 155"/>
              <p:cNvSpPr>
                <a:spLocks noChangeArrowheads="1"/>
              </p:cNvSpPr>
              <p:nvPr/>
            </p:nvSpPr>
            <p:spPr bwMode="auto">
              <a:xfrm>
                <a:off x="7166118" y="5278945"/>
                <a:ext cx="9342" cy="3269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ea typeface="微软雅黑" panose="020B0503020204020204" pitchFamily="34" charset="-122"/>
                </a:endParaRPr>
              </a:p>
            </p:txBody>
          </p:sp>
          <p:sp>
            <p:nvSpPr>
              <p:cNvPr id="81" name="Freeform 156"/>
              <p:cNvSpPr>
                <a:spLocks noEditPoints="1"/>
              </p:cNvSpPr>
              <p:nvPr/>
            </p:nvSpPr>
            <p:spPr bwMode="auto">
              <a:xfrm>
                <a:off x="7044667" y="4940751"/>
                <a:ext cx="260652" cy="260652"/>
              </a:xfrm>
              <a:custGeom>
                <a:avLst/>
                <a:gdLst>
                  <a:gd name="T0" fmla="*/ 24 w 118"/>
                  <a:gd name="T1" fmla="*/ 19 h 118"/>
                  <a:gd name="T2" fmla="*/ 19 w 118"/>
                  <a:gd name="T3" fmla="*/ 94 h 118"/>
                  <a:gd name="T4" fmla="*/ 94 w 118"/>
                  <a:gd name="T5" fmla="*/ 99 h 118"/>
                  <a:gd name="T6" fmla="*/ 99 w 118"/>
                  <a:gd name="T7" fmla="*/ 24 h 118"/>
                  <a:gd name="T8" fmla="*/ 24 w 118"/>
                  <a:gd name="T9" fmla="*/ 19 h 118"/>
                  <a:gd name="T10" fmla="*/ 64 w 118"/>
                  <a:gd name="T11" fmla="*/ 84 h 118"/>
                  <a:gd name="T12" fmla="*/ 64 w 118"/>
                  <a:gd name="T13" fmla="*/ 93 h 118"/>
                  <a:gd name="T14" fmla="*/ 56 w 118"/>
                  <a:gd name="T15" fmla="*/ 93 h 118"/>
                  <a:gd name="T16" fmla="*/ 56 w 118"/>
                  <a:gd name="T17" fmla="*/ 85 h 118"/>
                  <a:gd name="T18" fmla="*/ 41 w 118"/>
                  <a:gd name="T19" fmla="*/ 81 h 118"/>
                  <a:gd name="T20" fmla="*/ 43 w 118"/>
                  <a:gd name="T21" fmla="*/ 71 h 118"/>
                  <a:gd name="T22" fmla="*/ 58 w 118"/>
                  <a:gd name="T23" fmla="*/ 75 h 118"/>
                  <a:gd name="T24" fmla="*/ 66 w 118"/>
                  <a:gd name="T25" fmla="*/ 70 h 118"/>
                  <a:gd name="T26" fmla="*/ 57 w 118"/>
                  <a:gd name="T27" fmla="*/ 62 h 118"/>
                  <a:gd name="T28" fmla="*/ 41 w 118"/>
                  <a:gd name="T29" fmla="*/ 46 h 118"/>
                  <a:gd name="T30" fmla="*/ 56 w 118"/>
                  <a:gd name="T31" fmla="*/ 31 h 118"/>
                  <a:gd name="T32" fmla="*/ 56 w 118"/>
                  <a:gd name="T33" fmla="*/ 23 h 118"/>
                  <a:gd name="T34" fmla="*/ 64 w 118"/>
                  <a:gd name="T35" fmla="*/ 23 h 118"/>
                  <a:gd name="T36" fmla="*/ 64 w 118"/>
                  <a:gd name="T37" fmla="*/ 30 h 118"/>
                  <a:gd name="T38" fmla="*/ 77 w 118"/>
                  <a:gd name="T39" fmla="*/ 33 h 118"/>
                  <a:gd name="T40" fmla="*/ 74 w 118"/>
                  <a:gd name="T41" fmla="*/ 43 h 118"/>
                  <a:gd name="T42" fmla="*/ 62 w 118"/>
                  <a:gd name="T43" fmla="*/ 40 h 118"/>
                  <a:gd name="T44" fmla="*/ 55 w 118"/>
                  <a:gd name="T45" fmla="*/ 45 h 118"/>
                  <a:gd name="T46" fmla="*/ 65 w 118"/>
                  <a:gd name="T47" fmla="*/ 52 h 118"/>
                  <a:gd name="T48" fmla="*/ 79 w 118"/>
                  <a:gd name="T49" fmla="*/ 69 h 118"/>
                  <a:gd name="T50" fmla="*/ 64 w 118"/>
                  <a:gd name="T51" fmla="*/ 8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ea typeface="微软雅黑" panose="020B0503020204020204" pitchFamily="34" charset="-122"/>
                </a:endParaRPr>
              </a:p>
            </p:txBody>
          </p:sp>
          <p:sp>
            <p:nvSpPr>
              <p:cNvPr id="82" name="Freeform 157"/>
              <p:cNvSpPr>
                <a:spLocks noEditPoints="1"/>
              </p:cNvSpPr>
              <p:nvPr/>
            </p:nvSpPr>
            <p:spPr bwMode="auto">
              <a:xfrm>
                <a:off x="7005429" y="4859473"/>
                <a:ext cx="338194" cy="501686"/>
              </a:xfrm>
              <a:custGeom>
                <a:avLst/>
                <a:gdLst>
                  <a:gd name="T0" fmla="*/ 138 w 153"/>
                  <a:gd name="T1" fmla="*/ 177 h 227"/>
                  <a:gd name="T2" fmla="*/ 16 w 153"/>
                  <a:gd name="T3" fmla="*/ 177 h 227"/>
                  <a:gd name="T4" fmla="*/ 16 w 153"/>
                  <a:gd name="T5" fmla="*/ 16 h 227"/>
                  <a:gd name="T6" fmla="*/ 138 w 153"/>
                  <a:gd name="T7" fmla="*/ 16 h 227"/>
                  <a:gd name="T8" fmla="*/ 138 w 153"/>
                  <a:gd name="T9" fmla="*/ 103 h 227"/>
                  <a:gd name="T10" fmla="*/ 139 w 153"/>
                  <a:gd name="T11" fmla="*/ 102 h 227"/>
                  <a:gd name="T12" fmla="*/ 153 w 153"/>
                  <a:gd name="T13" fmla="*/ 94 h 227"/>
                  <a:gd name="T14" fmla="*/ 153 w 153"/>
                  <a:gd name="T15" fmla="*/ 13 h 227"/>
                  <a:gd name="T16" fmla="*/ 141 w 153"/>
                  <a:gd name="T17" fmla="*/ 0 h 227"/>
                  <a:gd name="T18" fmla="*/ 12 w 153"/>
                  <a:gd name="T19" fmla="*/ 0 h 227"/>
                  <a:gd name="T20" fmla="*/ 0 w 153"/>
                  <a:gd name="T21" fmla="*/ 13 h 227"/>
                  <a:gd name="T22" fmla="*/ 0 w 153"/>
                  <a:gd name="T23" fmla="*/ 215 h 227"/>
                  <a:gd name="T24" fmla="*/ 12 w 153"/>
                  <a:gd name="T25" fmla="*/ 227 h 227"/>
                  <a:gd name="T26" fmla="*/ 141 w 153"/>
                  <a:gd name="T27" fmla="*/ 227 h 227"/>
                  <a:gd name="T28" fmla="*/ 153 w 153"/>
                  <a:gd name="T29" fmla="*/ 215 h 227"/>
                  <a:gd name="T30" fmla="*/ 153 w 153"/>
                  <a:gd name="T31" fmla="*/ 176 h 227"/>
                  <a:gd name="T32" fmla="*/ 138 w 153"/>
                  <a:gd name="T33" fmla="*/ 166 h 227"/>
                  <a:gd name="T34" fmla="*/ 138 w 153"/>
                  <a:gd name="T35" fmla="*/ 177 h 227"/>
                  <a:gd name="T36" fmla="*/ 75 w 153"/>
                  <a:gd name="T37" fmla="*/ 221 h 227"/>
                  <a:gd name="T38" fmla="*/ 56 w 153"/>
                  <a:gd name="T39" fmla="*/ 201 h 227"/>
                  <a:gd name="T40" fmla="*/ 75 w 153"/>
                  <a:gd name="T41" fmla="*/ 182 h 227"/>
                  <a:gd name="T42" fmla="*/ 95 w 153"/>
                  <a:gd name="T43" fmla="*/ 201 h 227"/>
                  <a:gd name="T44" fmla="*/ 75 w 153"/>
                  <a:gd name="T45" fmla="*/ 22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ea typeface="微软雅黑" panose="020B0503020204020204" pitchFamily="34" charset="-122"/>
                </a:endParaRPr>
              </a:p>
            </p:txBody>
          </p:sp>
          <p:sp>
            <p:nvSpPr>
              <p:cNvPr id="83" name="Freeform 158"/>
              <p:cNvSpPr>
                <a:spLocks noEditPoints="1"/>
              </p:cNvSpPr>
              <p:nvPr/>
            </p:nvSpPr>
            <p:spPr bwMode="auto">
              <a:xfrm>
                <a:off x="7281029" y="5062202"/>
                <a:ext cx="190584" cy="190584"/>
              </a:xfrm>
              <a:custGeom>
                <a:avLst/>
                <a:gdLst>
                  <a:gd name="T0" fmla="*/ 72 w 86"/>
                  <a:gd name="T1" fmla="*/ 17 h 86"/>
                  <a:gd name="T2" fmla="*/ 18 w 86"/>
                  <a:gd name="T3" fmla="*/ 14 h 86"/>
                  <a:gd name="T4" fmla="*/ 14 w 86"/>
                  <a:gd name="T5" fmla="*/ 68 h 86"/>
                  <a:gd name="T6" fmla="*/ 69 w 86"/>
                  <a:gd name="T7" fmla="*/ 72 h 86"/>
                  <a:gd name="T8" fmla="*/ 72 w 86"/>
                  <a:gd name="T9" fmla="*/ 17 h 86"/>
                  <a:gd name="T10" fmla="*/ 46 w 86"/>
                  <a:gd name="T11" fmla="*/ 63 h 86"/>
                  <a:gd name="T12" fmla="*/ 46 w 86"/>
                  <a:gd name="T13" fmla="*/ 70 h 86"/>
                  <a:gd name="T14" fmla="*/ 40 w 86"/>
                  <a:gd name="T15" fmla="*/ 70 h 86"/>
                  <a:gd name="T16" fmla="*/ 40 w 86"/>
                  <a:gd name="T17" fmla="*/ 64 h 86"/>
                  <a:gd name="T18" fmla="*/ 28 w 86"/>
                  <a:gd name="T19" fmla="*/ 61 h 86"/>
                  <a:gd name="T20" fmla="*/ 30 w 86"/>
                  <a:gd name="T21" fmla="*/ 53 h 86"/>
                  <a:gd name="T22" fmla="*/ 41 w 86"/>
                  <a:gd name="T23" fmla="*/ 56 h 86"/>
                  <a:gd name="T24" fmla="*/ 48 w 86"/>
                  <a:gd name="T25" fmla="*/ 52 h 86"/>
                  <a:gd name="T26" fmla="*/ 41 w 86"/>
                  <a:gd name="T27" fmla="*/ 46 h 86"/>
                  <a:gd name="T28" fmla="*/ 29 w 86"/>
                  <a:gd name="T29" fmla="*/ 34 h 86"/>
                  <a:gd name="T30" fmla="*/ 40 w 86"/>
                  <a:gd name="T31" fmla="*/ 22 h 86"/>
                  <a:gd name="T32" fmla="*/ 40 w 86"/>
                  <a:gd name="T33" fmla="*/ 15 h 86"/>
                  <a:gd name="T34" fmla="*/ 47 w 86"/>
                  <a:gd name="T35" fmla="*/ 15 h 86"/>
                  <a:gd name="T36" fmla="*/ 47 w 86"/>
                  <a:gd name="T37" fmla="*/ 21 h 86"/>
                  <a:gd name="T38" fmla="*/ 56 w 86"/>
                  <a:gd name="T39" fmla="*/ 23 h 86"/>
                  <a:gd name="T40" fmla="*/ 54 w 86"/>
                  <a:gd name="T41" fmla="*/ 31 h 86"/>
                  <a:gd name="T42" fmla="*/ 45 w 86"/>
                  <a:gd name="T43" fmla="*/ 29 h 86"/>
                  <a:gd name="T44" fmla="*/ 39 w 86"/>
                  <a:gd name="T45" fmla="*/ 32 h 86"/>
                  <a:gd name="T46" fmla="*/ 47 w 86"/>
                  <a:gd name="T47" fmla="*/ 38 h 86"/>
                  <a:gd name="T48" fmla="*/ 58 w 86"/>
                  <a:gd name="T49" fmla="*/ 51 h 86"/>
                  <a:gd name="T50" fmla="*/ 46 w 86"/>
                  <a:gd name="T51" fmla="*/ 6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ea typeface="微软雅黑" panose="020B0503020204020204" pitchFamily="34" charset="-122"/>
                </a:endParaRPr>
              </a:p>
            </p:txBody>
          </p:sp>
        </p:grpSp>
      </p:grpSp>
      <p:grpSp>
        <p:nvGrpSpPr>
          <p:cNvPr id="9" name="组合 8"/>
          <p:cNvGrpSpPr/>
          <p:nvPr/>
        </p:nvGrpSpPr>
        <p:grpSpPr>
          <a:xfrm>
            <a:off x="4102339" y="3280518"/>
            <a:ext cx="1550596" cy="1550598"/>
            <a:chOff x="4102338" y="3280518"/>
            <a:chExt cx="1550596" cy="1550598"/>
          </a:xfrm>
        </p:grpSpPr>
        <p:sp>
          <p:nvSpPr>
            <p:cNvPr id="57" name="圆角矩形 56"/>
            <p:cNvSpPr/>
            <p:nvPr/>
          </p:nvSpPr>
          <p:spPr>
            <a:xfrm rot="18900000">
              <a:off x="4102338" y="3280518"/>
              <a:ext cx="1550596" cy="1550598"/>
            </a:xfrm>
            <a:prstGeom prst="roundRect">
              <a:avLst>
                <a:gd name="adj" fmla="val 12163"/>
              </a:avLst>
            </a:prstGeom>
            <a:gradFill>
              <a:gsLst>
                <a:gs pos="0">
                  <a:schemeClr val="bg1"/>
                </a:gs>
                <a:gs pos="100000">
                  <a:srgbClr val="E1E1E1"/>
                </a:gs>
              </a:gsLst>
              <a:lin ang="13200000" scaled="0"/>
            </a:gradFill>
            <a:ln>
              <a:noFill/>
            </a:ln>
            <a:effectLst>
              <a:outerShdw blurRad="127000" dist="63500" dir="18900000" algn="b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dirty="0">
                <a:solidFill>
                  <a:schemeClr val="tx1"/>
                </a:solidFill>
                <a:ea typeface="微软雅黑" panose="020B0503020204020204" pitchFamily="34" charset="-122"/>
              </a:endParaRPr>
            </a:p>
          </p:txBody>
        </p:sp>
        <p:sp>
          <p:nvSpPr>
            <p:cNvPr id="58" name="圆角矩形 57"/>
            <p:cNvSpPr/>
            <p:nvPr/>
          </p:nvSpPr>
          <p:spPr>
            <a:xfrm rot="18900000">
              <a:off x="4273247" y="3451427"/>
              <a:ext cx="1208778" cy="1208780"/>
            </a:xfrm>
            <a:prstGeom prst="roundRect">
              <a:avLst>
                <a:gd name="adj" fmla="val 12163"/>
              </a:avLst>
            </a:prstGeom>
            <a:solidFill>
              <a:srgbClr val="6CAE43"/>
            </a:solidFill>
            <a:ln>
              <a:solidFill>
                <a:srgbClr val="6CAE4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6" name="圆角矩形 65"/>
            <p:cNvSpPr/>
            <p:nvPr/>
          </p:nvSpPr>
          <p:spPr>
            <a:xfrm rot="18900000">
              <a:off x="4469256" y="3619171"/>
              <a:ext cx="813162" cy="813163"/>
            </a:xfrm>
            <a:prstGeom prst="roundRect">
              <a:avLst>
                <a:gd name="adj" fmla="val 6133"/>
              </a:avLst>
            </a:prstGeom>
            <a:solidFill>
              <a:srgbClr val="6CAE43"/>
            </a:solidFill>
            <a:ln>
              <a:noFill/>
            </a:ln>
            <a:effectLst>
              <a:outerShdw blurRad="63500" dist="508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84" name="组合 83"/>
            <p:cNvGrpSpPr/>
            <p:nvPr/>
          </p:nvGrpSpPr>
          <p:grpSpPr>
            <a:xfrm>
              <a:off x="4718588" y="3802240"/>
              <a:ext cx="343620" cy="388647"/>
              <a:chOff x="4994016" y="4872552"/>
              <a:chExt cx="406393" cy="459645"/>
            </a:xfrm>
            <a:solidFill>
              <a:schemeClr val="bg1"/>
            </a:solidFill>
          </p:grpSpPr>
          <p:sp>
            <p:nvSpPr>
              <p:cNvPr id="85" name="Freeform 148"/>
              <p:cNvSpPr>
                <a:spLocks noEditPoints="1"/>
              </p:cNvSpPr>
              <p:nvPr/>
            </p:nvSpPr>
            <p:spPr bwMode="auto">
              <a:xfrm>
                <a:off x="5049136" y="4872552"/>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ea typeface="微软雅黑" panose="020B0503020204020204" pitchFamily="34" charset="-122"/>
                </a:endParaRPr>
              </a:p>
            </p:txBody>
          </p:sp>
          <p:sp>
            <p:nvSpPr>
              <p:cNvPr id="86" name="Freeform 149"/>
              <p:cNvSpPr>
                <a:spLocks noEditPoints="1"/>
              </p:cNvSpPr>
              <p:nvPr/>
            </p:nvSpPr>
            <p:spPr bwMode="auto">
              <a:xfrm>
                <a:off x="4994016" y="5104243"/>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ea typeface="微软雅黑" panose="020B0503020204020204" pitchFamily="34" charset="-122"/>
                </a:endParaRPr>
              </a:p>
            </p:txBody>
          </p:sp>
          <p:sp>
            <p:nvSpPr>
              <p:cNvPr id="87" name="Oval 150"/>
              <p:cNvSpPr>
                <a:spLocks noChangeArrowheads="1"/>
              </p:cNvSpPr>
              <p:nvPr/>
            </p:nvSpPr>
            <p:spPr bwMode="auto">
              <a:xfrm>
                <a:off x="5091176" y="5199535"/>
                <a:ext cx="37370" cy="3737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ea typeface="微软雅黑" panose="020B0503020204020204" pitchFamily="34" charset="-122"/>
                </a:endParaRPr>
              </a:p>
            </p:txBody>
          </p:sp>
        </p:grpSp>
      </p:grpSp>
      <p:sp>
        <p:nvSpPr>
          <p:cNvPr id="53" name="文本框 52"/>
          <p:cNvSpPr txBox="1"/>
          <p:nvPr/>
        </p:nvSpPr>
        <p:spPr>
          <a:xfrm>
            <a:off x="1076093" y="2267236"/>
            <a:ext cx="2308645" cy="1031051"/>
          </a:xfrm>
          <a:prstGeom prst="rect">
            <a:avLst/>
          </a:prstGeom>
          <a:noFill/>
          <a:effectLst/>
        </p:spPr>
        <p:txBody>
          <a:bodyPr wrap="none" rtlCol="0">
            <a:spAutoFit/>
          </a:bodyPr>
          <a:lstStyle/>
          <a:p>
            <a:r>
              <a:rPr lang="en-US" altLang="zh-CN" sz="1600" b="1" dirty="0" smtClean="0">
                <a:gradFill>
                  <a:gsLst>
                    <a:gs pos="0">
                      <a:srgbClr val="1B2C45"/>
                    </a:gs>
                    <a:gs pos="100000">
                      <a:srgbClr val="254E8C"/>
                    </a:gs>
                  </a:gsLst>
                  <a:lin ang="19200000" scaled="0"/>
                </a:gradFill>
                <a:latin typeface="方正姚体" panose="02010601030101010101" pitchFamily="2" charset="-122"/>
                <a:ea typeface="方正姚体" panose="02010601030101010101" pitchFamily="2" charset="-122"/>
              </a:rPr>
              <a:t>  </a:t>
            </a:r>
            <a:r>
              <a:rPr lang="en-US" altLang="zh-CN" sz="1400" b="1" dirty="0" smtClean="0">
                <a:gradFill>
                  <a:gsLst>
                    <a:gs pos="0">
                      <a:srgbClr val="1B2C45"/>
                    </a:gs>
                    <a:gs pos="100000">
                      <a:srgbClr val="254E8C"/>
                    </a:gs>
                  </a:gsLst>
                  <a:lin ang="19200000" scaled="0"/>
                </a:gradFill>
                <a:latin typeface="方正姚体" panose="02010601030101010101" pitchFamily="2" charset="-122"/>
                <a:ea typeface="方正姚体" panose="02010601030101010101" pitchFamily="2" charset="-122"/>
              </a:rPr>
              <a:t>MORE  THAN  TEMPLATE</a:t>
            </a:r>
          </a:p>
          <a:p>
            <a:r>
              <a:rPr lang="en-US" altLang="zh-CN" sz="1100" dirty="0" smtClean="0">
                <a:solidFill>
                  <a:schemeClr val="tx1">
                    <a:lumMod val="95000"/>
                    <a:lumOff val="5000"/>
                  </a:schemeClr>
                </a:solidFill>
                <a:latin typeface="方正姚体" panose="02010601030101010101" pitchFamily="2" charset="-122"/>
                <a:ea typeface="方正姚体" panose="02010601030101010101" pitchFamily="2" charset="-122"/>
              </a:rPr>
              <a:t>Click </a:t>
            </a:r>
            <a:r>
              <a:rPr lang="en-US" altLang="zh-CN" sz="1100" dirty="0">
                <a:solidFill>
                  <a:schemeClr val="tx1">
                    <a:lumMod val="95000"/>
                    <a:lumOff val="5000"/>
                  </a:schemeClr>
                </a:solidFill>
                <a:latin typeface="方正姚体" panose="02010601030101010101" pitchFamily="2" charset="-122"/>
                <a:ea typeface="方正姚体" panose="02010601030101010101" pitchFamily="2" charset="-122"/>
              </a:rPr>
              <a:t>here </a:t>
            </a:r>
            <a:r>
              <a:rPr lang="en-US" altLang="zh-CN" sz="1100" dirty="0" smtClean="0">
                <a:solidFill>
                  <a:schemeClr val="tx1">
                    <a:lumMod val="95000"/>
                    <a:lumOff val="5000"/>
                  </a:schemeClr>
                </a:solidFill>
                <a:latin typeface="方正姚体" panose="02010601030101010101" pitchFamily="2" charset="-122"/>
                <a:ea typeface="方正姚体" panose="02010601030101010101" pitchFamily="2" charset="-122"/>
              </a:rPr>
              <a:t>to </a:t>
            </a:r>
            <a:r>
              <a:rPr lang="en-US" altLang="zh-CN" sz="1100" dirty="0">
                <a:solidFill>
                  <a:schemeClr val="tx1">
                    <a:lumMod val="95000"/>
                    <a:lumOff val="5000"/>
                  </a:schemeClr>
                </a:solidFill>
                <a:latin typeface="方正姚体" panose="02010601030101010101" pitchFamily="2" charset="-122"/>
                <a:ea typeface="方正姚体" panose="02010601030101010101" pitchFamily="2" charset="-122"/>
              </a:rPr>
              <a:t>add </a:t>
            </a:r>
            <a:r>
              <a:rPr lang="en-US" altLang="zh-CN" sz="1100" dirty="0" smtClean="0">
                <a:solidFill>
                  <a:schemeClr val="tx1">
                    <a:lumMod val="95000"/>
                    <a:lumOff val="5000"/>
                  </a:schemeClr>
                </a:solidFill>
                <a:latin typeface="方正姚体" panose="02010601030101010101" pitchFamily="2" charset="-122"/>
                <a:ea typeface="方正姚体" panose="02010601030101010101" pitchFamily="2" charset="-122"/>
              </a:rPr>
              <a:t> you to the Center of </a:t>
            </a:r>
          </a:p>
          <a:p>
            <a:r>
              <a:rPr lang="en-US" altLang="zh-CN" sz="1100" dirty="0" smtClean="0">
                <a:solidFill>
                  <a:schemeClr val="tx1">
                    <a:lumMod val="95000"/>
                    <a:lumOff val="5000"/>
                  </a:schemeClr>
                </a:solidFill>
                <a:latin typeface="方正姚体" panose="02010601030101010101" pitchFamily="2" charset="-122"/>
                <a:ea typeface="方正姚体" panose="02010601030101010101" pitchFamily="2" charset="-122"/>
              </a:rPr>
              <a:t>the  narrative thought</a:t>
            </a:r>
            <a:endParaRPr lang="en-US" altLang="zh-CN" sz="1100" dirty="0">
              <a:solidFill>
                <a:schemeClr val="tx1">
                  <a:lumMod val="95000"/>
                  <a:lumOff val="5000"/>
                </a:schemeClr>
              </a:solidFill>
              <a:latin typeface="方正姚体" panose="02010601030101010101" pitchFamily="2" charset="-122"/>
              <a:ea typeface="方正姚体" panose="02010601030101010101" pitchFamily="2" charset="-122"/>
            </a:endParaRPr>
          </a:p>
          <a:p>
            <a:endParaRPr lang="en-US" altLang="zh-CN" sz="1100" dirty="0" smtClean="0">
              <a:solidFill>
                <a:schemeClr val="tx1">
                  <a:lumMod val="95000"/>
                  <a:lumOff val="5000"/>
                </a:schemeClr>
              </a:solidFill>
              <a:ea typeface="微软雅黑" panose="020B0503020204020204" pitchFamily="34" charset="-122"/>
            </a:endParaRPr>
          </a:p>
          <a:p>
            <a:endParaRPr lang="en-US" altLang="zh-CN" sz="1200" dirty="0" smtClean="0">
              <a:solidFill>
                <a:srgbClr val="FCFCFC"/>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1059913" y="4741797"/>
            <a:ext cx="2308645" cy="1031051"/>
          </a:xfrm>
          <a:prstGeom prst="rect">
            <a:avLst/>
          </a:prstGeom>
          <a:noFill/>
          <a:effectLst/>
        </p:spPr>
        <p:txBody>
          <a:bodyPr wrap="none" rtlCol="0">
            <a:spAutoFit/>
          </a:bodyPr>
          <a:lstStyle/>
          <a:p>
            <a:r>
              <a:rPr lang="en-US" altLang="zh-CN" sz="1600" b="1" dirty="0" smtClean="0">
                <a:gradFill>
                  <a:gsLst>
                    <a:gs pos="0">
                      <a:srgbClr val="1B2C45"/>
                    </a:gs>
                    <a:gs pos="100000">
                      <a:srgbClr val="254E8C"/>
                    </a:gs>
                  </a:gsLst>
                  <a:lin ang="19200000" scaled="0"/>
                </a:gradFill>
                <a:latin typeface="方正姚体" panose="02010601030101010101" pitchFamily="2" charset="-122"/>
                <a:ea typeface="方正姚体" panose="02010601030101010101" pitchFamily="2" charset="-122"/>
              </a:rPr>
              <a:t>  </a:t>
            </a:r>
            <a:r>
              <a:rPr lang="en-US" altLang="zh-CN" sz="1400" b="1" dirty="0" smtClean="0">
                <a:gradFill>
                  <a:gsLst>
                    <a:gs pos="0">
                      <a:srgbClr val="1B2C45"/>
                    </a:gs>
                    <a:gs pos="100000">
                      <a:srgbClr val="254E8C"/>
                    </a:gs>
                  </a:gsLst>
                  <a:lin ang="19200000" scaled="0"/>
                </a:gradFill>
                <a:latin typeface="方正姚体" panose="02010601030101010101" pitchFamily="2" charset="-122"/>
                <a:ea typeface="方正姚体" panose="02010601030101010101" pitchFamily="2" charset="-122"/>
              </a:rPr>
              <a:t>MORE  THAN  TEMPLATE</a:t>
            </a:r>
          </a:p>
          <a:p>
            <a:r>
              <a:rPr lang="en-US" altLang="zh-CN" sz="1100" dirty="0" smtClean="0">
                <a:solidFill>
                  <a:schemeClr val="tx1">
                    <a:lumMod val="95000"/>
                    <a:lumOff val="5000"/>
                  </a:schemeClr>
                </a:solidFill>
                <a:latin typeface="方正姚体" panose="02010601030101010101" pitchFamily="2" charset="-122"/>
                <a:ea typeface="方正姚体" panose="02010601030101010101" pitchFamily="2" charset="-122"/>
              </a:rPr>
              <a:t>Click </a:t>
            </a:r>
            <a:r>
              <a:rPr lang="en-US" altLang="zh-CN" sz="1100" dirty="0">
                <a:solidFill>
                  <a:schemeClr val="tx1">
                    <a:lumMod val="95000"/>
                    <a:lumOff val="5000"/>
                  </a:schemeClr>
                </a:solidFill>
                <a:latin typeface="方正姚体" panose="02010601030101010101" pitchFamily="2" charset="-122"/>
                <a:ea typeface="方正姚体" panose="02010601030101010101" pitchFamily="2" charset="-122"/>
              </a:rPr>
              <a:t>here </a:t>
            </a:r>
            <a:r>
              <a:rPr lang="en-US" altLang="zh-CN" sz="1100" dirty="0" smtClean="0">
                <a:solidFill>
                  <a:schemeClr val="tx1">
                    <a:lumMod val="95000"/>
                    <a:lumOff val="5000"/>
                  </a:schemeClr>
                </a:solidFill>
                <a:latin typeface="方正姚体" panose="02010601030101010101" pitchFamily="2" charset="-122"/>
                <a:ea typeface="方正姚体" panose="02010601030101010101" pitchFamily="2" charset="-122"/>
              </a:rPr>
              <a:t>to </a:t>
            </a:r>
            <a:r>
              <a:rPr lang="en-US" altLang="zh-CN" sz="1100" dirty="0">
                <a:solidFill>
                  <a:schemeClr val="tx1">
                    <a:lumMod val="95000"/>
                    <a:lumOff val="5000"/>
                  </a:schemeClr>
                </a:solidFill>
                <a:latin typeface="方正姚体" panose="02010601030101010101" pitchFamily="2" charset="-122"/>
                <a:ea typeface="方正姚体" panose="02010601030101010101" pitchFamily="2" charset="-122"/>
              </a:rPr>
              <a:t>add </a:t>
            </a:r>
            <a:r>
              <a:rPr lang="en-US" altLang="zh-CN" sz="1100" dirty="0" smtClean="0">
                <a:solidFill>
                  <a:schemeClr val="tx1">
                    <a:lumMod val="95000"/>
                    <a:lumOff val="5000"/>
                  </a:schemeClr>
                </a:solidFill>
                <a:latin typeface="方正姚体" panose="02010601030101010101" pitchFamily="2" charset="-122"/>
                <a:ea typeface="方正姚体" panose="02010601030101010101" pitchFamily="2" charset="-122"/>
              </a:rPr>
              <a:t> you to the Center of </a:t>
            </a:r>
          </a:p>
          <a:p>
            <a:r>
              <a:rPr lang="en-US" altLang="zh-CN" sz="1100" dirty="0" smtClean="0">
                <a:solidFill>
                  <a:schemeClr val="tx1">
                    <a:lumMod val="95000"/>
                    <a:lumOff val="5000"/>
                  </a:schemeClr>
                </a:solidFill>
                <a:latin typeface="方正姚体" panose="02010601030101010101" pitchFamily="2" charset="-122"/>
                <a:ea typeface="方正姚体" panose="02010601030101010101" pitchFamily="2" charset="-122"/>
              </a:rPr>
              <a:t>the  narrative thought</a:t>
            </a:r>
            <a:endParaRPr lang="en-US" altLang="zh-CN" sz="1100" dirty="0">
              <a:solidFill>
                <a:schemeClr val="tx1">
                  <a:lumMod val="95000"/>
                  <a:lumOff val="5000"/>
                </a:schemeClr>
              </a:solidFill>
              <a:latin typeface="方正姚体" panose="02010601030101010101" pitchFamily="2" charset="-122"/>
              <a:ea typeface="方正姚体" panose="02010601030101010101" pitchFamily="2" charset="-122"/>
            </a:endParaRPr>
          </a:p>
          <a:p>
            <a:endParaRPr lang="en-US" altLang="zh-CN" sz="1100" dirty="0" smtClean="0">
              <a:solidFill>
                <a:schemeClr val="tx1">
                  <a:lumMod val="95000"/>
                  <a:lumOff val="5000"/>
                </a:schemeClr>
              </a:solidFill>
              <a:ea typeface="微软雅黑" panose="020B0503020204020204" pitchFamily="34" charset="-122"/>
            </a:endParaRPr>
          </a:p>
          <a:p>
            <a:endParaRPr lang="en-US" altLang="zh-CN" sz="1200" dirty="0" smtClean="0">
              <a:solidFill>
                <a:srgbClr val="FCFCFC"/>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8897130" y="2233903"/>
            <a:ext cx="2308645" cy="1031051"/>
          </a:xfrm>
          <a:prstGeom prst="rect">
            <a:avLst/>
          </a:prstGeom>
          <a:noFill/>
          <a:effectLst/>
        </p:spPr>
        <p:txBody>
          <a:bodyPr wrap="none" rtlCol="0">
            <a:spAutoFit/>
          </a:bodyPr>
          <a:lstStyle/>
          <a:p>
            <a:r>
              <a:rPr lang="en-US" altLang="zh-CN" sz="1600" b="1" dirty="0" smtClean="0">
                <a:gradFill>
                  <a:gsLst>
                    <a:gs pos="0">
                      <a:srgbClr val="1B2C45"/>
                    </a:gs>
                    <a:gs pos="100000">
                      <a:srgbClr val="254E8C"/>
                    </a:gs>
                  </a:gsLst>
                  <a:lin ang="19200000" scaled="0"/>
                </a:gradFill>
                <a:latin typeface="方正姚体" panose="02010601030101010101" pitchFamily="2" charset="-122"/>
                <a:ea typeface="方正姚体" panose="02010601030101010101" pitchFamily="2" charset="-122"/>
              </a:rPr>
              <a:t>  </a:t>
            </a:r>
            <a:r>
              <a:rPr lang="en-US" altLang="zh-CN" sz="1400" b="1" dirty="0" smtClean="0">
                <a:gradFill>
                  <a:gsLst>
                    <a:gs pos="0">
                      <a:srgbClr val="1B2C45"/>
                    </a:gs>
                    <a:gs pos="100000">
                      <a:srgbClr val="254E8C"/>
                    </a:gs>
                  </a:gsLst>
                  <a:lin ang="19200000" scaled="0"/>
                </a:gradFill>
                <a:latin typeface="方正姚体" panose="02010601030101010101" pitchFamily="2" charset="-122"/>
                <a:ea typeface="方正姚体" panose="02010601030101010101" pitchFamily="2" charset="-122"/>
              </a:rPr>
              <a:t>MORE  THAN  TEMPLATE</a:t>
            </a:r>
          </a:p>
          <a:p>
            <a:r>
              <a:rPr lang="en-US" altLang="zh-CN" sz="1100" dirty="0" smtClean="0">
                <a:solidFill>
                  <a:schemeClr val="tx1">
                    <a:lumMod val="95000"/>
                    <a:lumOff val="5000"/>
                  </a:schemeClr>
                </a:solidFill>
                <a:latin typeface="方正姚体" panose="02010601030101010101" pitchFamily="2" charset="-122"/>
                <a:ea typeface="方正姚体" panose="02010601030101010101" pitchFamily="2" charset="-122"/>
              </a:rPr>
              <a:t>Click </a:t>
            </a:r>
            <a:r>
              <a:rPr lang="en-US" altLang="zh-CN" sz="1100" dirty="0">
                <a:solidFill>
                  <a:schemeClr val="tx1">
                    <a:lumMod val="95000"/>
                    <a:lumOff val="5000"/>
                  </a:schemeClr>
                </a:solidFill>
                <a:latin typeface="方正姚体" panose="02010601030101010101" pitchFamily="2" charset="-122"/>
                <a:ea typeface="方正姚体" panose="02010601030101010101" pitchFamily="2" charset="-122"/>
              </a:rPr>
              <a:t>here </a:t>
            </a:r>
            <a:r>
              <a:rPr lang="en-US" altLang="zh-CN" sz="1100" dirty="0" smtClean="0">
                <a:solidFill>
                  <a:schemeClr val="tx1">
                    <a:lumMod val="95000"/>
                    <a:lumOff val="5000"/>
                  </a:schemeClr>
                </a:solidFill>
                <a:latin typeface="方正姚体" panose="02010601030101010101" pitchFamily="2" charset="-122"/>
                <a:ea typeface="方正姚体" panose="02010601030101010101" pitchFamily="2" charset="-122"/>
              </a:rPr>
              <a:t>to </a:t>
            </a:r>
            <a:r>
              <a:rPr lang="en-US" altLang="zh-CN" sz="1100" dirty="0">
                <a:solidFill>
                  <a:schemeClr val="tx1">
                    <a:lumMod val="95000"/>
                    <a:lumOff val="5000"/>
                  </a:schemeClr>
                </a:solidFill>
                <a:latin typeface="方正姚体" panose="02010601030101010101" pitchFamily="2" charset="-122"/>
                <a:ea typeface="方正姚体" panose="02010601030101010101" pitchFamily="2" charset="-122"/>
              </a:rPr>
              <a:t>add </a:t>
            </a:r>
            <a:r>
              <a:rPr lang="en-US" altLang="zh-CN" sz="1100" dirty="0" smtClean="0">
                <a:solidFill>
                  <a:schemeClr val="tx1">
                    <a:lumMod val="95000"/>
                    <a:lumOff val="5000"/>
                  </a:schemeClr>
                </a:solidFill>
                <a:latin typeface="方正姚体" panose="02010601030101010101" pitchFamily="2" charset="-122"/>
                <a:ea typeface="方正姚体" panose="02010601030101010101" pitchFamily="2" charset="-122"/>
              </a:rPr>
              <a:t> you to the Center of </a:t>
            </a:r>
          </a:p>
          <a:p>
            <a:r>
              <a:rPr lang="en-US" altLang="zh-CN" sz="1100" dirty="0" smtClean="0">
                <a:solidFill>
                  <a:schemeClr val="tx1">
                    <a:lumMod val="95000"/>
                    <a:lumOff val="5000"/>
                  </a:schemeClr>
                </a:solidFill>
                <a:latin typeface="方正姚体" panose="02010601030101010101" pitchFamily="2" charset="-122"/>
                <a:ea typeface="方正姚体" panose="02010601030101010101" pitchFamily="2" charset="-122"/>
              </a:rPr>
              <a:t>the  narrative thought</a:t>
            </a:r>
            <a:endParaRPr lang="en-US" altLang="zh-CN" sz="1100" dirty="0">
              <a:solidFill>
                <a:schemeClr val="tx1">
                  <a:lumMod val="95000"/>
                  <a:lumOff val="5000"/>
                </a:schemeClr>
              </a:solidFill>
              <a:latin typeface="方正姚体" panose="02010601030101010101" pitchFamily="2" charset="-122"/>
              <a:ea typeface="方正姚体" panose="02010601030101010101" pitchFamily="2" charset="-122"/>
            </a:endParaRPr>
          </a:p>
          <a:p>
            <a:endParaRPr lang="en-US" altLang="zh-CN" sz="1100" dirty="0" smtClean="0">
              <a:solidFill>
                <a:schemeClr val="tx1">
                  <a:lumMod val="95000"/>
                  <a:lumOff val="5000"/>
                </a:schemeClr>
              </a:solidFill>
              <a:ea typeface="微软雅黑" panose="020B0503020204020204" pitchFamily="34" charset="-122"/>
            </a:endParaRPr>
          </a:p>
          <a:p>
            <a:endParaRPr lang="en-US" altLang="zh-CN" sz="1200" dirty="0" smtClean="0">
              <a:solidFill>
                <a:srgbClr val="FCFCFC"/>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8880950" y="4708464"/>
            <a:ext cx="2308645" cy="1031051"/>
          </a:xfrm>
          <a:prstGeom prst="rect">
            <a:avLst/>
          </a:prstGeom>
          <a:noFill/>
          <a:effectLst/>
        </p:spPr>
        <p:txBody>
          <a:bodyPr wrap="none" rtlCol="0">
            <a:spAutoFit/>
          </a:bodyPr>
          <a:lstStyle/>
          <a:p>
            <a:r>
              <a:rPr lang="en-US" altLang="zh-CN" sz="1600" b="1" dirty="0" smtClean="0">
                <a:gradFill>
                  <a:gsLst>
                    <a:gs pos="0">
                      <a:srgbClr val="1B2C45"/>
                    </a:gs>
                    <a:gs pos="100000">
                      <a:srgbClr val="254E8C"/>
                    </a:gs>
                  </a:gsLst>
                  <a:lin ang="19200000" scaled="0"/>
                </a:gradFill>
                <a:latin typeface="方正姚体" panose="02010601030101010101" pitchFamily="2" charset="-122"/>
                <a:ea typeface="方正姚体" panose="02010601030101010101" pitchFamily="2" charset="-122"/>
              </a:rPr>
              <a:t>  </a:t>
            </a:r>
            <a:r>
              <a:rPr lang="en-US" altLang="zh-CN" sz="1400" b="1" dirty="0" smtClean="0">
                <a:gradFill>
                  <a:gsLst>
                    <a:gs pos="0">
                      <a:srgbClr val="1B2C45"/>
                    </a:gs>
                    <a:gs pos="100000">
                      <a:srgbClr val="254E8C"/>
                    </a:gs>
                  </a:gsLst>
                  <a:lin ang="19200000" scaled="0"/>
                </a:gradFill>
                <a:latin typeface="方正姚体" panose="02010601030101010101" pitchFamily="2" charset="-122"/>
                <a:ea typeface="方正姚体" panose="02010601030101010101" pitchFamily="2" charset="-122"/>
              </a:rPr>
              <a:t>MORE  THAN  TEMPLATE</a:t>
            </a:r>
          </a:p>
          <a:p>
            <a:r>
              <a:rPr lang="en-US" altLang="zh-CN" sz="1100" dirty="0" smtClean="0">
                <a:solidFill>
                  <a:schemeClr val="tx1">
                    <a:lumMod val="95000"/>
                    <a:lumOff val="5000"/>
                  </a:schemeClr>
                </a:solidFill>
                <a:latin typeface="方正姚体" panose="02010601030101010101" pitchFamily="2" charset="-122"/>
                <a:ea typeface="方正姚体" panose="02010601030101010101" pitchFamily="2" charset="-122"/>
              </a:rPr>
              <a:t>Click </a:t>
            </a:r>
            <a:r>
              <a:rPr lang="en-US" altLang="zh-CN" sz="1100" dirty="0">
                <a:solidFill>
                  <a:schemeClr val="tx1">
                    <a:lumMod val="95000"/>
                    <a:lumOff val="5000"/>
                  </a:schemeClr>
                </a:solidFill>
                <a:latin typeface="方正姚体" panose="02010601030101010101" pitchFamily="2" charset="-122"/>
                <a:ea typeface="方正姚体" panose="02010601030101010101" pitchFamily="2" charset="-122"/>
              </a:rPr>
              <a:t>here </a:t>
            </a:r>
            <a:r>
              <a:rPr lang="en-US" altLang="zh-CN" sz="1100" dirty="0" smtClean="0">
                <a:solidFill>
                  <a:schemeClr val="tx1">
                    <a:lumMod val="95000"/>
                    <a:lumOff val="5000"/>
                  </a:schemeClr>
                </a:solidFill>
                <a:latin typeface="方正姚体" panose="02010601030101010101" pitchFamily="2" charset="-122"/>
                <a:ea typeface="方正姚体" panose="02010601030101010101" pitchFamily="2" charset="-122"/>
              </a:rPr>
              <a:t>to </a:t>
            </a:r>
            <a:r>
              <a:rPr lang="en-US" altLang="zh-CN" sz="1100" dirty="0">
                <a:solidFill>
                  <a:schemeClr val="tx1">
                    <a:lumMod val="95000"/>
                    <a:lumOff val="5000"/>
                  </a:schemeClr>
                </a:solidFill>
                <a:latin typeface="方正姚体" panose="02010601030101010101" pitchFamily="2" charset="-122"/>
                <a:ea typeface="方正姚体" panose="02010601030101010101" pitchFamily="2" charset="-122"/>
              </a:rPr>
              <a:t>add </a:t>
            </a:r>
            <a:r>
              <a:rPr lang="en-US" altLang="zh-CN" sz="1100" dirty="0" smtClean="0">
                <a:solidFill>
                  <a:schemeClr val="tx1">
                    <a:lumMod val="95000"/>
                    <a:lumOff val="5000"/>
                  </a:schemeClr>
                </a:solidFill>
                <a:latin typeface="方正姚体" panose="02010601030101010101" pitchFamily="2" charset="-122"/>
                <a:ea typeface="方正姚体" panose="02010601030101010101" pitchFamily="2" charset="-122"/>
              </a:rPr>
              <a:t> you to the Center of </a:t>
            </a:r>
          </a:p>
          <a:p>
            <a:r>
              <a:rPr lang="en-US" altLang="zh-CN" sz="1100" dirty="0" smtClean="0">
                <a:solidFill>
                  <a:schemeClr val="tx1">
                    <a:lumMod val="95000"/>
                    <a:lumOff val="5000"/>
                  </a:schemeClr>
                </a:solidFill>
                <a:latin typeface="方正姚体" panose="02010601030101010101" pitchFamily="2" charset="-122"/>
                <a:ea typeface="方正姚体" panose="02010601030101010101" pitchFamily="2" charset="-122"/>
              </a:rPr>
              <a:t>the  narrative thought</a:t>
            </a:r>
            <a:endParaRPr lang="en-US" altLang="zh-CN" sz="1100" dirty="0">
              <a:solidFill>
                <a:schemeClr val="tx1">
                  <a:lumMod val="95000"/>
                  <a:lumOff val="5000"/>
                </a:schemeClr>
              </a:solidFill>
              <a:latin typeface="方正姚体" panose="02010601030101010101" pitchFamily="2" charset="-122"/>
              <a:ea typeface="方正姚体" panose="02010601030101010101" pitchFamily="2" charset="-122"/>
            </a:endParaRPr>
          </a:p>
          <a:p>
            <a:endParaRPr lang="en-US" altLang="zh-CN" sz="1100" dirty="0" smtClean="0">
              <a:solidFill>
                <a:schemeClr val="tx1">
                  <a:lumMod val="95000"/>
                  <a:lumOff val="5000"/>
                </a:schemeClr>
              </a:solidFill>
              <a:ea typeface="微软雅黑" panose="020B0503020204020204" pitchFamily="34" charset="-122"/>
            </a:endParaRPr>
          </a:p>
          <a:p>
            <a:endParaRPr lang="en-US" altLang="zh-CN" sz="1200" dirty="0" smtClean="0">
              <a:solidFill>
                <a:srgbClr val="FCFCFC"/>
              </a:solidFill>
              <a:latin typeface="微软雅黑" panose="020B0503020204020204" pitchFamily="34" charset="-122"/>
              <a:ea typeface="微软雅黑" panose="020B0503020204020204" pitchFamily="34" charset="-122"/>
            </a:endParaRPr>
          </a:p>
        </p:txBody>
      </p:sp>
      <p:sp>
        <p:nvSpPr>
          <p:cNvPr id="52" name="矩形 51"/>
          <p:cNvSpPr/>
          <p:nvPr/>
        </p:nvSpPr>
        <p:spPr>
          <a:xfrm>
            <a:off x="1" y="508000"/>
            <a:ext cx="182563" cy="508000"/>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88" name="文本框 4"/>
          <p:cNvSpPr txBox="1">
            <a:spLocks noChangeArrowheads="1"/>
          </p:cNvSpPr>
          <p:nvPr/>
        </p:nvSpPr>
        <p:spPr bwMode="auto">
          <a:xfrm>
            <a:off x="295275" y="561975"/>
            <a:ext cx="26812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b="1">
                <a:latin typeface="微软雅黑" panose="020B0503020204020204" pitchFamily="34" charset="-122"/>
                <a:ea typeface="微软雅黑" panose="020B0503020204020204" pitchFamily="34" charset="-122"/>
              </a:rPr>
              <a:t>单击此处输入标题</a:t>
            </a:r>
          </a:p>
        </p:txBody>
      </p:sp>
    </p:spTree>
    <p:extLst>
      <p:ext uri="{BB962C8B-B14F-4D97-AF65-F5344CB8AC3E}">
        <p14:creationId xmlns:p14="http://schemas.microsoft.com/office/powerpoint/2010/main" val="22527217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6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60000">
                                          <p:cBhvr additive="base">
                                            <p:cTn id="7" dur="10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14:presetBounceEnd="60000">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14:bounceEnd="60000">
                                          <p:cBhvr additive="base">
                                            <p:cTn id="11" dur="1000" fill="hold"/>
                                            <p:tgtEl>
                                              <p:spTgt spid="9"/>
                                            </p:tgtEl>
                                            <p:attrNameLst>
                                              <p:attrName>ppt_x</p:attrName>
                                            </p:attrNameLst>
                                          </p:cBhvr>
                                          <p:tavLst>
                                            <p:tav tm="0">
                                              <p:val>
                                                <p:strVal val="0-#ppt_w/2"/>
                                              </p:val>
                                            </p:tav>
                                            <p:tav tm="100000">
                                              <p:val>
                                                <p:strVal val="#ppt_x"/>
                                              </p:val>
                                            </p:tav>
                                          </p:tavLst>
                                        </p:anim>
                                        <p:anim calcmode="lin" valueType="num" p14:bounceEnd="60000">
                                          <p:cBhvr additive="base">
                                            <p:cTn id="12" dur="10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14:presetBounceEnd="60000">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14:bounceEnd="60000">
                                          <p:cBhvr additive="base">
                                            <p:cTn id="15" dur="1000" fill="hold"/>
                                            <p:tgtEl>
                                              <p:spTgt spid="8"/>
                                            </p:tgtEl>
                                            <p:attrNameLst>
                                              <p:attrName>ppt_x</p:attrName>
                                            </p:attrNameLst>
                                          </p:cBhvr>
                                          <p:tavLst>
                                            <p:tav tm="0">
                                              <p:val>
                                                <p:strVal val="#ppt_x"/>
                                              </p:val>
                                            </p:tav>
                                            <p:tav tm="100000">
                                              <p:val>
                                                <p:strVal val="#ppt_x"/>
                                              </p:val>
                                            </p:tav>
                                          </p:tavLst>
                                        </p:anim>
                                        <p:anim calcmode="lin" valueType="num" p14:bounceEnd="60000">
                                          <p:cBhvr additive="base">
                                            <p:cTn id="16" dur="10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2" fill="hold" nodeType="withEffect" p14:presetBounceEnd="60000">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14:bounceEnd="60000">
                                          <p:cBhvr additive="base">
                                            <p:cTn id="19" dur="10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20" dur="1000" fill="hold"/>
                                            <p:tgtEl>
                                              <p:spTgt spid="7"/>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2" presetClass="entr" presetSubtype="8" fill="hold" grpId="0" nodeType="afterEffect" p14:presetBounceEnd="60000">
                                      <p:stCondLst>
                                        <p:cond delay="0"/>
                                      </p:stCondLst>
                                      <p:childTnLst>
                                        <p:set>
                                          <p:cBhvr>
                                            <p:cTn id="23" dur="1" fill="hold">
                                              <p:stCondLst>
                                                <p:cond delay="0"/>
                                              </p:stCondLst>
                                            </p:cTn>
                                            <p:tgtEl>
                                              <p:spTgt spid="53"/>
                                            </p:tgtEl>
                                            <p:attrNameLst>
                                              <p:attrName>style.visibility</p:attrName>
                                            </p:attrNameLst>
                                          </p:cBhvr>
                                          <p:to>
                                            <p:strVal val="visible"/>
                                          </p:to>
                                        </p:set>
                                        <p:anim calcmode="lin" valueType="num" p14:bounceEnd="60000">
                                          <p:cBhvr additive="base">
                                            <p:cTn id="24" dur="1000" fill="hold"/>
                                            <p:tgtEl>
                                              <p:spTgt spid="53"/>
                                            </p:tgtEl>
                                            <p:attrNameLst>
                                              <p:attrName>ppt_x</p:attrName>
                                            </p:attrNameLst>
                                          </p:cBhvr>
                                          <p:tavLst>
                                            <p:tav tm="0">
                                              <p:val>
                                                <p:strVal val="0-#ppt_w/2"/>
                                              </p:val>
                                            </p:tav>
                                            <p:tav tm="100000">
                                              <p:val>
                                                <p:strVal val="#ppt_x"/>
                                              </p:val>
                                            </p:tav>
                                          </p:tavLst>
                                        </p:anim>
                                        <p:anim calcmode="lin" valueType="num" p14:bounceEnd="60000">
                                          <p:cBhvr additive="base">
                                            <p:cTn id="25" dur="1000" fill="hold"/>
                                            <p:tgtEl>
                                              <p:spTgt spid="53"/>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14:presetBounceEnd="60000">
                                      <p:stCondLst>
                                        <p:cond delay="250"/>
                                      </p:stCondLst>
                                      <p:childTnLst>
                                        <p:set>
                                          <p:cBhvr>
                                            <p:cTn id="27" dur="1" fill="hold">
                                              <p:stCondLst>
                                                <p:cond delay="0"/>
                                              </p:stCondLst>
                                            </p:cTn>
                                            <p:tgtEl>
                                              <p:spTgt spid="56"/>
                                            </p:tgtEl>
                                            <p:attrNameLst>
                                              <p:attrName>style.visibility</p:attrName>
                                            </p:attrNameLst>
                                          </p:cBhvr>
                                          <p:to>
                                            <p:strVal val="visible"/>
                                          </p:to>
                                        </p:set>
                                        <p:anim calcmode="lin" valueType="num" p14:bounceEnd="60000">
                                          <p:cBhvr additive="base">
                                            <p:cTn id="28" dur="1000" fill="hold"/>
                                            <p:tgtEl>
                                              <p:spTgt spid="56"/>
                                            </p:tgtEl>
                                            <p:attrNameLst>
                                              <p:attrName>ppt_x</p:attrName>
                                            </p:attrNameLst>
                                          </p:cBhvr>
                                          <p:tavLst>
                                            <p:tav tm="0">
                                              <p:val>
                                                <p:strVal val="0-#ppt_w/2"/>
                                              </p:val>
                                            </p:tav>
                                            <p:tav tm="100000">
                                              <p:val>
                                                <p:strVal val="#ppt_x"/>
                                              </p:val>
                                            </p:tav>
                                          </p:tavLst>
                                        </p:anim>
                                        <p:anim calcmode="lin" valueType="num" p14:bounceEnd="60000">
                                          <p:cBhvr additive="base">
                                            <p:cTn id="29" dur="1000" fill="hold"/>
                                            <p:tgtEl>
                                              <p:spTgt spid="56"/>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14:presetBounceEnd="60000">
                                      <p:stCondLst>
                                        <p:cond delay="500"/>
                                      </p:stCondLst>
                                      <p:childTnLst>
                                        <p:set>
                                          <p:cBhvr>
                                            <p:cTn id="31" dur="1" fill="hold">
                                              <p:stCondLst>
                                                <p:cond delay="0"/>
                                              </p:stCondLst>
                                            </p:cTn>
                                            <p:tgtEl>
                                              <p:spTgt spid="59"/>
                                            </p:tgtEl>
                                            <p:attrNameLst>
                                              <p:attrName>style.visibility</p:attrName>
                                            </p:attrNameLst>
                                          </p:cBhvr>
                                          <p:to>
                                            <p:strVal val="visible"/>
                                          </p:to>
                                        </p:set>
                                        <p:anim calcmode="lin" valueType="num" p14:bounceEnd="60000">
                                          <p:cBhvr additive="base">
                                            <p:cTn id="32" dur="1000" fill="hold"/>
                                            <p:tgtEl>
                                              <p:spTgt spid="59"/>
                                            </p:tgtEl>
                                            <p:attrNameLst>
                                              <p:attrName>ppt_x</p:attrName>
                                            </p:attrNameLst>
                                          </p:cBhvr>
                                          <p:tavLst>
                                            <p:tav tm="0">
                                              <p:val>
                                                <p:strVal val="1+#ppt_w/2"/>
                                              </p:val>
                                            </p:tav>
                                            <p:tav tm="100000">
                                              <p:val>
                                                <p:strVal val="#ppt_x"/>
                                              </p:val>
                                            </p:tav>
                                          </p:tavLst>
                                        </p:anim>
                                        <p:anim calcmode="lin" valueType="num" p14:bounceEnd="60000">
                                          <p:cBhvr additive="base">
                                            <p:cTn id="33" dur="1000" fill="hold"/>
                                            <p:tgtEl>
                                              <p:spTgt spid="59"/>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14:presetBounceEnd="60000">
                                      <p:stCondLst>
                                        <p:cond delay="750"/>
                                      </p:stCondLst>
                                      <p:childTnLst>
                                        <p:set>
                                          <p:cBhvr>
                                            <p:cTn id="35" dur="1" fill="hold">
                                              <p:stCondLst>
                                                <p:cond delay="0"/>
                                              </p:stCondLst>
                                            </p:cTn>
                                            <p:tgtEl>
                                              <p:spTgt spid="62"/>
                                            </p:tgtEl>
                                            <p:attrNameLst>
                                              <p:attrName>style.visibility</p:attrName>
                                            </p:attrNameLst>
                                          </p:cBhvr>
                                          <p:to>
                                            <p:strVal val="visible"/>
                                          </p:to>
                                        </p:set>
                                        <p:anim calcmode="lin" valueType="num" p14:bounceEnd="60000">
                                          <p:cBhvr additive="base">
                                            <p:cTn id="36" dur="1000" fill="hold"/>
                                            <p:tgtEl>
                                              <p:spTgt spid="62"/>
                                            </p:tgtEl>
                                            <p:attrNameLst>
                                              <p:attrName>ppt_x</p:attrName>
                                            </p:attrNameLst>
                                          </p:cBhvr>
                                          <p:tavLst>
                                            <p:tav tm="0">
                                              <p:val>
                                                <p:strVal val="1+#ppt_w/2"/>
                                              </p:val>
                                            </p:tav>
                                            <p:tav tm="100000">
                                              <p:val>
                                                <p:strVal val="#ppt_x"/>
                                              </p:val>
                                            </p:tav>
                                          </p:tavLst>
                                        </p:anim>
                                        <p:anim calcmode="lin" valueType="num" p14:bounceEnd="60000">
                                          <p:cBhvr additive="base">
                                            <p:cTn id="37" dur="1000" fill="hold"/>
                                            <p:tgtEl>
                                              <p:spTgt spid="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6" grpId="0"/>
          <p:bldP spid="59" grpId="0"/>
          <p:bldP spid="6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000" fill="hold"/>
                                            <p:tgtEl>
                                              <p:spTgt spid="9"/>
                                            </p:tgtEl>
                                            <p:attrNameLst>
                                              <p:attrName>ppt_x</p:attrName>
                                            </p:attrNameLst>
                                          </p:cBhvr>
                                          <p:tavLst>
                                            <p:tav tm="0">
                                              <p:val>
                                                <p:strVal val="0-#ppt_w/2"/>
                                              </p:val>
                                            </p:tav>
                                            <p:tav tm="100000">
                                              <p:val>
                                                <p:strVal val="#ppt_x"/>
                                              </p:val>
                                            </p:tav>
                                          </p:tavLst>
                                        </p:anim>
                                        <p:anim calcmode="lin" valueType="num">
                                          <p:cBhvr additive="base">
                                            <p:cTn id="12" dur="10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ppt_x"/>
                                              </p:val>
                                            </p:tav>
                                            <p:tav tm="100000">
                                              <p:val>
                                                <p:strVal val="#ppt_x"/>
                                              </p:val>
                                            </p:tav>
                                          </p:tavLst>
                                        </p:anim>
                                        <p:anim calcmode="lin" valueType="num">
                                          <p:cBhvr additive="base">
                                            <p:cTn id="16" dur="10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1+#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2" presetClass="entr" presetSubtype="8" fill="hold" grpId="0" nodeType="afterEffect">
                                      <p:stCondLst>
                                        <p:cond delay="0"/>
                                      </p:stCondLst>
                                      <p:childTnLst>
                                        <p:set>
                                          <p:cBhvr>
                                            <p:cTn id="23" dur="1" fill="hold">
                                              <p:stCondLst>
                                                <p:cond delay="0"/>
                                              </p:stCondLst>
                                            </p:cTn>
                                            <p:tgtEl>
                                              <p:spTgt spid="53"/>
                                            </p:tgtEl>
                                            <p:attrNameLst>
                                              <p:attrName>style.visibility</p:attrName>
                                            </p:attrNameLst>
                                          </p:cBhvr>
                                          <p:to>
                                            <p:strVal val="visible"/>
                                          </p:to>
                                        </p:set>
                                        <p:anim calcmode="lin" valueType="num">
                                          <p:cBhvr additive="base">
                                            <p:cTn id="24" dur="1000" fill="hold"/>
                                            <p:tgtEl>
                                              <p:spTgt spid="53"/>
                                            </p:tgtEl>
                                            <p:attrNameLst>
                                              <p:attrName>ppt_x</p:attrName>
                                            </p:attrNameLst>
                                          </p:cBhvr>
                                          <p:tavLst>
                                            <p:tav tm="0">
                                              <p:val>
                                                <p:strVal val="0-#ppt_w/2"/>
                                              </p:val>
                                            </p:tav>
                                            <p:tav tm="100000">
                                              <p:val>
                                                <p:strVal val="#ppt_x"/>
                                              </p:val>
                                            </p:tav>
                                          </p:tavLst>
                                        </p:anim>
                                        <p:anim calcmode="lin" valueType="num">
                                          <p:cBhvr additive="base">
                                            <p:cTn id="25" dur="1000" fill="hold"/>
                                            <p:tgtEl>
                                              <p:spTgt spid="53"/>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250"/>
                                      </p:stCondLst>
                                      <p:childTnLst>
                                        <p:set>
                                          <p:cBhvr>
                                            <p:cTn id="27" dur="1" fill="hold">
                                              <p:stCondLst>
                                                <p:cond delay="0"/>
                                              </p:stCondLst>
                                            </p:cTn>
                                            <p:tgtEl>
                                              <p:spTgt spid="56"/>
                                            </p:tgtEl>
                                            <p:attrNameLst>
                                              <p:attrName>style.visibility</p:attrName>
                                            </p:attrNameLst>
                                          </p:cBhvr>
                                          <p:to>
                                            <p:strVal val="visible"/>
                                          </p:to>
                                        </p:set>
                                        <p:anim calcmode="lin" valueType="num">
                                          <p:cBhvr additive="base">
                                            <p:cTn id="28" dur="1000" fill="hold"/>
                                            <p:tgtEl>
                                              <p:spTgt spid="56"/>
                                            </p:tgtEl>
                                            <p:attrNameLst>
                                              <p:attrName>ppt_x</p:attrName>
                                            </p:attrNameLst>
                                          </p:cBhvr>
                                          <p:tavLst>
                                            <p:tav tm="0">
                                              <p:val>
                                                <p:strVal val="0-#ppt_w/2"/>
                                              </p:val>
                                            </p:tav>
                                            <p:tav tm="100000">
                                              <p:val>
                                                <p:strVal val="#ppt_x"/>
                                              </p:val>
                                            </p:tav>
                                          </p:tavLst>
                                        </p:anim>
                                        <p:anim calcmode="lin" valueType="num">
                                          <p:cBhvr additive="base">
                                            <p:cTn id="29" dur="1000" fill="hold"/>
                                            <p:tgtEl>
                                              <p:spTgt spid="56"/>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500"/>
                                      </p:stCondLst>
                                      <p:childTnLst>
                                        <p:set>
                                          <p:cBhvr>
                                            <p:cTn id="31" dur="1" fill="hold">
                                              <p:stCondLst>
                                                <p:cond delay="0"/>
                                              </p:stCondLst>
                                            </p:cTn>
                                            <p:tgtEl>
                                              <p:spTgt spid="59"/>
                                            </p:tgtEl>
                                            <p:attrNameLst>
                                              <p:attrName>style.visibility</p:attrName>
                                            </p:attrNameLst>
                                          </p:cBhvr>
                                          <p:to>
                                            <p:strVal val="visible"/>
                                          </p:to>
                                        </p:set>
                                        <p:anim calcmode="lin" valueType="num">
                                          <p:cBhvr additive="base">
                                            <p:cTn id="32" dur="1000" fill="hold"/>
                                            <p:tgtEl>
                                              <p:spTgt spid="59"/>
                                            </p:tgtEl>
                                            <p:attrNameLst>
                                              <p:attrName>ppt_x</p:attrName>
                                            </p:attrNameLst>
                                          </p:cBhvr>
                                          <p:tavLst>
                                            <p:tav tm="0">
                                              <p:val>
                                                <p:strVal val="1+#ppt_w/2"/>
                                              </p:val>
                                            </p:tav>
                                            <p:tav tm="100000">
                                              <p:val>
                                                <p:strVal val="#ppt_x"/>
                                              </p:val>
                                            </p:tav>
                                          </p:tavLst>
                                        </p:anim>
                                        <p:anim calcmode="lin" valueType="num">
                                          <p:cBhvr additive="base">
                                            <p:cTn id="33" dur="1000" fill="hold"/>
                                            <p:tgtEl>
                                              <p:spTgt spid="59"/>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750"/>
                                      </p:stCondLst>
                                      <p:childTnLst>
                                        <p:set>
                                          <p:cBhvr>
                                            <p:cTn id="35" dur="1" fill="hold">
                                              <p:stCondLst>
                                                <p:cond delay="0"/>
                                              </p:stCondLst>
                                            </p:cTn>
                                            <p:tgtEl>
                                              <p:spTgt spid="62"/>
                                            </p:tgtEl>
                                            <p:attrNameLst>
                                              <p:attrName>style.visibility</p:attrName>
                                            </p:attrNameLst>
                                          </p:cBhvr>
                                          <p:to>
                                            <p:strVal val="visible"/>
                                          </p:to>
                                        </p:set>
                                        <p:anim calcmode="lin" valueType="num">
                                          <p:cBhvr additive="base">
                                            <p:cTn id="36" dur="1000" fill="hold"/>
                                            <p:tgtEl>
                                              <p:spTgt spid="62"/>
                                            </p:tgtEl>
                                            <p:attrNameLst>
                                              <p:attrName>ppt_x</p:attrName>
                                            </p:attrNameLst>
                                          </p:cBhvr>
                                          <p:tavLst>
                                            <p:tav tm="0">
                                              <p:val>
                                                <p:strVal val="1+#ppt_w/2"/>
                                              </p:val>
                                            </p:tav>
                                            <p:tav tm="100000">
                                              <p:val>
                                                <p:strVal val="#ppt_x"/>
                                              </p:val>
                                            </p:tav>
                                          </p:tavLst>
                                        </p:anim>
                                        <p:anim calcmode="lin" valueType="num">
                                          <p:cBhvr additive="base">
                                            <p:cTn id="37" dur="1000" fill="hold"/>
                                            <p:tgtEl>
                                              <p:spTgt spid="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6" grpId="0"/>
          <p:bldP spid="59" grpId="0"/>
          <p:bldP spid="62"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6">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1364567"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51" name="组合 50"/>
          <p:cNvGrpSpPr/>
          <p:nvPr/>
        </p:nvGrpSpPr>
        <p:grpSpPr>
          <a:xfrm>
            <a:off x="5589031" y="1674547"/>
            <a:ext cx="1586476" cy="1891505"/>
            <a:chOff x="5589029" y="1674543"/>
            <a:chExt cx="1586476" cy="1891505"/>
          </a:xfrm>
        </p:grpSpPr>
        <p:sp>
          <p:nvSpPr>
            <p:cNvPr id="52" name="MH_Other_8"/>
            <p:cNvSpPr>
              <a:spLocks/>
            </p:cNvSpPr>
            <p:nvPr>
              <p:custDataLst>
                <p:tags r:id="rId21"/>
              </p:custDataLst>
            </p:nvPr>
          </p:nvSpPr>
          <p:spPr bwMode="auto">
            <a:xfrm flipV="1">
              <a:off x="6068004" y="1674543"/>
              <a:ext cx="1107501" cy="1610678"/>
            </a:xfrm>
            <a:custGeom>
              <a:avLst/>
              <a:gdLst>
                <a:gd name="T0" fmla="*/ 557 w 865"/>
                <a:gd name="T1" fmla="*/ 1258 h 1258"/>
                <a:gd name="T2" fmla="*/ 250 w 865"/>
                <a:gd name="T3" fmla="*/ 933 h 1258"/>
                <a:gd name="T4" fmla="*/ 0 w 865"/>
                <a:gd name="T5" fmla="*/ 147 h 1258"/>
                <a:gd name="T6" fmla="*/ 865 w 865"/>
                <a:gd name="T7" fmla="*/ 0 h 1258"/>
                <a:gd name="T8" fmla="*/ 557 w 865"/>
                <a:gd name="T9" fmla="*/ 1258 h 1258"/>
              </a:gdLst>
              <a:ahLst/>
              <a:cxnLst>
                <a:cxn ang="0">
                  <a:pos x="T0" y="T1"/>
                </a:cxn>
                <a:cxn ang="0">
                  <a:pos x="T2" y="T3"/>
                </a:cxn>
                <a:cxn ang="0">
                  <a:pos x="T4" y="T5"/>
                </a:cxn>
                <a:cxn ang="0">
                  <a:pos x="T6" y="T7"/>
                </a:cxn>
                <a:cxn ang="0">
                  <a:pos x="T8" y="T9"/>
                </a:cxn>
              </a:cxnLst>
              <a:rect l="0" t="0" r="r" b="b"/>
              <a:pathLst>
                <a:path w="865" h="1258">
                  <a:moveTo>
                    <a:pt x="557" y="1258"/>
                  </a:moveTo>
                  <a:lnTo>
                    <a:pt x="250" y="933"/>
                  </a:lnTo>
                  <a:lnTo>
                    <a:pt x="0" y="147"/>
                  </a:lnTo>
                  <a:lnTo>
                    <a:pt x="865" y="0"/>
                  </a:lnTo>
                  <a:lnTo>
                    <a:pt x="557" y="1258"/>
                  </a:lnTo>
                  <a:close/>
                </a:path>
              </a:pathLst>
            </a:custGeom>
            <a:gradFill>
              <a:gsLst>
                <a:gs pos="100000">
                  <a:sysClr val="window" lastClr="FFFFFF">
                    <a:lumMod val="95000"/>
                    <a:alpha val="0"/>
                  </a:sysClr>
                </a:gs>
                <a:gs pos="0">
                  <a:schemeClr val="tx1">
                    <a:lumMod val="50000"/>
                    <a:lumOff val="50000"/>
                  </a:schemeClr>
                </a:gs>
              </a:gsLst>
              <a:lin ang="0" scaled="0"/>
            </a:gradFill>
            <a:ln>
              <a:noFill/>
            </a:ln>
          </p:spPr>
          <p:txBody>
            <a:bodyPr lIns="68580" tIns="34290" rIns="68580" bIns="34290" anchor="ctr">
              <a:normAutofit/>
            </a:bodyPr>
            <a:lstStyle/>
            <a:p>
              <a:pPr>
                <a:defRPr/>
              </a:pPr>
              <a:endParaRPr lang="zh-CN" altLang="en-US" kern="0" dirty="0">
                <a:solidFill>
                  <a:prstClr val="black"/>
                </a:solidFill>
                <a:ea typeface="微软雅黑" panose="020B0503020204020204" pitchFamily="34" charset="-122"/>
              </a:endParaRPr>
            </a:p>
          </p:txBody>
        </p:sp>
        <p:sp>
          <p:nvSpPr>
            <p:cNvPr id="53" name="MH_Other_9"/>
            <p:cNvSpPr>
              <a:spLocks/>
            </p:cNvSpPr>
            <p:nvPr>
              <p:custDataLst>
                <p:tags r:id="rId22"/>
              </p:custDataLst>
            </p:nvPr>
          </p:nvSpPr>
          <p:spPr bwMode="auto">
            <a:xfrm rot="16200000" flipH="1">
              <a:off x="6437472" y="1715516"/>
              <a:ext cx="384105" cy="360204"/>
            </a:xfrm>
            <a:custGeom>
              <a:avLst/>
              <a:gdLst>
                <a:gd name="T0" fmla="*/ 137 w 137"/>
                <a:gd name="T1" fmla="*/ 0 h 128"/>
                <a:gd name="T2" fmla="*/ 1 w 137"/>
                <a:gd name="T3" fmla="*/ 128 h 128"/>
                <a:gd name="T4" fmla="*/ 30 w 137"/>
                <a:gd name="T5" fmla="*/ 48 h 128"/>
                <a:gd name="T6" fmla="*/ 30 w 137"/>
                <a:gd name="T7" fmla="*/ 48 h 128"/>
                <a:gd name="T8" fmla="*/ 30 w 137"/>
                <a:gd name="T9" fmla="*/ 48 h 128"/>
                <a:gd name="T10" fmla="*/ 47 w 137"/>
                <a:gd name="T11" fmla="*/ 31 h 128"/>
                <a:gd name="T12" fmla="*/ 114 w 137"/>
                <a:gd name="T13" fmla="*/ 2 h 128"/>
                <a:gd name="T14" fmla="*/ 137 w 137"/>
                <a:gd name="T15" fmla="*/ 0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28">
                  <a:moveTo>
                    <a:pt x="137" y="0"/>
                  </a:moveTo>
                  <a:cubicBezTo>
                    <a:pt x="1" y="128"/>
                    <a:pt x="1" y="128"/>
                    <a:pt x="1" y="128"/>
                  </a:cubicBezTo>
                  <a:cubicBezTo>
                    <a:pt x="1" y="128"/>
                    <a:pt x="0" y="84"/>
                    <a:pt x="30" y="48"/>
                  </a:cubicBezTo>
                  <a:cubicBezTo>
                    <a:pt x="30" y="48"/>
                    <a:pt x="30" y="48"/>
                    <a:pt x="30" y="48"/>
                  </a:cubicBezTo>
                  <a:cubicBezTo>
                    <a:pt x="30" y="48"/>
                    <a:pt x="30" y="48"/>
                    <a:pt x="30" y="48"/>
                  </a:cubicBezTo>
                  <a:cubicBezTo>
                    <a:pt x="35" y="42"/>
                    <a:pt x="40" y="36"/>
                    <a:pt x="47" y="31"/>
                  </a:cubicBezTo>
                  <a:cubicBezTo>
                    <a:pt x="63" y="18"/>
                    <a:pt x="85" y="7"/>
                    <a:pt x="114" y="2"/>
                  </a:cubicBezTo>
                  <a:cubicBezTo>
                    <a:pt x="121" y="1"/>
                    <a:pt x="129" y="0"/>
                    <a:pt x="137" y="0"/>
                  </a:cubicBezTo>
                  <a:close/>
                </a:path>
              </a:pathLst>
            </a:custGeom>
            <a:solidFill>
              <a:srgbClr val="6CAE43"/>
            </a:solidFill>
            <a:ln>
              <a:noFill/>
            </a:ln>
          </p:spPr>
          <p:txBody>
            <a:bodyPr lIns="68580" tIns="34290" rIns="68580" bIns="34290" anchor="ctr">
              <a:normAutofit/>
            </a:bodyPr>
            <a:lstStyle/>
            <a:p>
              <a:pPr>
                <a:defRPr/>
              </a:pPr>
              <a:endParaRPr lang="zh-CN" altLang="en-US" kern="0" dirty="0">
                <a:solidFill>
                  <a:prstClr val="black"/>
                </a:solidFill>
                <a:ea typeface="微软雅黑" panose="020B0503020204020204" pitchFamily="34" charset="-122"/>
              </a:endParaRPr>
            </a:p>
          </p:txBody>
        </p:sp>
        <p:sp>
          <p:nvSpPr>
            <p:cNvPr id="54" name="MH_Other_10"/>
            <p:cNvSpPr>
              <a:spLocks/>
            </p:cNvSpPr>
            <p:nvPr>
              <p:custDataLst>
                <p:tags r:id="rId23"/>
              </p:custDataLst>
            </p:nvPr>
          </p:nvSpPr>
          <p:spPr bwMode="auto">
            <a:xfrm rot="16200000" flipH="1">
              <a:off x="5229678" y="2151689"/>
              <a:ext cx="1773710" cy="1055007"/>
            </a:xfrm>
            <a:custGeom>
              <a:avLst/>
              <a:gdLst>
                <a:gd name="T0" fmla="*/ 462 w 642"/>
                <a:gd name="T1" fmla="*/ 6 h 380"/>
                <a:gd name="T2" fmla="*/ 637 w 642"/>
                <a:gd name="T3" fmla="*/ 180 h 380"/>
                <a:gd name="T4" fmla="*/ 637 w 642"/>
                <a:gd name="T5" fmla="*/ 200 h 380"/>
                <a:gd name="T6" fmla="*/ 462 w 642"/>
                <a:gd name="T7" fmla="*/ 375 h 380"/>
                <a:gd name="T8" fmla="*/ 442 w 642"/>
                <a:gd name="T9" fmla="*/ 375 h 380"/>
                <a:gd name="T10" fmla="*/ 442 w 642"/>
                <a:gd name="T11" fmla="*/ 322 h 380"/>
                <a:gd name="T12" fmla="*/ 95 w 642"/>
                <a:gd name="T13" fmla="*/ 322 h 380"/>
                <a:gd name="T14" fmla="*/ 68 w 642"/>
                <a:gd name="T15" fmla="*/ 324 h 380"/>
                <a:gd name="T16" fmla="*/ 0 w 642"/>
                <a:gd name="T17" fmla="*/ 353 h 380"/>
                <a:gd name="T18" fmla="*/ 265 w 642"/>
                <a:gd name="T19" fmla="*/ 88 h 380"/>
                <a:gd name="T20" fmla="*/ 369 w 642"/>
                <a:gd name="T21" fmla="*/ 56 h 380"/>
                <a:gd name="T22" fmla="*/ 442 w 642"/>
                <a:gd name="T23" fmla="*/ 56 h 380"/>
                <a:gd name="T24" fmla="*/ 442 w 642"/>
                <a:gd name="T25" fmla="*/ 6 h 380"/>
                <a:gd name="T26" fmla="*/ 462 w 642"/>
                <a:gd name="T27" fmla="*/ 6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2" h="380">
                  <a:moveTo>
                    <a:pt x="462" y="6"/>
                  </a:moveTo>
                  <a:cubicBezTo>
                    <a:pt x="637" y="180"/>
                    <a:pt x="637" y="180"/>
                    <a:pt x="637" y="180"/>
                  </a:cubicBezTo>
                  <a:cubicBezTo>
                    <a:pt x="642" y="186"/>
                    <a:pt x="642" y="195"/>
                    <a:pt x="637" y="200"/>
                  </a:cubicBezTo>
                  <a:cubicBezTo>
                    <a:pt x="462" y="375"/>
                    <a:pt x="462" y="375"/>
                    <a:pt x="462" y="375"/>
                  </a:cubicBezTo>
                  <a:cubicBezTo>
                    <a:pt x="457" y="380"/>
                    <a:pt x="448" y="380"/>
                    <a:pt x="442" y="375"/>
                  </a:cubicBezTo>
                  <a:cubicBezTo>
                    <a:pt x="442" y="322"/>
                    <a:pt x="442" y="322"/>
                    <a:pt x="442" y="322"/>
                  </a:cubicBezTo>
                  <a:cubicBezTo>
                    <a:pt x="95" y="322"/>
                    <a:pt x="95" y="322"/>
                    <a:pt x="95" y="322"/>
                  </a:cubicBezTo>
                  <a:cubicBezTo>
                    <a:pt x="95" y="322"/>
                    <a:pt x="84" y="321"/>
                    <a:pt x="68" y="324"/>
                  </a:cubicBezTo>
                  <a:cubicBezTo>
                    <a:pt x="38" y="329"/>
                    <a:pt x="16" y="340"/>
                    <a:pt x="0" y="353"/>
                  </a:cubicBezTo>
                  <a:cubicBezTo>
                    <a:pt x="265" y="88"/>
                    <a:pt x="265" y="88"/>
                    <a:pt x="265" y="88"/>
                  </a:cubicBezTo>
                  <a:cubicBezTo>
                    <a:pt x="265" y="88"/>
                    <a:pt x="295" y="52"/>
                    <a:pt x="369" y="56"/>
                  </a:cubicBezTo>
                  <a:cubicBezTo>
                    <a:pt x="442" y="56"/>
                    <a:pt x="442" y="56"/>
                    <a:pt x="442" y="56"/>
                  </a:cubicBezTo>
                  <a:cubicBezTo>
                    <a:pt x="442" y="6"/>
                    <a:pt x="442" y="6"/>
                    <a:pt x="442" y="6"/>
                  </a:cubicBezTo>
                  <a:cubicBezTo>
                    <a:pt x="448" y="0"/>
                    <a:pt x="457" y="0"/>
                    <a:pt x="462" y="6"/>
                  </a:cubicBezTo>
                  <a:close/>
                </a:path>
              </a:pathLst>
            </a:custGeom>
            <a:solidFill>
              <a:srgbClr val="6CAE43"/>
            </a:solidFill>
            <a:ln>
              <a:noFill/>
            </a:ln>
          </p:spPr>
          <p:txBody>
            <a:bodyPr lIns="68580" tIns="34290" rIns="68580" bIns="34290" anchor="ctr">
              <a:normAutofit/>
            </a:bodyPr>
            <a:lstStyle/>
            <a:p>
              <a:pPr>
                <a:defRPr/>
              </a:pPr>
              <a:endParaRPr lang="zh-CN" altLang="en-US" kern="0" dirty="0">
                <a:solidFill>
                  <a:prstClr val="black"/>
                </a:solidFill>
                <a:ea typeface="微软雅黑" panose="020B0503020204020204" pitchFamily="34" charset="-122"/>
              </a:endParaRPr>
            </a:p>
          </p:txBody>
        </p:sp>
        <p:sp>
          <p:nvSpPr>
            <p:cNvPr id="55" name="MH_Other_13"/>
            <p:cNvSpPr txBox="1"/>
            <p:nvPr>
              <p:custDataLst>
                <p:tags r:id="rId24"/>
              </p:custDataLst>
            </p:nvPr>
          </p:nvSpPr>
          <p:spPr>
            <a:xfrm>
              <a:off x="5876607" y="2652030"/>
              <a:ext cx="612295" cy="595746"/>
            </a:xfrm>
            <a:prstGeom prst="rect">
              <a:avLst/>
            </a:prstGeom>
            <a:noFill/>
            <a:effectLst/>
          </p:spPr>
          <p:txBody>
            <a:bodyPr anchor="ctr">
              <a:normAutofit/>
            </a:bodyPr>
            <a:lstStyle>
              <a:defPPr>
                <a:defRPr lang="zh-CN"/>
              </a:defPPr>
              <a:lvl1pPr>
                <a:defRPr sz="5400">
                  <a:solidFill>
                    <a:schemeClr val="bg1"/>
                  </a:solidFill>
                  <a:effectLst>
                    <a:innerShdw blurRad="63500" dist="50800" dir="13500000">
                      <a:prstClr val="black">
                        <a:alpha val="50000"/>
                      </a:prstClr>
                    </a:innerShdw>
                  </a:effectLst>
                  <a:latin typeface="迷你简粗倩" panose="03000509000000000000" pitchFamily="65" charset="-122"/>
                  <a:ea typeface="迷你简粗倩" panose="03000509000000000000" pitchFamily="65" charset="-122"/>
                </a:defRPr>
              </a:lvl1pPr>
            </a:lstStyle>
            <a:p>
              <a:pPr>
                <a:defRPr/>
              </a:pPr>
              <a:r>
                <a:rPr lang="en-US" altLang="zh-CN" sz="3200" dirty="0">
                  <a:solidFill>
                    <a:prstClr val="white"/>
                  </a:solidFill>
                  <a:latin typeface="Agency FB"/>
                  <a:ea typeface="微软雅黑" panose="020B0503020204020204" pitchFamily="34" charset="-122"/>
                </a:rPr>
                <a:t>01</a:t>
              </a:r>
              <a:endParaRPr lang="zh-CN" altLang="en-US" sz="3200" dirty="0">
                <a:solidFill>
                  <a:prstClr val="white"/>
                </a:solidFill>
                <a:latin typeface="Agency FB"/>
                <a:ea typeface="微软雅黑" panose="020B0503020204020204" pitchFamily="34" charset="-122"/>
              </a:endParaRPr>
            </a:p>
          </p:txBody>
        </p:sp>
      </p:grpSp>
      <p:grpSp>
        <p:nvGrpSpPr>
          <p:cNvPr id="56" name="组合 55"/>
          <p:cNvGrpSpPr/>
          <p:nvPr/>
        </p:nvGrpSpPr>
        <p:grpSpPr>
          <a:xfrm>
            <a:off x="5009335" y="3950154"/>
            <a:ext cx="1638116" cy="1922231"/>
            <a:chOff x="5009334" y="3950150"/>
            <a:chExt cx="1638116" cy="1922231"/>
          </a:xfrm>
        </p:grpSpPr>
        <p:sp>
          <p:nvSpPr>
            <p:cNvPr id="57" name="MH_Other_2"/>
            <p:cNvSpPr>
              <a:spLocks/>
            </p:cNvSpPr>
            <p:nvPr>
              <p:custDataLst>
                <p:tags r:id="rId17"/>
              </p:custDataLst>
            </p:nvPr>
          </p:nvSpPr>
          <p:spPr bwMode="auto">
            <a:xfrm rot="10800000" flipV="1">
              <a:off x="5009334" y="4261703"/>
              <a:ext cx="1107501" cy="1610678"/>
            </a:xfrm>
            <a:custGeom>
              <a:avLst/>
              <a:gdLst>
                <a:gd name="T0" fmla="*/ 557 w 865"/>
                <a:gd name="T1" fmla="*/ 1258 h 1258"/>
                <a:gd name="T2" fmla="*/ 250 w 865"/>
                <a:gd name="T3" fmla="*/ 933 h 1258"/>
                <a:gd name="T4" fmla="*/ 0 w 865"/>
                <a:gd name="T5" fmla="*/ 147 h 1258"/>
                <a:gd name="T6" fmla="*/ 865 w 865"/>
                <a:gd name="T7" fmla="*/ 0 h 1258"/>
                <a:gd name="T8" fmla="*/ 557 w 865"/>
                <a:gd name="T9" fmla="*/ 1258 h 1258"/>
              </a:gdLst>
              <a:ahLst/>
              <a:cxnLst>
                <a:cxn ang="0">
                  <a:pos x="T0" y="T1"/>
                </a:cxn>
                <a:cxn ang="0">
                  <a:pos x="T2" y="T3"/>
                </a:cxn>
                <a:cxn ang="0">
                  <a:pos x="T4" y="T5"/>
                </a:cxn>
                <a:cxn ang="0">
                  <a:pos x="T6" y="T7"/>
                </a:cxn>
                <a:cxn ang="0">
                  <a:pos x="T8" y="T9"/>
                </a:cxn>
              </a:cxnLst>
              <a:rect l="0" t="0" r="r" b="b"/>
              <a:pathLst>
                <a:path w="865" h="1258">
                  <a:moveTo>
                    <a:pt x="557" y="1258"/>
                  </a:moveTo>
                  <a:lnTo>
                    <a:pt x="250" y="933"/>
                  </a:lnTo>
                  <a:lnTo>
                    <a:pt x="0" y="147"/>
                  </a:lnTo>
                  <a:lnTo>
                    <a:pt x="865" y="0"/>
                  </a:lnTo>
                  <a:lnTo>
                    <a:pt x="557" y="1258"/>
                  </a:lnTo>
                  <a:close/>
                </a:path>
              </a:pathLst>
            </a:custGeom>
            <a:gradFill>
              <a:gsLst>
                <a:gs pos="100000">
                  <a:sysClr val="window" lastClr="FFFFFF">
                    <a:alpha val="0"/>
                    <a:lumMod val="100000"/>
                  </a:sysClr>
                </a:gs>
                <a:gs pos="19000">
                  <a:schemeClr val="tx1">
                    <a:lumMod val="50000"/>
                    <a:lumOff val="50000"/>
                  </a:schemeClr>
                </a:gs>
              </a:gsLst>
              <a:lin ang="21000000" scaled="0"/>
            </a:gradFill>
            <a:ln>
              <a:noFill/>
            </a:ln>
          </p:spPr>
          <p:txBody>
            <a:bodyPr lIns="68580" tIns="34290" rIns="68580" bIns="34290" anchor="ctr">
              <a:normAutofit/>
            </a:bodyPr>
            <a:lstStyle/>
            <a:p>
              <a:pPr>
                <a:defRPr/>
              </a:pPr>
              <a:endParaRPr lang="zh-CN" altLang="en-US" kern="0" dirty="0">
                <a:solidFill>
                  <a:prstClr val="black"/>
                </a:solidFill>
                <a:ea typeface="微软雅黑" panose="020B0503020204020204" pitchFamily="34" charset="-122"/>
              </a:endParaRPr>
            </a:p>
          </p:txBody>
        </p:sp>
        <p:sp>
          <p:nvSpPr>
            <p:cNvPr id="58" name="MH_Other_11"/>
            <p:cNvSpPr>
              <a:spLocks/>
            </p:cNvSpPr>
            <p:nvPr>
              <p:custDataLst>
                <p:tags r:id="rId18"/>
              </p:custDataLst>
            </p:nvPr>
          </p:nvSpPr>
          <p:spPr bwMode="auto">
            <a:xfrm rot="5400000" flipH="1">
              <a:off x="5379052" y="5486569"/>
              <a:ext cx="390932" cy="367033"/>
            </a:xfrm>
            <a:custGeom>
              <a:avLst/>
              <a:gdLst>
                <a:gd name="T0" fmla="*/ 137 w 137"/>
                <a:gd name="T1" fmla="*/ 0 h 128"/>
                <a:gd name="T2" fmla="*/ 1 w 137"/>
                <a:gd name="T3" fmla="*/ 128 h 128"/>
                <a:gd name="T4" fmla="*/ 30 w 137"/>
                <a:gd name="T5" fmla="*/ 48 h 128"/>
                <a:gd name="T6" fmla="*/ 30 w 137"/>
                <a:gd name="T7" fmla="*/ 48 h 128"/>
                <a:gd name="T8" fmla="*/ 30 w 137"/>
                <a:gd name="T9" fmla="*/ 48 h 128"/>
                <a:gd name="T10" fmla="*/ 47 w 137"/>
                <a:gd name="T11" fmla="*/ 31 h 128"/>
                <a:gd name="T12" fmla="*/ 114 w 137"/>
                <a:gd name="T13" fmla="*/ 2 h 128"/>
                <a:gd name="T14" fmla="*/ 137 w 137"/>
                <a:gd name="T15" fmla="*/ 0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28">
                  <a:moveTo>
                    <a:pt x="137" y="0"/>
                  </a:moveTo>
                  <a:cubicBezTo>
                    <a:pt x="1" y="128"/>
                    <a:pt x="1" y="128"/>
                    <a:pt x="1" y="128"/>
                  </a:cubicBezTo>
                  <a:cubicBezTo>
                    <a:pt x="1" y="128"/>
                    <a:pt x="0" y="84"/>
                    <a:pt x="30" y="48"/>
                  </a:cubicBezTo>
                  <a:cubicBezTo>
                    <a:pt x="30" y="48"/>
                    <a:pt x="30" y="48"/>
                    <a:pt x="30" y="48"/>
                  </a:cubicBezTo>
                  <a:cubicBezTo>
                    <a:pt x="30" y="48"/>
                    <a:pt x="30" y="48"/>
                    <a:pt x="30" y="48"/>
                  </a:cubicBezTo>
                  <a:cubicBezTo>
                    <a:pt x="35" y="42"/>
                    <a:pt x="40" y="36"/>
                    <a:pt x="47" y="31"/>
                  </a:cubicBezTo>
                  <a:cubicBezTo>
                    <a:pt x="63" y="18"/>
                    <a:pt x="85" y="7"/>
                    <a:pt x="114" y="2"/>
                  </a:cubicBezTo>
                  <a:cubicBezTo>
                    <a:pt x="121" y="1"/>
                    <a:pt x="129" y="0"/>
                    <a:pt x="137" y="0"/>
                  </a:cubicBezTo>
                  <a:close/>
                </a:path>
              </a:pathLst>
            </a:custGeom>
            <a:solidFill>
              <a:srgbClr val="6CAE43"/>
            </a:solidFill>
            <a:ln>
              <a:noFill/>
            </a:ln>
          </p:spPr>
          <p:txBody>
            <a:bodyPr lIns="68580" tIns="34290" rIns="68580" bIns="34290" anchor="ctr">
              <a:normAutofit/>
            </a:bodyPr>
            <a:lstStyle/>
            <a:p>
              <a:pPr>
                <a:defRPr/>
              </a:pPr>
              <a:endParaRPr lang="zh-CN" altLang="en-US" kern="0" dirty="0">
                <a:solidFill>
                  <a:prstClr val="black"/>
                </a:solidFill>
                <a:ea typeface="微软雅黑" panose="020B0503020204020204" pitchFamily="34" charset="-122"/>
              </a:endParaRPr>
            </a:p>
          </p:txBody>
        </p:sp>
        <p:sp>
          <p:nvSpPr>
            <p:cNvPr id="59" name="MH_Other_12"/>
            <p:cNvSpPr>
              <a:spLocks/>
            </p:cNvSpPr>
            <p:nvPr>
              <p:custDataLst>
                <p:tags r:id="rId19"/>
              </p:custDataLst>
            </p:nvPr>
          </p:nvSpPr>
          <p:spPr bwMode="auto">
            <a:xfrm rot="5400000" flipH="1">
              <a:off x="5209192" y="4316330"/>
              <a:ext cx="1804438" cy="1072078"/>
            </a:xfrm>
            <a:custGeom>
              <a:avLst/>
              <a:gdLst>
                <a:gd name="T0" fmla="*/ 462 w 642"/>
                <a:gd name="T1" fmla="*/ 6 h 380"/>
                <a:gd name="T2" fmla="*/ 637 w 642"/>
                <a:gd name="T3" fmla="*/ 180 h 380"/>
                <a:gd name="T4" fmla="*/ 637 w 642"/>
                <a:gd name="T5" fmla="*/ 200 h 380"/>
                <a:gd name="T6" fmla="*/ 462 w 642"/>
                <a:gd name="T7" fmla="*/ 375 h 380"/>
                <a:gd name="T8" fmla="*/ 442 w 642"/>
                <a:gd name="T9" fmla="*/ 375 h 380"/>
                <a:gd name="T10" fmla="*/ 442 w 642"/>
                <a:gd name="T11" fmla="*/ 322 h 380"/>
                <a:gd name="T12" fmla="*/ 95 w 642"/>
                <a:gd name="T13" fmla="*/ 322 h 380"/>
                <a:gd name="T14" fmla="*/ 68 w 642"/>
                <a:gd name="T15" fmla="*/ 324 h 380"/>
                <a:gd name="T16" fmla="*/ 0 w 642"/>
                <a:gd name="T17" fmla="*/ 353 h 380"/>
                <a:gd name="T18" fmla="*/ 265 w 642"/>
                <a:gd name="T19" fmla="*/ 88 h 380"/>
                <a:gd name="T20" fmla="*/ 369 w 642"/>
                <a:gd name="T21" fmla="*/ 56 h 380"/>
                <a:gd name="T22" fmla="*/ 442 w 642"/>
                <a:gd name="T23" fmla="*/ 56 h 380"/>
                <a:gd name="T24" fmla="*/ 442 w 642"/>
                <a:gd name="T25" fmla="*/ 6 h 380"/>
                <a:gd name="T26" fmla="*/ 462 w 642"/>
                <a:gd name="T27" fmla="*/ 6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2" h="380">
                  <a:moveTo>
                    <a:pt x="462" y="6"/>
                  </a:moveTo>
                  <a:cubicBezTo>
                    <a:pt x="637" y="180"/>
                    <a:pt x="637" y="180"/>
                    <a:pt x="637" y="180"/>
                  </a:cubicBezTo>
                  <a:cubicBezTo>
                    <a:pt x="642" y="186"/>
                    <a:pt x="642" y="195"/>
                    <a:pt x="637" y="200"/>
                  </a:cubicBezTo>
                  <a:cubicBezTo>
                    <a:pt x="462" y="375"/>
                    <a:pt x="462" y="375"/>
                    <a:pt x="462" y="375"/>
                  </a:cubicBezTo>
                  <a:cubicBezTo>
                    <a:pt x="457" y="380"/>
                    <a:pt x="448" y="380"/>
                    <a:pt x="442" y="375"/>
                  </a:cubicBezTo>
                  <a:cubicBezTo>
                    <a:pt x="442" y="322"/>
                    <a:pt x="442" y="322"/>
                    <a:pt x="442" y="322"/>
                  </a:cubicBezTo>
                  <a:cubicBezTo>
                    <a:pt x="95" y="322"/>
                    <a:pt x="95" y="322"/>
                    <a:pt x="95" y="322"/>
                  </a:cubicBezTo>
                  <a:cubicBezTo>
                    <a:pt x="95" y="322"/>
                    <a:pt x="84" y="321"/>
                    <a:pt x="68" y="324"/>
                  </a:cubicBezTo>
                  <a:cubicBezTo>
                    <a:pt x="38" y="329"/>
                    <a:pt x="16" y="340"/>
                    <a:pt x="0" y="353"/>
                  </a:cubicBezTo>
                  <a:cubicBezTo>
                    <a:pt x="265" y="88"/>
                    <a:pt x="265" y="88"/>
                    <a:pt x="265" y="88"/>
                  </a:cubicBezTo>
                  <a:cubicBezTo>
                    <a:pt x="265" y="88"/>
                    <a:pt x="295" y="52"/>
                    <a:pt x="369" y="56"/>
                  </a:cubicBezTo>
                  <a:cubicBezTo>
                    <a:pt x="442" y="56"/>
                    <a:pt x="442" y="56"/>
                    <a:pt x="442" y="56"/>
                  </a:cubicBezTo>
                  <a:cubicBezTo>
                    <a:pt x="442" y="6"/>
                    <a:pt x="442" y="6"/>
                    <a:pt x="442" y="6"/>
                  </a:cubicBezTo>
                  <a:cubicBezTo>
                    <a:pt x="448" y="0"/>
                    <a:pt x="457" y="0"/>
                    <a:pt x="462" y="6"/>
                  </a:cubicBezTo>
                  <a:close/>
                </a:path>
              </a:pathLst>
            </a:custGeom>
            <a:solidFill>
              <a:srgbClr val="6CAE43"/>
            </a:solidFill>
            <a:ln>
              <a:noFill/>
            </a:ln>
          </p:spPr>
          <p:txBody>
            <a:bodyPr lIns="68580" tIns="34290" rIns="68580" bIns="34290" anchor="ctr">
              <a:normAutofit/>
            </a:bodyPr>
            <a:lstStyle/>
            <a:p>
              <a:pPr>
                <a:defRPr/>
              </a:pPr>
              <a:endParaRPr lang="zh-CN" altLang="en-US" kern="0" dirty="0">
                <a:solidFill>
                  <a:prstClr val="black"/>
                </a:solidFill>
                <a:ea typeface="微软雅黑" panose="020B0503020204020204" pitchFamily="34" charset="-122"/>
              </a:endParaRPr>
            </a:p>
          </p:txBody>
        </p:sp>
        <p:sp>
          <p:nvSpPr>
            <p:cNvPr id="60" name="MH_Other_14"/>
            <p:cNvSpPr txBox="1"/>
            <p:nvPr>
              <p:custDataLst>
                <p:tags r:id="rId20"/>
              </p:custDataLst>
            </p:nvPr>
          </p:nvSpPr>
          <p:spPr>
            <a:xfrm>
              <a:off x="5804208" y="4207353"/>
              <a:ext cx="757094" cy="769506"/>
            </a:xfrm>
            <a:prstGeom prst="rect">
              <a:avLst/>
            </a:prstGeom>
            <a:noFill/>
            <a:effectLst/>
          </p:spPr>
          <p:txBody>
            <a:bodyPr anchor="ctr">
              <a:normAutofit/>
            </a:bodyPr>
            <a:lstStyle>
              <a:defPPr>
                <a:defRPr lang="zh-CN"/>
              </a:defPPr>
              <a:lvl1pPr>
                <a:defRPr sz="5400">
                  <a:solidFill>
                    <a:schemeClr val="bg1"/>
                  </a:solidFill>
                  <a:effectLst>
                    <a:innerShdw blurRad="63500" dist="50800" dir="13500000">
                      <a:prstClr val="black">
                        <a:alpha val="50000"/>
                      </a:prstClr>
                    </a:innerShdw>
                  </a:effectLst>
                  <a:latin typeface="迷你简粗倩" panose="03000509000000000000" pitchFamily="65" charset="-122"/>
                  <a:ea typeface="迷你简粗倩" panose="03000509000000000000" pitchFamily="65" charset="-122"/>
                </a:defRPr>
              </a:lvl1pPr>
            </a:lstStyle>
            <a:p>
              <a:pPr>
                <a:defRPr/>
              </a:pPr>
              <a:r>
                <a:rPr lang="en-US" altLang="zh-CN" sz="3200" dirty="0">
                  <a:solidFill>
                    <a:prstClr val="white"/>
                  </a:solidFill>
                  <a:latin typeface="Agency FB"/>
                  <a:ea typeface="微软雅黑" panose="020B0503020204020204" pitchFamily="34" charset="-122"/>
                </a:rPr>
                <a:t>03</a:t>
              </a:r>
              <a:endParaRPr lang="zh-CN" altLang="en-US" sz="3200" dirty="0">
                <a:solidFill>
                  <a:prstClr val="white"/>
                </a:solidFill>
                <a:latin typeface="Agency FB"/>
                <a:ea typeface="微软雅黑" panose="020B0503020204020204" pitchFamily="34" charset="-122"/>
              </a:endParaRPr>
            </a:p>
          </p:txBody>
        </p:sp>
      </p:grpSp>
      <p:grpSp>
        <p:nvGrpSpPr>
          <p:cNvPr id="61" name="组合 60"/>
          <p:cNvGrpSpPr/>
          <p:nvPr/>
        </p:nvGrpSpPr>
        <p:grpSpPr>
          <a:xfrm>
            <a:off x="4042434" y="2664376"/>
            <a:ext cx="1951188" cy="1616958"/>
            <a:chOff x="4042432" y="2664376"/>
            <a:chExt cx="1951188" cy="1616958"/>
          </a:xfrm>
        </p:grpSpPr>
        <p:sp>
          <p:nvSpPr>
            <p:cNvPr id="62" name="MH_Other_3"/>
            <p:cNvSpPr>
              <a:spLocks/>
            </p:cNvSpPr>
            <p:nvPr>
              <p:custDataLst>
                <p:tags r:id="rId13"/>
              </p:custDataLst>
            </p:nvPr>
          </p:nvSpPr>
          <p:spPr bwMode="auto">
            <a:xfrm rot="16200000" flipV="1">
              <a:off x="4294020" y="2412788"/>
              <a:ext cx="1107501" cy="1610678"/>
            </a:xfrm>
            <a:custGeom>
              <a:avLst/>
              <a:gdLst>
                <a:gd name="T0" fmla="*/ 557 w 865"/>
                <a:gd name="T1" fmla="*/ 1258 h 1258"/>
                <a:gd name="T2" fmla="*/ 250 w 865"/>
                <a:gd name="T3" fmla="*/ 933 h 1258"/>
                <a:gd name="T4" fmla="*/ 0 w 865"/>
                <a:gd name="T5" fmla="*/ 147 h 1258"/>
                <a:gd name="T6" fmla="*/ 865 w 865"/>
                <a:gd name="T7" fmla="*/ 0 h 1258"/>
                <a:gd name="T8" fmla="*/ 557 w 865"/>
                <a:gd name="T9" fmla="*/ 1258 h 1258"/>
              </a:gdLst>
              <a:ahLst/>
              <a:cxnLst>
                <a:cxn ang="0">
                  <a:pos x="T0" y="T1"/>
                </a:cxn>
                <a:cxn ang="0">
                  <a:pos x="T2" y="T3"/>
                </a:cxn>
                <a:cxn ang="0">
                  <a:pos x="T4" y="T5"/>
                </a:cxn>
                <a:cxn ang="0">
                  <a:pos x="T6" y="T7"/>
                </a:cxn>
                <a:cxn ang="0">
                  <a:pos x="T8" y="T9"/>
                </a:cxn>
              </a:cxnLst>
              <a:rect l="0" t="0" r="r" b="b"/>
              <a:pathLst>
                <a:path w="865" h="1258">
                  <a:moveTo>
                    <a:pt x="557" y="1258"/>
                  </a:moveTo>
                  <a:lnTo>
                    <a:pt x="250" y="933"/>
                  </a:lnTo>
                  <a:lnTo>
                    <a:pt x="0" y="147"/>
                  </a:lnTo>
                  <a:lnTo>
                    <a:pt x="865" y="0"/>
                  </a:lnTo>
                  <a:lnTo>
                    <a:pt x="557" y="1258"/>
                  </a:lnTo>
                  <a:close/>
                </a:path>
              </a:pathLst>
            </a:custGeom>
            <a:gradFill>
              <a:gsLst>
                <a:gs pos="100000">
                  <a:sysClr val="window" lastClr="FFFFFF">
                    <a:lumMod val="95000"/>
                    <a:alpha val="0"/>
                  </a:sysClr>
                </a:gs>
                <a:gs pos="0">
                  <a:schemeClr val="tx1">
                    <a:lumMod val="50000"/>
                    <a:lumOff val="50000"/>
                  </a:schemeClr>
                </a:gs>
              </a:gsLst>
              <a:lin ang="0" scaled="0"/>
            </a:gradFill>
            <a:ln>
              <a:noFill/>
            </a:ln>
          </p:spPr>
          <p:txBody>
            <a:bodyPr lIns="68580" tIns="34290" rIns="68580" bIns="34290" anchor="ctr">
              <a:normAutofit/>
            </a:bodyPr>
            <a:lstStyle/>
            <a:p>
              <a:pPr>
                <a:defRPr/>
              </a:pPr>
              <a:endParaRPr lang="zh-CN" altLang="en-US" kern="0" dirty="0">
                <a:solidFill>
                  <a:prstClr val="black"/>
                </a:solidFill>
                <a:ea typeface="微软雅黑" panose="020B0503020204020204" pitchFamily="34" charset="-122"/>
              </a:endParaRPr>
            </a:p>
          </p:txBody>
        </p:sp>
        <p:sp>
          <p:nvSpPr>
            <p:cNvPr id="63" name="MH_Other_4"/>
            <p:cNvSpPr>
              <a:spLocks/>
            </p:cNvSpPr>
            <p:nvPr>
              <p:custDataLst>
                <p:tags r:id="rId14"/>
              </p:custDataLst>
            </p:nvPr>
          </p:nvSpPr>
          <p:spPr bwMode="auto">
            <a:xfrm flipV="1">
              <a:off x="4076512" y="3026593"/>
              <a:ext cx="397761" cy="373861"/>
            </a:xfrm>
            <a:custGeom>
              <a:avLst/>
              <a:gdLst>
                <a:gd name="T0" fmla="*/ 137 w 137"/>
                <a:gd name="T1" fmla="*/ 0 h 128"/>
                <a:gd name="T2" fmla="*/ 1 w 137"/>
                <a:gd name="T3" fmla="*/ 128 h 128"/>
                <a:gd name="T4" fmla="*/ 30 w 137"/>
                <a:gd name="T5" fmla="*/ 48 h 128"/>
                <a:gd name="T6" fmla="*/ 30 w 137"/>
                <a:gd name="T7" fmla="*/ 48 h 128"/>
                <a:gd name="T8" fmla="*/ 30 w 137"/>
                <a:gd name="T9" fmla="*/ 48 h 128"/>
                <a:gd name="T10" fmla="*/ 47 w 137"/>
                <a:gd name="T11" fmla="*/ 31 h 128"/>
                <a:gd name="T12" fmla="*/ 114 w 137"/>
                <a:gd name="T13" fmla="*/ 2 h 128"/>
                <a:gd name="T14" fmla="*/ 137 w 137"/>
                <a:gd name="T15" fmla="*/ 0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28">
                  <a:moveTo>
                    <a:pt x="137" y="0"/>
                  </a:moveTo>
                  <a:cubicBezTo>
                    <a:pt x="1" y="128"/>
                    <a:pt x="1" y="128"/>
                    <a:pt x="1" y="128"/>
                  </a:cubicBezTo>
                  <a:cubicBezTo>
                    <a:pt x="1" y="128"/>
                    <a:pt x="0" y="84"/>
                    <a:pt x="30" y="48"/>
                  </a:cubicBezTo>
                  <a:cubicBezTo>
                    <a:pt x="30" y="48"/>
                    <a:pt x="30" y="48"/>
                    <a:pt x="30" y="48"/>
                  </a:cubicBezTo>
                  <a:cubicBezTo>
                    <a:pt x="30" y="48"/>
                    <a:pt x="30" y="48"/>
                    <a:pt x="30" y="48"/>
                  </a:cubicBezTo>
                  <a:cubicBezTo>
                    <a:pt x="35" y="42"/>
                    <a:pt x="40" y="36"/>
                    <a:pt x="47" y="31"/>
                  </a:cubicBezTo>
                  <a:cubicBezTo>
                    <a:pt x="63" y="18"/>
                    <a:pt x="85" y="7"/>
                    <a:pt x="114" y="2"/>
                  </a:cubicBezTo>
                  <a:cubicBezTo>
                    <a:pt x="121" y="1"/>
                    <a:pt x="129" y="0"/>
                    <a:pt x="137" y="0"/>
                  </a:cubicBezTo>
                  <a:close/>
                </a:path>
              </a:pathLst>
            </a:custGeom>
            <a:solidFill>
              <a:srgbClr val="6CAE43"/>
            </a:solidFill>
            <a:ln>
              <a:noFill/>
            </a:ln>
          </p:spPr>
          <p:txBody>
            <a:bodyPr lIns="68580" tIns="34290" rIns="68580" bIns="34290" anchor="ctr">
              <a:normAutofit/>
            </a:bodyPr>
            <a:lstStyle/>
            <a:p>
              <a:pPr>
                <a:defRPr/>
              </a:pPr>
              <a:endParaRPr lang="zh-CN" altLang="en-US" kern="0" dirty="0">
                <a:solidFill>
                  <a:prstClr val="black"/>
                </a:solidFill>
                <a:ea typeface="微软雅黑" panose="020B0503020204020204" pitchFamily="34" charset="-122"/>
              </a:endParaRPr>
            </a:p>
          </p:txBody>
        </p:sp>
        <p:sp>
          <p:nvSpPr>
            <p:cNvPr id="64" name="MH_Other_5"/>
            <p:cNvSpPr>
              <a:spLocks/>
            </p:cNvSpPr>
            <p:nvPr>
              <p:custDataLst>
                <p:tags r:id="rId15"/>
              </p:custDataLst>
            </p:nvPr>
          </p:nvSpPr>
          <p:spPr bwMode="auto">
            <a:xfrm flipV="1">
              <a:off x="4155040" y="3190478"/>
              <a:ext cx="1838580" cy="1090856"/>
            </a:xfrm>
            <a:custGeom>
              <a:avLst/>
              <a:gdLst>
                <a:gd name="T0" fmla="*/ 462 w 642"/>
                <a:gd name="T1" fmla="*/ 6 h 380"/>
                <a:gd name="T2" fmla="*/ 637 w 642"/>
                <a:gd name="T3" fmla="*/ 180 h 380"/>
                <a:gd name="T4" fmla="*/ 637 w 642"/>
                <a:gd name="T5" fmla="*/ 200 h 380"/>
                <a:gd name="T6" fmla="*/ 462 w 642"/>
                <a:gd name="T7" fmla="*/ 375 h 380"/>
                <a:gd name="T8" fmla="*/ 442 w 642"/>
                <a:gd name="T9" fmla="*/ 375 h 380"/>
                <a:gd name="T10" fmla="*/ 442 w 642"/>
                <a:gd name="T11" fmla="*/ 322 h 380"/>
                <a:gd name="T12" fmla="*/ 95 w 642"/>
                <a:gd name="T13" fmla="*/ 322 h 380"/>
                <a:gd name="T14" fmla="*/ 68 w 642"/>
                <a:gd name="T15" fmla="*/ 324 h 380"/>
                <a:gd name="T16" fmla="*/ 0 w 642"/>
                <a:gd name="T17" fmla="*/ 353 h 380"/>
                <a:gd name="T18" fmla="*/ 265 w 642"/>
                <a:gd name="T19" fmla="*/ 88 h 380"/>
                <a:gd name="T20" fmla="*/ 369 w 642"/>
                <a:gd name="T21" fmla="*/ 56 h 380"/>
                <a:gd name="T22" fmla="*/ 442 w 642"/>
                <a:gd name="T23" fmla="*/ 56 h 380"/>
                <a:gd name="T24" fmla="*/ 442 w 642"/>
                <a:gd name="T25" fmla="*/ 6 h 380"/>
                <a:gd name="T26" fmla="*/ 462 w 642"/>
                <a:gd name="T27" fmla="*/ 6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2" h="380">
                  <a:moveTo>
                    <a:pt x="462" y="6"/>
                  </a:moveTo>
                  <a:cubicBezTo>
                    <a:pt x="637" y="180"/>
                    <a:pt x="637" y="180"/>
                    <a:pt x="637" y="180"/>
                  </a:cubicBezTo>
                  <a:cubicBezTo>
                    <a:pt x="642" y="186"/>
                    <a:pt x="642" y="195"/>
                    <a:pt x="637" y="200"/>
                  </a:cubicBezTo>
                  <a:cubicBezTo>
                    <a:pt x="462" y="375"/>
                    <a:pt x="462" y="375"/>
                    <a:pt x="462" y="375"/>
                  </a:cubicBezTo>
                  <a:cubicBezTo>
                    <a:pt x="457" y="380"/>
                    <a:pt x="448" y="380"/>
                    <a:pt x="442" y="375"/>
                  </a:cubicBezTo>
                  <a:cubicBezTo>
                    <a:pt x="442" y="322"/>
                    <a:pt x="442" y="322"/>
                    <a:pt x="442" y="322"/>
                  </a:cubicBezTo>
                  <a:cubicBezTo>
                    <a:pt x="95" y="322"/>
                    <a:pt x="95" y="322"/>
                    <a:pt x="95" y="322"/>
                  </a:cubicBezTo>
                  <a:cubicBezTo>
                    <a:pt x="95" y="322"/>
                    <a:pt x="84" y="321"/>
                    <a:pt x="68" y="324"/>
                  </a:cubicBezTo>
                  <a:cubicBezTo>
                    <a:pt x="38" y="329"/>
                    <a:pt x="16" y="340"/>
                    <a:pt x="0" y="353"/>
                  </a:cubicBezTo>
                  <a:cubicBezTo>
                    <a:pt x="265" y="88"/>
                    <a:pt x="265" y="88"/>
                    <a:pt x="265" y="88"/>
                  </a:cubicBezTo>
                  <a:cubicBezTo>
                    <a:pt x="265" y="88"/>
                    <a:pt x="295" y="52"/>
                    <a:pt x="369" y="56"/>
                  </a:cubicBezTo>
                  <a:cubicBezTo>
                    <a:pt x="442" y="56"/>
                    <a:pt x="442" y="56"/>
                    <a:pt x="442" y="56"/>
                  </a:cubicBezTo>
                  <a:cubicBezTo>
                    <a:pt x="442" y="6"/>
                    <a:pt x="442" y="6"/>
                    <a:pt x="442" y="6"/>
                  </a:cubicBezTo>
                  <a:cubicBezTo>
                    <a:pt x="448" y="0"/>
                    <a:pt x="457" y="0"/>
                    <a:pt x="462" y="6"/>
                  </a:cubicBezTo>
                  <a:close/>
                </a:path>
              </a:pathLst>
            </a:custGeom>
            <a:solidFill>
              <a:srgbClr val="6CAE43"/>
            </a:solidFill>
            <a:ln>
              <a:noFill/>
            </a:ln>
          </p:spPr>
          <p:txBody>
            <a:bodyPr lIns="68580" tIns="34290" rIns="68580" bIns="34290" anchor="ctr">
              <a:normAutofit/>
            </a:bodyPr>
            <a:lstStyle/>
            <a:p>
              <a:pPr>
                <a:defRPr/>
              </a:pPr>
              <a:endParaRPr lang="zh-CN" altLang="en-US" kern="0" dirty="0">
                <a:solidFill>
                  <a:prstClr val="black"/>
                </a:solidFill>
                <a:ea typeface="微软雅黑" panose="020B0503020204020204" pitchFamily="34" charset="-122"/>
              </a:endParaRPr>
            </a:p>
          </p:txBody>
        </p:sp>
        <p:sp>
          <p:nvSpPr>
            <p:cNvPr id="65" name="MH_Other_15"/>
            <p:cNvSpPr txBox="1"/>
            <p:nvPr>
              <p:custDataLst>
                <p:tags r:id="rId16"/>
              </p:custDataLst>
            </p:nvPr>
          </p:nvSpPr>
          <p:spPr>
            <a:xfrm>
              <a:off x="4970986" y="3356828"/>
              <a:ext cx="757094" cy="769506"/>
            </a:xfrm>
            <a:prstGeom prst="rect">
              <a:avLst/>
            </a:prstGeom>
            <a:noFill/>
            <a:effectLst/>
          </p:spPr>
          <p:txBody>
            <a:bodyPr anchor="ctr">
              <a:normAutofit/>
            </a:bodyPr>
            <a:lstStyle>
              <a:defPPr>
                <a:defRPr lang="zh-CN"/>
              </a:defPPr>
              <a:lvl1pPr>
                <a:defRPr sz="5400">
                  <a:solidFill>
                    <a:schemeClr val="bg1"/>
                  </a:solidFill>
                  <a:effectLst>
                    <a:innerShdw blurRad="63500" dist="50800" dir="13500000">
                      <a:prstClr val="black">
                        <a:alpha val="50000"/>
                      </a:prstClr>
                    </a:innerShdw>
                  </a:effectLst>
                  <a:latin typeface="迷你简粗倩" panose="03000509000000000000" pitchFamily="65" charset="-122"/>
                  <a:ea typeface="迷你简粗倩" panose="03000509000000000000" pitchFamily="65" charset="-122"/>
                </a:defRPr>
              </a:lvl1pPr>
            </a:lstStyle>
            <a:p>
              <a:pPr>
                <a:defRPr/>
              </a:pPr>
              <a:r>
                <a:rPr lang="en-US" altLang="zh-CN" sz="3200" dirty="0">
                  <a:solidFill>
                    <a:prstClr val="white"/>
                  </a:solidFill>
                  <a:latin typeface="Agency FB"/>
                  <a:ea typeface="微软雅黑" panose="020B0503020204020204" pitchFamily="34" charset="-122"/>
                </a:rPr>
                <a:t>04</a:t>
              </a:r>
              <a:endParaRPr lang="zh-CN" altLang="en-US" sz="3200" dirty="0">
                <a:solidFill>
                  <a:prstClr val="white"/>
                </a:solidFill>
                <a:latin typeface="Agency FB"/>
                <a:ea typeface="微软雅黑" panose="020B0503020204020204" pitchFamily="34" charset="-122"/>
              </a:endParaRPr>
            </a:p>
          </p:txBody>
        </p:sp>
      </p:grpSp>
      <p:grpSp>
        <p:nvGrpSpPr>
          <p:cNvPr id="66" name="组合 65"/>
          <p:cNvGrpSpPr/>
          <p:nvPr/>
        </p:nvGrpSpPr>
        <p:grpSpPr>
          <a:xfrm>
            <a:off x="6181403" y="3224621"/>
            <a:ext cx="1917111" cy="1628342"/>
            <a:chOff x="6181402" y="3224621"/>
            <a:chExt cx="1917110" cy="1628342"/>
          </a:xfrm>
        </p:grpSpPr>
        <p:sp>
          <p:nvSpPr>
            <p:cNvPr id="67" name="MH_Other_1"/>
            <p:cNvSpPr>
              <a:spLocks/>
            </p:cNvSpPr>
            <p:nvPr>
              <p:custDataLst>
                <p:tags r:id="rId9"/>
              </p:custDataLst>
            </p:nvPr>
          </p:nvSpPr>
          <p:spPr bwMode="auto">
            <a:xfrm rot="5400000" flipV="1">
              <a:off x="6739338" y="3493874"/>
              <a:ext cx="1107501" cy="1610678"/>
            </a:xfrm>
            <a:custGeom>
              <a:avLst/>
              <a:gdLst>
                <a:gd name="T0" fmla="*/ 557 w 865"/>
                <a:gd name="T1" fmla="*/ 1258 h 1258"/>
                <a:gd name="T2" fmla="*/ 250 w 865"/>
                <a:gd name="T3" fmla="*/ 933 h 1258"/>
                <a:gd name="T4" fmla="*/ 0 w 865"/>
                <a:gd name="T5" fmla="*/ 147 h 1258"/>
                <a:gd name="T6" fmla="*/ 865 w 865"/>
                <a:gd name="T7" fmla="*/ 0 h 1258"/>
                <a:gd name="T8" fmla="*/ 557 w 865"/>
                <a:gd name="T9" fmla="*/ 1258 h 1258"/>
              </a:gdLst>
              <a:ahLst/>
              <a:cxnLst>
                <a:cxn ang="0">
                  <a:pos x="T0" y="T1"/>
                </a:cxn>
                <a:cxn ang="0">
                  <a:pos x="T2" y="T3"/>
                </a:cxn>
                <a:cxn ang="0">
                  <a:pos x="T4" y="T5"/>
                </a:cxn>
                <a:cxn ang="0">
                  <a:pos x="T6" y="T7"/>
                </a:cxn>
                <a:cxn ang="0">
                  <a:pos x="T8" y="T9"/>
                </a:cxn>
              </a:cxnLst>
              <a:rect l="0" t="0" r="r" b="b"/>
              <a:pathLst>
                <a:path w="865" h="1258">
                  <a:moveTo>
                    <a:pt x="557" y="1258"/>
                  </a:moveTo>
                  <a:lnTo>
                    <a:pt x="250" y="933"/>
                  </a:lnTo>
                  <a:lnTo>
                    <a:pt x="0" y="147"/>
                  </a:lnTo>
                  <a:lnTo>
                    <a:pt x="865" y="0"/>
                  </a:lnTo>
                  <a:lnTo>
                    <a:pt x="557" y="1258"/>
                  </a:lnTo>
                  <a:close/>
                </a:path>
              </a:pathLst>
            </a:custGeom>
            <a:gradFill>
              <a:gsLst>
                <a:gs pos="2000">
                  <a:sysClr val="window" lastClr="FFFFFF">
                    <a:lumMod val="95000"/>
                    <a:alpha val="0"/>
                  </a:sysClr>
                </a:gs>
                <a:gs pos="76000">
                  <a:schemeClr val="tx1">
                    <a:lumMod val="50000"/>
                    <a:lumOff val="50000"/>
                  </a:schemeClr>
                </a:gs>
              </a:gsLst>
              <a:lin ang="10200000" scaled="0"/>
            </a:gradFill>
            <a:ln>
              <a:noFill/>
            </a:ln>
          </p:spPr>
          <p:txBody>
            <a:bodyPr lIns="68580" tIns="34290" rIns="68580" bIns="34290" anchor="ctr">
              <a:normAutofit/>
            </a:bodyPr>
            <a:lstStyle/>
            <a:p>
              <a:pPr>
                <a:defRPr/>
              </a:pPr>
              <a:endParaRPr lang="zh-CN" altLang="en-US" kern="0" dirty="0">
                <a:solidFill>
                  <a:prstClr val="black"/>
                </a:solidFill>
                <a:ea typeface="微软雅黑" panose="020B0503020204020204" pitchFamily="34" charset="-122"/>
              </a:endParaRPr>
            </a:p>
          </p:txBody>
        </p:sp>
        <p:sp>
          <p:nvSpPr>
            <p:cNvPr id="68" name="MH_Other_6"/>
            <p:cNvSpPr>
              <a:spLocks/>
            </p:cNvSpPr>
            <p:nvPr>
              <p:custDataLst>
                <p:tags r:id="rId10"/>
              </p:custDataLst>
            </p:nvPr>
          </p:nvSpPr>
          <p:spPr bwMode="auto">
            <a:xfrm flipH="1">
              <a:off x="6181402" y="3224621"/>
              <a:ext cx="1783952" cy="1060128"/>
            </a:xfrm>
            <a:custGeom>
              <a:avLst/>
              <a:gdLst>
                <a:gd name="T0" fmla="*/ 462 w 642"/>
                <a:gd name="T1" fmla="*/ 6 h 380"/>
                <a:gd name="T2" fmla="*/ 637 w 642"/>
                <a:gd name="T3" fmla="*/ 180 h 380"/>
                <a:gd name="T4" fmla="*/ 637 w 642"/>
                <a:gd name="T5" fmla="*/ 200 h 380"/>
                <a:gd name="T6" fmla="*/ 462 w 642"/>
                <a:gd name="T7" fmla="*/ 375 h 380"/>
                <a:gd name="T8" fmla="*/ 442 w 642"/>
                <a:gd name="T9" fmla="*/ 375 h 380"/>
                <a:gd name="T10" fmla="*/ 442 w 642"/>
                <a:gd name="T11" fmla="*/ 322 h 380"/>
                <a:gd name="T12" fmla="*/ 95 w 642"/>
                <a:gd name="T13" fmla="*/ 322 h 380"/>
                <a:gd name="T14" fmla="*/ 68 w 642"/>
                <a:gd name="T15" fmla="*/ 324 h 380"/>
                <a:gd name="T16" fmla="*/ 0 w 642"/>
                <a:gd name="T17" fmla="*/ 353 h 380"/>
                <a:gd name="T18" fmla="*/ 265 w 642"/>
                <a:gd name="T19" fmla="*/ 88 h 380"/>
                <a:gd name="T20" fmla="*/ 369 w 642"/>
                <a:gd name="T21" fmla="*/ 56 h 380"/>
                <a:gd name="T22" fmla="*/ 442 w 642"/>
                <a:gd name="T23" fmla="*/ 56 h 380"/>
                <a:gd name="T24" fmla="*/ 442 w 642"/>
                <a:gd name="T25" fmla="*/ 6 h 380"/>
                <a:gd name="T26" fmla="*/ 462 w 642"/>
                <a:gd name="T27" fmla="*/ 6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2" h="380">
                  <a:moveTo>
                    <a:pt x="462" y="6"/>
                  </a:moveTo>
                  <a:cubicBezTo>
                    <a:pt x="637" y="180"/>
                    <a:pt x="637" y="180"/>
                    <a:pt x="637" y="180"/>
                  </a:cubicBezTo>
                  <a:cubicBezTo>
                    <a:pt x="642" y="186"/>
                    <a:pt x="642" y="195"/>
                    <a:pt x="637" y="200"/>
                  </a:cubicBezTo>
                  <a:cubicBezTo>
                    <a:pt x="462" y="375"/>
                    <a:pt x="462" y="375"/>
                    <a:pt x="462" y="375"/>
                  </a:cubicBezTo>
                  <a:cubicBezTo>
                    <a:pt x="457" y="380"/>
                    <a:pt x="448" y="380"/>
                    <a:pt x="442" y="375"/>
                  </a:cubicBezTo>
                  <a:cubicBezTo>
                    <a:pt x="442" y="322"/>
                    <a:pt x="442" y="322"/>
                    <a:pt x="442" y="322"/>
                  </a:cubicBezTo>
                  <a:cubicBezTo>
                    <a:pt x="95" y="322"/>
                    <a:pt x="95" y="322"/>
                    <a:pt x="95" y="322"/>
                  </a:cubicBezTo>
                  <a:cubicBezTo>
                    <a:pt x="95" y="322"/>
                    <a:pt x="84" y="321"/>
                    <a:pt x="68" y="324"/>
                  </a:cubicBezTo>
                  <a:cubicBezTo>
                    <a:pt x="38" y="329"/>
                    <a:pt x="16" y="340"/>
                    <a:pt x="0" y="353"/>
                  </a:cubicBezTo>
                  <a:cubicBezTo>
                    <a:pt x="265" y="88"/>
                    <a:pt x="265" y="88"/>
                    <a:pt x="265" y="88"/>
                  </a:cubicBezTo>
                  <a:cubicBezTo>
                    <a:pt x="265" y="88"/>
                    <a:pt x="295" y="52"/>
                    <a:pt x="369" y="56"/>
                  </a:cubicBezTo>
                  <a:cubicBezTo>
                    <a:pt x="442" y="56"/>
                    <a:pt x="442" y="56"/>
                    <a:pt x="442" y="56"/>
                  </a:cubicBezTo>
                  <a:cubicBezTo>
                    <a:pt x="442" y="6"/>
                    <a:pt x="442" y="6"/>
                    <a:pt x="442" y="6"/>
                  </a:cubicBezTo>
                  <a:cubicBezTo>
                    <a:pt x="448" y="0"/>
                    <a:pt x="457" y="0"/>
                    <a:pt x="462" y="6"/>
                  </a:cubicBezTo>
                  <a:close/>
                </a:path>
              </a:pathLst>
            </a:custGeom>
            <a:solidFill>
              <a:srgbClr val="6CAE43"/>
            </a:solidFill>
            <a:ln>
              <a:noFill/>
            </a:ln>
          </p:spPr>
          <p:txBody>
            <a:bodyPr lIns="68580" tIns="34290" rIns="68580" bIns="34290" anchor="ctr">
              <a:normAutofit/>
            </a:bodyPr>
            <a:lstStyle/>
            <a:p>
              <a:pPr>
                <a:defRPr/>
              </a:pPr>
              <a:endParaRPr lang="zh-CN" altLang="en-US" kern="0" dirty="0">
                <a:solidFill>
                  <a:prstClr val="black"/>
                </a:solidFill>
                <a:ea typeface="微软雅黑" panose="020B0503020204020204" pitchFamily="34" charset="-122"/>
              </a:endParaRPr>
            </a:p>
          </p:txBody>
        </p:sp>
        <p:sp>
          <p:nvSpPr>
            <p:cNvPr id="69" name="MH_Other_7"/>
            <p:cNvSpPr>
              <a:spLocks/>
            </p:cNvSpPr>
            <p:nvPr>
              <p:custDataLst>
                <p:tags r:id="rId11"/>
              </p:custDataLst>
            </p:nvPr>
          </p:nvSpPr>
          <p:spPr bwMode="auto">
            <a:xfrm flipH="1">
              <a:off x="7710993" y="4124278"/>
              <a:ext cx="387519" cy="363619"/>
            </a:xfrm>
            <a:custGeom>
              <a:avLst/>
              <a:gdLst>
                <a:gd name="T0" fmla="*/ 137 w 137"/>
                <a:gd name="T1" fmla="*/ 0 h 128"/>
                <a:gd name="T2" fmla="*/ 1 w 137"/>
                <a:gd name="T3" fmla="*/ 128 h 128"/>
                <a:gd name="T4" fmla="*/ 30 w 137"/>
                <a:gd name="T5" fmla="*/ 48 h 128"/>
                <a:gd name="T6" fmla="*/ 30 w 137"/>
                <a:gd name="T7" fmla="*/ 48 h 128"/>
                <a:gd name="T8" fmla="*/ 30 w 137"/>
                <a:gd name="T9" fmla="*/ 48 h 128"/>
                <a:gd name="T10" fmla="*/ 47 w 137"/>
                <a:gd name="T11" fmla="*/ 31 h 128"/>
                <a:gd name="T12" fmla="*/ 114 w 137"/>
                <a:gd name="T13" fmla="*/ 2 h 128"/>
                <a:gd name="T14" fmla="*/ 137 w 137"/>
                <a:gd name="T15" fmla="*/ 0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28">
                  <a:moveTo>
                    <a:pt x="137" y="0"/>
                  </a:moveTo>
                  <a:cubicBezTo>
                    <a:pt x="1" y="128"/>
                    <a:pt x="1" y="128"/>
                    <a:pt x="1" y="128"/>
                  </a:cubicBezTo>
                  <a:cubicBezTo>
                    <a:pt x="1" y="128"/>
                    <a:pt x="0" y="84"/>
                    <a:pt x="30" y="48"/>
                  </a:cubicBezTo>
                  <a:cubicBezTo>
                    <a:pt x="30" y="48"/>
                    <a:pt x="30" y="48"/>
                    <a:pt x="30" y="48"/>
                  </a:cubicBezTo>
                  <a:cubicBezTo>
                    <a:pt x="30" y="48"/>
                    <a:pt x="30" y="48"/>
                    <a:pt x="30" y="48"/>
                  </a:cubicBezTo>
                  <a:cubicBezTo>
                    <a:pt x="35" y="42"/>
                    <a:pt x="40" y="36"/>
                    <a:pt x="47" y="31"/>
                  </a:cubicBezTo>
                  <a:cubicBezTo>
                    <a:pt x="63" y="18"/>
                    <a:pt x="85" y="7"/>
                    <a:pt x="114" y="2"/>
                  </a:cubicBezTo>
                  <a:cubicBezTo>
                    <a:pt x="121" y="1"/>
                    <a:pt x="129" y="0"/>
                    <a:pt x="137" y="0"/>
                  </a:cubicBezTo>
                  <a:close/>
                </a:path>
              </a:pathLst>
            </a:custGeom>
            <a:solidFill>
              <a:srgbClr val="6CAE43"/>
            </a:solidFill>
            <a:ln>
              <a:noFill/>
            </a:ln>
          </p:spPr>
          <p:txBody>
            <a:bodyPr lIns="68580" tIns="34290" rIns="68580" bIns="34290" anchor="ctr">
              <a:normAutofit/>
            </a:bodyPr>
            <a:lstStyle/>
            <a:p>
              <a:pPr>
                <a:defRPr/>
              </a:pPr>
              <a:endParaRPr lang="zh-CN" altLang="en-US" kern="0" dirty="0">
                <a:solidFill>
                  <a:prstClr val="black"/>
                </a:solidFill>
                <a:ea typeface="微软雅黑" panose="020B0503020204020204" pitchFamily="34" charset="-122"/>
              </a:endParaRPr>
            </a:p>
          </p:txBody>
        </p:sp>
        <p:sp>
          <p:nvSpPr>
            <p:cNvPr id="70" name="MH_Other_16"/>
            <p:cNvSpPr txBox="1"/>
            <p:nvPr>
              <p:custDataLst>
                <p:tags r:id="rId12"/>
              </p:custDataLst>
            </p:nvPr>
          </p:nvSpPr>
          <p:spPr>
            <a:xfrm>
              <a:off x="6365445" y="3356828"/>
              <a:ext cx="757094" cy="769506"/>
            </a:xfrm>
            <a:prstGeom prst="rect">
              <a:avLst/>
            </a:prstGeom>
            <a:noFill/>
            <a:effectLst/>
          </p:spPr>
          <p:txBody>
            <a:bodyPr anchor="ctr">
              <a:normAutofit/>
            </a:bodyPr>
            <a:lstStyle>
              <a:defPPr>
                <a:defRPr lang="zh-CN"/>
              </a:defPPr>
              <a:lvl1pPr>
                <a:defRPr sz="5400">
                  <a:solidFill>
                    <a:schemeClr val="bg1"/>
                  </a:solidFill>
                  <a:effectLst>
                    <a:innerShdw blurRad="63500" dist="50800" dir="13500000">
                      <a:prstClr val="black">
                        <a:alpha val="50000"/>
                      </a:prstClr>
                    </a:innerShdw>
                  </a:effectLst>
                  <a:latin typeface="迷你简粗倩" panose="03000509000000000000" pitchFamily="65" charset="-122"/>
                  <a:ea typeface="迷你简粗倩" panose="03000509000000000000" pitchFamily="65" charset="-122"/>
                </a:defRPr>
              </a:lvl1pPr>
            </a:lstStyle>
            <a:p>
              <a:pPr>
                <a:defRPr/>
              </a:pPr>
              <a:r>
                <a:rPr lang="en-US" altLang="zh-CN" sz="3200" dirty="0">
                  <a:solidFill>
                    <a:prstClr val="white"/>
                  </a:solidFill>
                  <a:latin typeface="Agency FB"/>
                  <a:ea typeface="微软雅黑" panose="020B0503020204020204" pitchFamily="34" charset="-122"/>
                </a:rPr>
                <a:t>02</a:t>
              </a:r>
              <a:endParaRPr lang="zh-CN" altLang="en-US" sz="3200" dirty="0">
                <a:solidFill>
                  <a:prstClr val="white"/>
                </a:solidFill>
                <a:latin typeface="Agency FB"/>
                <a:ea typeface="微软雅黑" panose="020B0503020204020204" pitchFamily="34" charset="-122"/>
              </a:endParaRPr>
            </a:p>
          </p:txBody>
        </p:sp>
      </p:grpSp>
      <p:grpSp>
        <p:nvGrpSpPr>
          <p:cNvPr id="71" name="组合 70"/>
          <p:cNvGrpSpPr/>
          <p:nvPr/>
        </p:nvGrpSpPr>
        <p:grpSpPr>
          <a:xfrm>
            <a:off x="1865717" y="1486765"/>
            <a:ext cx="3137527" cy="1412803"/>
            <a:chOff x="1865715" y="1486761"/>
            <a:chExt cx="3137526" cy="1412803"/>
          </a:xfrm>
        </p:grpSpPr>
        <p:sp>
          <p:nvSpPr>
            <p:cNvPr id="72" name="MH_SubTitle_4"/>
            <p:cNvSpPr txBox="1">
              <a:spLocks noChangeArrowheads="1"/>
            </p:cNvSpPr>
            <p:nvPr>
              <p:custDataLst>
                <p:tags r:id="rId7"/>
              </p:custDataLst>
            </p:nvPr>
          </p:nvSpPr>
          <p:spPr bwMode="auto">
            <a:xfrm>
              <a:off x="1865715" y="1486761"/>
              <a:ext cx="3105271" cy="600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r"/>
              <a:r>
                <a:rPr lang="zh-CN" altLang="en-US" sz="2000" dirty="0" smtClean="0">
                  <a:solidFill>
                    <a:srgbClr val="203E6B"/>
                  </a:solidFill>
                  <a:latin typeface="Agency FB"/>
                </a:rPr>
                <a:t>单击此处添加</a:t>
              </a:r>
              <a:r>
                <a:rPr lang="zh-CN" altLang="en-US" sz="2000" dirty="0">
                  <a:solidFill>
                    <a:srgbClr val="203E6B"/>
                  </a:solidFill>
                  <a:latin typeface="Agency FB"/>
                </a:rPr>
                <a:t>标题</a:t>
              </a:r>
            </a:p>
          </p:txBody>
        </p:sp>
        <p:sp>
          <p:nvSpPr>
            <p:cNvPr id="73" name="MH_SubTitle_1"/>
            <p:cNvSpPr txBox="1">
              <a:spLocks noChangeArrowheads="1"/>
            </p:cNvSpPr>
            <p:nvPr>
              <p:custDataLst>
                <p:tags r:id="rId8"/>
              </p:custDataLst>
            </p:nvPr>
          </p:nvSpPr>
          <p:spPr bwMode="auto">
            <a:xfrm>
              <a:off x="1889137" y="1922537"/>
              <a:ext cx="3114104" cy="97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r">
                <a:lnSpc>
                  <a:spcPct val="130000"/>
                </a:lnSpc>
              </a:pPr>
              <a:r>
                <a:rPr lang="zh-CN" altLang="en-US" sz="1600" dirty="0">
                  <a:latin typeface="Agency FB"/>
                </a:rPr>
                <a:t>此处添加详细文本描述，建议与标题相关并符合整体语言</a:t>
              </a:r>
              <a:r>
                <a:rPr lang="zh-CN" altLang="en-US" sz="1600" dirty="0" smtClean="0">
                  <a:latin typeface="Agency FB"/>
                </a:rPr>
                <a:t>风格。</a:t>
              </a:r>
              <a:endParaRPr lang="en-US" altLang="zh-CN" sz="1600" dirty="0">
                <a:latin typeface="Agency FB"/>
              </a:endParaRPr>
            </a:p>
          </p:txBody>
        </p:sp>
      </p:grpSp>
      <p:grpSp>
        <p:nvGrpSpPr>
          <p:cNvPr id="74" name="组合 73"/>
          <p:cNvGrpSpPr/>
          <p:nvPr/>
        </p:nvGrpSpPr>
        <p:grpSpPr>
          <a:xfrm>
            <a:off x="1961069" y="4310326"/>
            <a:ext cx="3169839" cy="1524162"/>
            <a:chOff x="1961067" y="4310326"/>
            <a:chExt cx="3169838" cy="1524162"/>
          </a:xfrm>
        </p:grpSpPr>
        <p:sp>
          <p:nvSpPr>
            <p:cNvPr id="75" name="MH_SubTitle_3"/>
            <p:cNvSpPr txBox="1">
              <a:spLocks noChangeArrowheads="1"/>
            </p:cNvSpPr>
            <p:nvPr>
              <p:custDataLst>
                <p:tags r:id="rId5"/>
              </p:custDataLst>
            </p:nvPr>
          </p:nvSpPr>
          <p:spPr bwMode="auto">
            <a:xfrm>
              <a:off x="2025634" y="4310326"/>
              <a:ext cx="3105271" cy="600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r"/>
              <a:r>
                <a:rPr lang="zh-CN" altLang="en-US" sz="2000" dirty="0">
                  <a:solidFill>
                    <a:srgbClr val="203E6B"/>
                  </a:solidFill>
                  <a:latin typeface="Agency FB"/>
                </a:rPr>
                <a:t>单击此处添加标题</a:t>
              </a:r>
            </a:p>
          </p:txBody>
        </p:sp>
        <p:sp>
          <p:nvSpPr>
            <p:cNvPr id="76" name="MH_SubTitle_1"/>
            <p:cNvSpPr txBox="1">
              <a:spLocks noChangeArrowheads="1"/>
            </p:cNvSpPr>
            <p:nvPr>
              <p:custDataLst>
                <p:tags r:id="rId6"/>
              </p:custDataLst>
            </p:nvPr>
          </p:nvSpPr>
          <p:spPr bwMode="auto">
            <a:xfrm>
              <a:off x="1961067" y="4857461"/>
              <a:ext cx="3114104" cy="97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r">
                <a:lnSpc>
                  <a:spcPct val="130000"/>
                </a:lnSpc>
              </a:pPr>
              <a:r>
                <a:rPr lang="zh-CN" altLang="en-US" sz="1600" dirty="0">
                  <a:latin typeface="Agency FB"/>
                </a:rPr>
                <a:t>此处添加详细文本描述，建议与标题相关并符合整体语言</a:t>
              </a:r>
              <a:r>
                <a:rPr lang="zh-CN" altLang="en-US" sz="1600" dirty="0" smtClean="0">
                  <a:latin typeface="Agency FB"/>
                </a:rPr>
                <a:t>风格。</a:t>
              </a:r>
              <a:endParaRPr lang="en-US" altLang="zh-CN" sz="1600" dirty="0">
                <a:latin typeface="Agency FB"/>
              </a:endParaRPr>
            </a:p>
          </p:txBody>
        </p:sp>
      </p:grpSp>
      <p:grpSp>
        <p:nvGrpSpPr>
          <p:cNvPr id="77" name="组合 76"/>
          <p:cNvGrpSpPr/>
          <p:nvPr/>
        </p:nvGrpSpPr>
        <p:grpSpPr>
          <a:xfrm>
            <a:off x="7175507" y="1663950"/>
            <a:ext cx="3146359" cy="1398689"/>
            <a:chOff x="7175505" y="1663946"/>
            <a:chExt cx="3146359" cy="1398689"/>
          </a:xfrm>
        </p:grpSpPr>
        <p:sp>
          <p:nvSpPr>
            <p:cNvPr id="78" name="MH_SubTitle_1"/>
            <p:cNvSpPr txBox="1">
              <a:spLocks noChangeArrowheads="1"/>
            </p:cNvSpPr>
            <p:nvPr>
              <p:custDataLst>
                <p:tags r:id="rId3"/>
              </p:custDataLst>
            </p:nvPr>
          </p:nvSpPr>
          <p:spPr bwMode="auto">
            <a:xfrm>
              <a:off x="7175505" y="1663946"/>
              <a:ext cx="3098442" cy="600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r>
                <a:rPr lang="zh-CN" altLang="en-US" sz="2000" dirty="0">
                  <a:solidFill>
                    <a:srgbClr val="203E6B"/>
                  </a:solidFill>
                  <a:latin typeface="Agency FB"/>
                </a:rPr>
                <a:t>单击此处添加标题</a:t>
              </a:r>
            </a:p>
          </p:txBody>
        </p:sp>
        <p:sp>
          <p:nvSpPr>
            <p:cNvPr id="79" name="MH_SubTitle_1"/>
            <p:cNvSpPr txBox="1">
              <a:spLocks noChangeArrowheads="1"/>
            </p:cNvSpPr>
            <p:nvPr>
              <p:custDataLst>
                <p:tags r:id="rId4"/>
              </p:custDataLst>
            </p:nvPr>
          </p:nvSpPr>
          <p:spPr bwMode="auto">
            <a:xfrm>
              <a:off x="7207760" y="2085608"/>
              <a:ext cx="3114104" cy="97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nSpc>
                  <a:spcPct val="130000"/>
                </a:lnSpc>
              </a:pPr>
              <a:r>
                <a:rPr lang="zh-CN" altLang="en-US" sz="1600" dirty="0">
                  <a:latin typeface="Agency FB"/>
                </a:rPr>
                <a:t>此处添加详细文本描述，建议与标题相关并符合整体语言</a:t>
              </a:r>
              <a:r>
                <a:rPr lang="zh-CN" altLang="en-US" sz="1600" dirty="0" smtClean="0">
                  <a:latin typeface="Agency FB"/>
                </a:rPr>
                <a:t>风格。</a:t>
              </a:r>
              <a:endParaRPr lang="en-US" altLang="zh-CN" sz="1600" dirty="0">
                <a:latin typeface="Agency FB"/>
              </a:endParaRPr>
            </a:p>
          </p:txBody>
        </p:sp>
      </p:grpSp>
      <p:grpSp>
        <p:nvGrpSpPr>
          <p:cNvPr id="80" name="组合 79"/>
          <p:cNvGrpSpPr/>
          <p:nvPr/>
        </p:nvGrpSpPr>
        <p:grpSpPr>
          <a:xfrm>
            <a:off x="7063256" y="4514972"/>
            <a:ext cx="3145437" cy="1486609"/>
            <a:chOff x="7063256" y="4514968"/>
            <a:chExt cx="3145437" cy="1486609"/>
          </a:xfrm>
        </p:grpSpPr>
        <p:sp>
          <p:nvSpPr>
            <p:cNvPr id="81" name="MH_SubTitle_2"/>
            <p:cNvSpPr txBox="1">
              <a:spLocks noChangeArrowheads="1"/>
            </p:cNvSpPr>
            <p:nvPr>
              <p:custDataLst>
                <p:tags r:id="rId1"/>
              </p:custDataLst>
            </p:nvPr>
          </p:nvSpPr>
          <p:spPr bwMode="auto">
            <a:xfrm>
              <a:off x="7063256" y="4514968"/>
              <a:ext cx="3098442" cy="600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r>
                <a:rPr lang="zh-CN" altLang="en-US" sz="2000" dirty="0">
                  <a:solidFill>
                    <a:srgbClr val="203E6B"/>
                  </a:solidFill>
                  <a:latin typeface="Agency FB"/>
                </a:rPr>
                <a:t>单击此处添加标题</a:t>
              </a:r>
            </a:p>
          </p:txBody>
        </p:sp>
        <p:sp>
          <p:nvSpPr>
            <p:cNvPr id="82" name="MH_SubTitle_1"/>
            <p:cNvSpPr txBox="1">
              <a:spLocks noChangeArrowheads="1"/>
            </p:cNvSpPr>
            <p:nvPr>
              <p:custDataLst>
                <p:tags r:id="rId2"/>
              </p:custDataLst>
            </p:nvPr>
          </p:nvSpPr>
          <p:spPr bwMode="auto">
            <a:xfrm>
              <a:off x="7094589" y="5024550"/>
              <a:ext cx="3114104" cy="97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nSpc>
                  <a:spcPct val="130000"/>
                </a:lnSpc>
              </a:pPr>
              <a:r>
                <a:rPr lang="zh-CN" altLang="en-US" sz="1600" dirty="0">
                  <a:latin typeface="Agency FB"/>
                </a:rPr>
                <a:t>此处添加详细文本描述，建议与标题相关并符合整体语言</a:t>
              </a:r>
              <a:r>
                <a:rPr lang="zh-CN" altLang="en-US" sz="1600" dirty="0" smtClean="0">
                  <a:latin typeface="Agency FB"/>
                </a:rPr>
                <a:t>风格。</a:t>
              </a:r>
              <a:endParaRPr lang="en-US" altLang="zh-CN" sz="1600" dirty="0">
                <a:latin typeface="Agency FB"/>
              </a:endParaRPr>
            </a:p>
          </p:txBody>
        </p:sp>
      </p:grpSp>
      <p:sp>
        <p:nvSpPr>
          <p:cNvPr id="45" name="矩形 44"/>
          <p:cNvSpPr/>
          <p:nvPr/>
        </p:nvSpPr>
        <p:spPr>
          <a:xfrm>
            <a:off x="1" y="508000"/>
            <a:ext cx="182563" cy="508000"/>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46" name="文本框 4"/>
          <p:cNvSpPr txBox="1">
            <a:spLocks noChangeArrowheads="1"/>
          </p:cNvSpPr>
          <p:nvPr/>
        </p:nvSpPr>
        <p:spPr bwMode="auto">
          <a:xfrm>
            <a:off x="295275" y="561975"/>
            <a:ext cx="26812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b="1">
                <a:latin typeface="微软雅黑" panose="020B0503020204020204" pitchFamily="34" charset="-122"/>
                <a:ea typeface="微软雅黑" panose="020B0503020204020204" pitchFamily="34" charset="-122"/>
              </a:rPr>
              <a:t>单击此处输入标题</a:t>
            </a:r>
          </a:p>
        </p:txBody>
      </p:sp>
    </p:spTree>
    <p:extLst>
      <p:ext uri="{BB962C8B-B14F-4D97-AF65-F5344CB8AC3E}">
        <p14:creationId xmlns:p14="http://schemas.microsoft.com/office/powerpoint/2010/main" val="24509114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p:tgtEl>
                                          <p:spTgt spid="51"/>
                                        </p:tgtEl>
                                        <p:attrNameLst>
                                          <p:attrName>ppt_y</p:attrName>
                                        </p:attrNameLst>
                                      </p:cBhvr>
                                      <p:tavLst>
                                        <p:tav tm="0">
                                          <p:val>
                                            <p:strVal val="#ppt_y-#ppt_h*1.125000"/>
                                          </p:val>
                                        </p:tav>
                                        <p:tav tm="100000">
                                          <p:val>
                                            <p:strVal val="#ppt_y"/>
                                          </p:val>
                                        </p:tav>
                                      </p:tavLst>
                                    </p:anim>
                                    <p:animEffect transition="in" filter="wipe(down)">
                                      <p:cBhvr>
                                        <p:cTn id="8" dur="500"/>
                                        <p:tgtEl>
                                          <p:spTgt spid="51"/>
                                        </p:tgtEl>
                                      </p:cBhvr>
                                    </p:animEffect>
                                  </p:childTnLst>
                                </p:cTn>
                              </p:par>
                              <p:par>
                                <p:cTn id="9" presetID="12" presetClass="entr" presetSubtype="8" fill="hold" nodeType="with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additive="base">
                                        <p:cTn id="11" dur="500"/>
                                        <p:tgtEl>
                                          <p:spTgt spid="61"/>
                                        </p:tgtEl>
                                        <p:attrNameLst>
                                          <p:attrName>ppt_x</p:attrName>
                                        </p:attrNameLst>
                                      </p:cBhvr>
                                      <p:tavLst>
                                        <p:tav tm="0">
                                          <p:val>
                                            <p:strVal val="#ppt_x-#ppt_w*1.125000"/>
                                          </p:val>
                                        </p:tav>
                                        <p:tav tm="100000">
                                          <p:val>
                                            <p:strVal val="#ppt_x"/>
                                          </p:val>
                                        </p:tav>
                                      </p:tavLst>
                                    </p:anim>
                                    <p:animEffect transition="in" filter="wipe(right)">
                                      <p:cBhvr>
                                        <p:cTn id="12" dur="500"/>
                                        <p:tgtEl>
                                          <p:spTgt spid="61"/>
                                        </p:tgtEl>
                                      </p:cBhvr>
                                    </p:animEffect>
                                  </p:childTnLst>
                                </p:cTn>
                              </p:par>
                              <p:par>
                                <p:cTn id="13" presetID="12" presetClass="entr" presetSubtype="2" fill="hold" nodeType="withEffect">
                                  <p:stCondLst>
                                    <p:cond delay="0"/>
                                  </p:stCondLst>
                                  <p:childTnLst>
                                    <p:set>
                                      <p:cBhvr>
                                        <p:cTn id="14" dur="1" fill="hold">
                                          <p:stCondLst>
                                            <p:cond delay="0"/>
                                          </p:stCondLst>
                                        </p:cTn>
                                        <p:tgtEl>
                                          <p:spTgt spid="66"/>
                                        </p:tgtEl>
                                        <p:attrNameLst>
                                          <p:attrName>style.visibility</p:attrName>
                                        </p:attrNameLst>
                                      </p:cBhvr>
                                      <p:to>
                                        <p:strVal val="visible"/>
                                      </p:to>
                                    </p:set>
                                    <p:anim calcmode="lin" valueType="num">
                                      <p:cBhvr additive="base">
                                        <p:cTn id="15" dur="500"/>
                                        <p:tgtEl>
                                          <p:spTgt spid="66"/>
                                        </p:tgtEl>
                                        <p:attrNameLst>
                                          <p:attrName>ppt_x</p:attrName>
                                        </p:attrNameLst>
                                      </p:cBhvr>
                                      <p:tavLst>
                                        <p:tav tm="0">
                                          <p:val>
                                            <p:strVal val="#ppt_x+#ppt_w*1.125000"/>
                                          </p:val>
                                        </p:tav>
                                        <p:tav tm="100000">
                                          <p:val>
                                            <p:strVal val="#ppt_x"/>
                                          </p:val>
                                        </p:tav>
                                      </p:tavLst>
                                    </p:anim>
                                    <p:animEffect transition="in" filter="wipe(left)">
                                      <p:cBhvr>
                                        <p:cTn id="16" dur="500"/>
                                        <p:tgtEl>
                                          <p:spTgt spid="66"/>
                                        </p:tgtEl>
                                      </p:cBhvr>
                                    </p:animEffect>
                                  </p:childTnLst>
                                </p:cTn>
                              </p:par>
                              <p:par>
                                <p:cTn id="17" presetID="12" presetClass="entr" presetSubtype="4" fill="hold" nodeType="withEffect">
                                  <p:stCondLst>
                                    <p:cond delay="0"/>
                                  </p:stCondLst>
                                  <p:childTnLst>
                                    <p:set>
                                      <p:cBhvr>
                                        <p:cTn id="18" dur="1" fill="hold">
                                          <p:stCondLst>
                                            <p:cond delay="0"/>
                                          </p:stCondLst>
                                        </p:cTn>
                                        <p:tgtEl>
                                          <p:spTgt spid="56"/>
                                        </p:tgtEl>
                                        <p:attrNameLst>
                                          <p:attrName>style.visibility</p:attrName>
                                        </p:attrNameLst>
                                      </p:cBhvr>
                                      <p:to>
                                        <p:strVal val="visible"/>
                                      </p:to>
                                    </p:set>
                                    <p:anim calcmode="lin" valueType="num">
                                      <p:cBhvr additive="base">
                                        <p:cTn id="19" dur="500"/>
                                        <p:tgtEl>
                                          <p:spTgt spid="56"/>
                                        </p:tgtEl>
                                        <p:attrNameLst>
                                          <p:attrName>ppt_y</p:attrName>
                                        </p:attrNameLst>
                                      </p:cBhvr>
                                      <p:tavLst>
                                        <p:tav tm="0">
                                          <p:val>
                                            <p:strVal val="#ppt_y+#ppt_h*1.125000"/>
                                          </p:val>
                                        </p:tav>
                                        <p:tav tm="100000">
                                          <p:val>
                                            <p:strVal val="#ppt_y"/>
                                          </p:val>
                                        </p:tav>
                                      </p:tavLst>
                                    </p:anim>
                                    <p:animEffect transition="in" filter="wipe(up)">
                                      <p:cBhvr>
                                        <p:cTn id="20" dur="500"/>
                                        <p:tgtEl>
                                          <p:spTgt spid="56"/>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77"/>
                                        </p:tgtEl>
                                        <p:attrNameLst>
                                          <p:attrName>style.visibility</p:attrName>
                                        </p:attrNameLst>
                                      </p:cBhvr>
                                      <p:to>
                                        <p:strVal val="visible"/>
                                      </p:to>
                                    </p:set>
                                    <p:animEffect transition="in" filter="wipe(left)">
                                      <p:cBhvr>
                                        <p:cTn id="24" dur="500"/>
                                        <p:tgtEl>
                                          <p:spTgt spid="77"/>
                                        </p:tgtEl>
                                      </p:cBhvr>
                                    </p:animEffect>
                                  </p:childTnLst>
                                </p:cTn>
                              </p:par>
                              <p:par>
                                <p:cTn id="25" presetID="22" presetClass="entr" presetSubtype="2" fill="hold" nodeType="with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wipe(right)">
                                      <p:cBhvr>
                                        <p:cTn id="27" dur="500"/>
                                        <p:tgtEl>
                                          <p:spTgt spid="71"/>
                                        </p:tgtEl>
                                      </p:cBhvr>
                                    </p:animEffect>
                                  </p:childTnLst>
                                </p:cTn>
                              </p:par>
                              <p:par>
                                <p:cTn id="28" presetID="22" presetClass="entr" presetSubtype="2" fill="hold" nodeType="withEffect">
                                  <p:stCondLst>
                                    <p:cond delay="0"/>
                                  </p:stCondLst>
                                  <p:childTnLst>
                                    <p:set>
                                      <p:cBhvr>
                                        <p:cTn id="29" dur="1" fill="hold">
                                          <p:stCondLst>
                                            <p:cond delay="0"/>
                                          </p:stCondLst>
                                        </p:cTn>
                                        <p:tgtEl>
                                          <p:spTgt spid="74"/>
                                        </p:tgtEl>
                                        <p:attrNameLst>
                                          <p:attrName>style.visibility</p:attrName>
                                        </p:attrNameLst>
                                      </p:cBhvr>
                                      <p:to>
                                        <p:strVal val="visible"/>
                                      </p:to>
                                    </p:set>
                                    <p:animEffect transition="in" filter="wipe(right)">
                                      <p:cBhvr>
                                        <p:cTn id="30" dur="500"/>
                                        <p:tgtEl>
                                          <p:spTgt spid="74"/>
                                        </p:tgtEl>
                                      </p:cBhvr>
                                    </p:animEffect>
                                  </p:childTnLst>
                                </p:cTn>
                              </p:par>
                              <p:par>
                                <p:cTn id="31" presetID="22" presetClass="entr" presetSubtype="8" fill="hold" nodeType="withEffect">
                                  <p:stCondLst>
                                    <p:cond delay="0"/>
                                  </p:stCondLst>
                                  <p:childTnLst>
                                    <p:set>
                                      <p:cBhvr>
                                        <p:cTn id="32" dur="1" fill="hold">
                                          <p:stCondLst>
                                            <p:cond delay="0"/>
                                          </p:stCondLst>
                                        </p:cTn>
                                        <p:tgtEl>
                                          <p:spTgt spid="80"/>
                                        </p:tgtEl>
                                        <p:attrNameLst>
                                          <p:attrName>style.visibility</p:attrName>
                                        </p:attrNameLst>
                                      </p:cBhvr>
                                      <p:to>
                                        <p:strVal val="visible"/>
                                      </p:to>
                                    </p:set>
                                    <p:animEffect transition="in" filter="wipe(left)">
                                      <p:cBhvr>
                                        <p:cTn id="33"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1364567"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58" name="直接连接符 57"/>
          <p:cNvCxnSpPr/>
          <p:nvPr/>
        </p:nvCxnSpPr>
        <p:spPr bwMode="auto">
          <a:xfrm>
            <a:off x="3009900" y="1717675"/>
            <a:ext cx="0" cy="4070350"/>
          </a:xfrm>
          <a:prstGeom prst="line">
            <a:avLst/>
          </a:prstGeom>
          <a:ln>
            <a:solidFill>
              <a:srgbClr val="6CAE43"/>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auto">
          <a:xfrm>
            <a:off x="3009901" y="5788025"/>
            <a:ext cx="6191251" cy="0"/>
          </a:xfrm>
          <a:prstGeom prst="line">
            <a:avLst/>
          </a:prstGeom>
          <a:ln>
            <a:solidFill>
              <a:srgbClr val="6CAE43"/>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bwMode="auto">
          <a:xfrm>
            <a:off x="9201151" y="1717675"/>
            <a:ext cx="0" cy="4070350"/>
          </a:xfrm>
          <a:prstGeom prst="line">
            <a:avLst/>
          </a:prstGeom>
          <a:ln>
            <a:solidFill>
              <a:srgbClr val="6CAE43"/>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bwMode="auto">
          <a:xfrm>
            <a:off x="3009902" y="1717675"/>
            <a:ext cx="477839" cy="0"/>
          </a:xfrm>
          <a:prstGeom prst="line">
            <a:avLst/>
          </a:prstGeom>
          <a:ln>
            <a:solidFill>
              <a:srgbClr val="6CAE43"/>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bwMode="auto">
          <a:xfrm>
            <a:off x="8723315" y="1717675"/>
            <a:ext cx="477837" cy="0"/>
          </a:xfrm>
          <a:prstGeom prst="line">
            <a:avLst/>
          </a:prstGeom>
          <a:ln>
            <a:solidFill>
              <a:srgbClr val="6CAE43"/>
            </a:solidFill>
          </a:ln>
        </p:spPr>
        <p:style>
          <a:lnRef idx="1">
            <a:schemeClr val="accent1"/>
          </a:lnRef>
          <a:fillRef idx="0">
            <a:schemeClr val="accent1"/>
          </a:fillRef>
          <a:effectRef idx="0">
            <a:schemeClr val="accent1"/>
          </a:effectRef>
          <a:fontRef idx="minor">
            <a:schemeClr val="tx1"/>
          </a:fontRef>
        </p:style>
      </p:cxnSp>
      <p:sp>
        <p:nvSpPr>
          <p:cNvPr id="63" name="文本框 15"/>
          <p:cNvSpPr txBox="1">
            <a:spLocks noChangeArrowheads="1"/>
          </p:cNvSpPr>
          <p:nvPr/>
        </p:nvSpPr>
        <p:spPr bwMode="auto">
          <a:xfrm>
            <a:off x="4176715" y="1296990"/>
            <a:ext cx="385921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4400" b="1" dirty="0">
                <a:solidFill>
                  <a:srgbClr val="224982"/>
                </a:solidFill>
                <a:latin typeface="Arial" panose="020B0604020202020204" pitchFamily="34" charset="0"/>
                <a:ea typeface="黑体" panose="02010609060101010101" pitchFamily="49" charset="-122"/>
              </a:rPr>
              <a:t>目录  </a:t>
            </a:r>
            <a:r>
              <a:rPr lang="en-US" altLang="zh-CN" sz="4400" b="1" dirty="0">
                <a:solidFill>
                  <a:srgbClr val="224982"/>
                </a:solidFill>
                <a:latin typeface="Arial" panose="020B0604020202020204" pitchFamily="34" charset="0"/>
                <a:ea typeface="黑体" panose="02010609060101010101" pitchFamily="49" charset="-122"/>
              </a:rPr>
              <a:t>content</a:t>
            </a:r>
            <a:endParaRPr lang="zh-CN" altLang="en-US" sz="4400" b="1" dirty="0">
              <a:solidFill>
                <a:srgbClr val="224982"/>
              </a:solidFill>
              <a:latin typeface="Arial" panose="020B0604020202020204" pitchFamily="34" charset="0"/>
              <a:ea typeface="黑体" panose="02010609060101010101" pitchFamily="49" charset="-122"/>
            </a:endParaRPr>
          </a:p>
        </p:txBody>
      </p:sp>
      <p:sp>
        <p:nvSpPr>
          <p:cNvPr id="64" name="矩形 63"/>
          <p:cNvSpPr/>
          <p:nvPr/>
        </p:nvSpPr>
        <p:spPr bwMode="auto">
          <a:xfrm>
            <a:off x="4405315" y="2355850"/>
            <a:ext cx="793751" cy="495300"/>
          </a:xfrm>
          <a:prstGeom prst="rect">
            <a:avLst/>
          </a:prstGeom>
          <a:solidFill>
            <a:srgbClr val="6CAE43"/>
          </a:solidFill>
          <a:ln>
            <a:solidFill>
              <a:srgbClr val="6CAE4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en-US" altLang="zh-CN" sz="2800" b="1" dirty="0">
                <a:solidFill>
                  <a:srgbClr val="FFFFFF"/>
                </a:solidFill>
                <a:ea typeface="微软雅黑" panose="020B0503020204020204" pitchFamily="34" charset="-122"/>
              </a:rPr>
              <a:t>01</a:t>
            </a:r>
            <a:endParaRPr lang="zh-CN" altLang="en-US" sz="2800" b="1" dirty="0">
              <a:solidFill>
                <a:srgbClr val="FFFFFF"/>
              </a:solidFill>
              <a:ea typeface="微软雅黑" panose="020B0503020204020204" pitchFamily="34" charset="-122"/>
            </a:endParaRPr>
          </a:p>
        </p:txBody>
      </p:sp>
      <p:sp>
        <p:nvSpPr>
          <p:cNvPr id="65" name="矩形 2"/>
          <p:cNvSpPr>
            <a:spLocks noChangeArrowheads="1"/>
          </p:cNvSpPr>
          <p:nvPr/>
        </p:nvSpPr>
        <p:spPr bwMode="auto">
          <a:xfrm>
            <a:off x="5653090" y="2384429"/>
            <a:ext cx="4360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Tx/>
              <a:buNone/>
            </a:pPr>
            <a:r>
              <a:rPr lang="zh-CN" altLang="en-US" sz="2400" dirty="0">
                <a:solidFill>
                  <a:srgbClr val="224982"/>
                </a:solidFill>
                <a:latin typeface="微软雅黑" panose="020B0503020204020204" pitchFamily="34" charset="-122"/>
                <a:ea typeface="微软雅黑" panose="020B0503020204020204" pitchFamily="34" charset="-122"/>
                <a:cs typeface="Arial" panose="020B0604020202020204" pitchFamily="34" charset="0"/>
                <a:sym typeface="+mn-lt"/>
              </a:rPr>
              <a:t>选题目的与意义</a:t>
            </a:r>
            <a:endParaRPr lang="en-US" altLang="zh-CN" sz="2400" dirty="0">
              <a:solidFill>
                <a:srgbClr val="224982"/>
              </a:solidFill>
              <a:latin typeface="微软雅黑" panose="020B0503020204020204" pitchFamily="34" charset="-122"/>
              <a:ea typeface="微软雅黑" panose="020B0503020204020204" pitchFamily="34" charset="-122"/>
              <a:cs typeface="Arial" panose="020B0604020202020204" pitchFamily="34" charset="0"/>
              <a:sym typeface="+mn-lt"/>
            </a:endParaRPr>
          </a:p>
        </p:txBody>
      </p:sp>
      <p:sp>
        <p:nvSpPr>
          <p:cNvPr id="66" name="矩形 65"/>
          <p:cNvSpPr/>
          <p:nvPr/>
        </p:nvSpPr>
        <p:spPr bwMode="auto">
          <a:xfrm>
            <a:off x="4405315" y="3022600"/>
            <a:ext cx="793751" cy="495300"/>
          </a:xfrm>
          <a:prstGeom prst="rect">
            <a:avLst/>
          </a:prstGeom>
          <a:solidFill>
            <a:srgbClr val="6CAE43"/>
          </a:solidFill>
          <a:ln>
            <a:solidFill>
              <a:srgbClr val="6CAE4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en-US" altLang="zh-CN" sz="2800" b="1" dirty="0">
                <a:solidFill>
                  <a:srgbClr val="FFFFFF"/>
                </a:solidFill>
                <a:ea typeface="微软雅黑" panose="020B0503020204020204" pitchFamily="34" charset="-122"/>
              </a:rPr>
              <a:t>02</a:t>
            </a:r>
            <a:endParaRPr lang="zh-CN" altLang="en-US" sz="2800" b="1" dirty="0">
              <a:solidFill>
                <a:srgbClr val="FFFFFF"/>
              </a:solidFill>
              <a:ea typeface="微软雅黑" panose="020B0503020204020204" pitchFamily="34" charset="-122"/>
            </a:endParaRPr>
          </a:p>
        </p:txBody>
      </p:sp>
      <p:sp>
        <p:nvSpPr>
          <p:cNvPr id="67" name="矩形 28"/>
          <p:cNvSpPr>
            <a:spLocks noChangeArrowheads="1"/>
          </p:cNvSpPr>
          <p:nvPr/>
        </p:nvSpPr>
        <p:spPr bwMode="auto">
          <a:xfrm>
            <a:off x="5653090" y="2997204"/>
            <a:ext cx="41227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 typeface="Arial" panose="020B0604020202020204" pitchFamily="34" charset="0"/>
              <a:buNone/>
            </a:pPr>
            <a:r>
              <a:rPr lang="zh-CN" altLang="en-US" sz="2400" dirty="0">
                <a:solidFill>
                  <a:srgbClr val="224982"/>
                </a:solidFill>
                <a:latin typeface="微软雅黑" panose="020B0503020204020204" pitchFamily="34" charset="-122"/>
                <a:ea typeface="微软雅黑" panose="020B0503020204020204" pitchFamily="34" charset="-122"/>
                <a:cs typeface="Arial" panose="020B0604020202020204" pitchFamily="34" charset="0"/>
                <a:sym typeface="+mn-lt"/>
              </a:rPr>
              <a:t>论文框架与内容</a:t>
            </a:r>
            <a:endParaRPr lang="da-DK" altLang="zh-CN" sz="2400" dirty="0">
              <a:solidFill>
                <a:srgbClr val="224982"/>
              </a:solidFill>
              <a:latin typeface="微软雅黑" panose="020B0503020204020204" pitchFamily="34" charset="-122"/>
              <a:ea typeface="微软雅黑" panose="020B0503020204020204" pitchFamily="34" charset="-122"/>
              <a:cs typeface="Arial" panose="020B0604020202020204" pitchFamily="34" charset="0"/>
              <a:sym typeface="+mn-lt"/>
            </a:endParaRPr>
          </a:p>
        </p:txBody>
      </p:sp>
      <p:sp>
        <p:nvSpPr>
          <p:cNvPr id="68" name="矩形 67"/>
          <p:cNvSpPr/>
          <p:nvPr/>
        </p:nvSpPr>
        <p:spPr bwMode="auto">
          <a:xfrm>
            <a:off x="4405315" y="3690938"/>
            <a:ext cx="793751" cy="495300"/>
          </a:xfrm>
          <a:prstGeom prst="rect">
            <a:avLst/>
          </a:prstGeom>
          <a:solidFill>
            <a:srgbClr val="6CAE43"/>
          </a:solidFill>
          <a:ln>
            <a:solidFill>
              <a:srgbClr val="6CAE4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en-US" altLang="zh-CN" sz="2800" b="1" dirty="0">
                <a:solidFill>
                  <a:srgbClr val="FFFFFF"/>
                </a:solidFill>
                <a:ea typeface="微软雅黑" panose="020B0503020204020204" pitchFamily="34" charset="-122"/>
              </a:rPr>
              <a:t>03</a:t>
            </a:r>
            <a:endParaRPr lang="zh-CN" altLang="en-US" sz="2800" b="1" dirty="0">
              <a:solidFill>
                <a:srgbClr val="FFFFFF"/>
              </a:solidFill>
              <a:ea typeface="微软雅黑" panose="020B0503020204020204" pitchFamily="34" charset="-122"/>
            </a:endParaRPr>
          </a:p>
        </p:txBody>
      </p:sp>
      <p:sp>
        <p:nvSpPr>
          <p:cNvPr id="69" name="矩形 26"/>
          <p:cNvSpPr>
            <a:spLocks noChangeArrowheads="1"/>
          </p:cNvSpPr>
          <p:nvPr/>
        </p:nvSpPr>
        <p:spPr bwMode="auto">
          <a:xfrm>
            <a:off x="5653090" y="3667129"/>
            <a:ext cx="41227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 typeface="Arial" panose="020B0604020202020204" pitchFamily="34" charset="0"/>
              <a:buNone/>
            </a:pPr>
            <a:r>
              <a:rPr lang="zh-CN" altLang="en-US" sz="2400" dirty="0">
                <a:solidFill>
                  <a:srgbClr val="224982"/>
                </a:solidFill>
                <a:latin typeface="微软雅黑" panose="020B0503020204020204" pitchFamily="34" charset="-122"/>
                <a:ea typeface="微软雅黑" panose="020B0503020204020204" pitchFamily="34" charset="-122"/>
                <a:cs typeface="Arial" panose="020B0604020202020204" pitchFamily="34" charset="0"/>
                <a:sym typeface="+mn-lt"/>
              </a:rPr>
              <a:t>研究思路与方法</a:t>
            </a:r>
            <a:endParaRPr lang="da-DK" altLang="zh-CN" sz="2400" dirty="0">
              <a:solidFill>
                <a:srgbClr val="224982"/>
              </a:solidFill>
              <a:latin typeface="微软雅黑" panose="020B0503020204020204" pitchFamily="34" charset="-122"/>
              <a:ea typeface="微软雅黑" panose="020B0503020204020204" pitchFamily="34" charset="-122"/>
              <a:cs typeface="Arial" panose="020B0604020202020204" pitchFamily="34" charset="0"/>
              <a:sym typeface="+mn-lt"/>
            </a:endParaRPr>
          </a:p>
        </p:txBody>
      </p:sp>
      <p:sp>
        <p:nvSpPr>
          <p:cNvPr id="70" name="矩形 69"/>
          <p:cNvSpPr/>
          <p:nvPr/>
        </p:nvSpPr>
        <p:spPr bwMode="auto">
          <a:xfrm>
            <a:off x="4405315" y="4359275"/>
            <a:ext cx="793751" cy="495300"/>
          </a:xfrm>
          <a:prstGeom prst="rect">
            <a:avLst/>
          </a:prstGeom>
          <a:solidFill>
            <a:srgbClr val="6CAE43"/>
          </a:solidFill>
          <a:ln>
            <a:solidFill>
              <a:srgbClr val="6CAE4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en-US" altLang="zh-CN" sz="2800" b="1" dirty="0">
                <a:solidFill>
                  <a:srgbClr val="FFFFFF"/>
                </a:solidFill>
                <a:ea typeface="微软雅黑" panose="020B0503020204020204" pitchFamily="34" charset="-122"/>
              </a:rPr>
              <a:t>04</a:t>
            </a:r>
            <a:endParaRPr lang="zh-CN" altLang="en-US" sz="2800" b="1" dirty="0">
              <a:solidFill>
                <a:srgbClr val="FFFFFF"/>
              </a:solidFill>
              <a:ea typeface="微软雅黑" panose="020B0503020204020204" pitchFamily="34" charset="-122"/>
            </a:endParaRPr>
          </a:p>
        </p:txBody>
      </p:sp>
      <p:sp>
        <p:nvSpPr>
          <p:cNvPr id="71" name="矩形 32"/>
          <p:cNvSpPr>
            <a:spLocks noChangeArrowheads="1"/>
          </p:cNvSpPr>
          <p:nvPr/>
        </p:nvSpPr>
        <p:spPr bwMode="auto">
          <a:xfrm>
            <a:off x="5653090" y="4333879"/>
            <a:ext cx="41227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 typeface="Arial" panose="020B0604020202020204" pitchFamily="34" charset="0"/>
              <a:buNone/>
            </a:pPr>
            <a:r>
              <a:rPr lang="zh-CN" altLang="en-US" sz="2400" dirty="0">
                <a:solidFill>
                  <a:srgbClr val="224982"/>
                </a:solidFill>
                <a:latin typeface="微软雅黑" panose="020B0503020204020204" pitchFamily="34" charset="-122"/>
                <a:ea typeface="微软雅黑" panose="020B0503020204020204" pitchFamily="34" charset="-122"/>
                <a:cs typeface="Arial" panose="020B0604020202020204" pitchFamily="34" charset="0"/>
                <a:sym typeface="+mn-lt"/>
              </a:rPr>
              <a:t>研究成果与应用</a:t>
            </a:r>
            <a:endParaRPr lang="da-DK" altLang="zh-CN" sz="2400" dirty="0">
              <a:solidFill>
                <a:srgbClr val="224982"/>
              </a:solidFill>
              <a:latin typeface="微软雅黑" panose="020B0503020204020204" pitchFamily="34" charset="-122"/>
              <a:ea typeface="微软雅黑" panose="020B0503020204020204" pitchFamily="34" charset="-122"/>
              <a:cs typeface="Arial" panose="020B0604020202020204" pitchFamily="34" charset="0"/>
              <a:sym typeface="+mn-lt"/>
            </a:endParaRPr>
          </a:p>
        </p:txBody>
      </p:sp>
      <p:sp>
        <p:nvSpPr>
          <p:cNvPr id="72" name="矩形 71"/>
          <p:cNvSpPr/>
          <p:nvPr/>
        </p:nvSpPr>
        <p:spPr bwMode="auto">
          <a:xfrm>
            <a:off x="4397377" y="5019675"/>
            <a:ext cx="793751" cy="495300"/>
          </a:xfrm>
          <a:prstGeom prst="rect">
            <a:avLst/>
          </a:prstGeom>
          <a:solidFill>
            <a:srgbClr val="6CAE43"/>
          </a:solidFill>
          <a:ln>
            <a:solidFill>
              <a:srgbClr val="6CAE4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en-US" altLang="zh-CN" sz="2800" b="1" dirty="0">
                <a:solidFill>
                  <a:srgbClr val="FFFFFF"/>
                </a:solidFill>
                <a:ea typeface="微软雅黑" panose="020B0503020204020204" pitchFamily="34" charset="-122"/>
              </a:rPr>
              <a:t>05</a:t>
            </a:r>
            <a:endParaRPr lang="zh-CN" altLang="en-US" sz="2800" b="1" dirty="0">
              <a:solidFill>
                <a:srgbClr val="FFFFFF"/>
              </a:solidFill>
              <a:ea typeface="微软雅黑" panose="020B0503020204020204" pitchFamily="34" charset="-122"/>
            </a:endParaRPr>
          </a:p>
        </p:txBody>
      </p:sp>
      <p:sp>
        <p:nvSpPr>
          <p:cNvPr id="73" name="矩形 32"/>
          <p:cNvSpPr>
            <a:spLocks noChangeArrowheads="1"/>
          </p:cNvSpPr>
          <p:nvPr/>
        </p:nvSpPr>
        <p:spPr bwMode="auto">
          <a:xfrm>
            <a:off x="5653090" y="5000629"/>
            <a:ext cx="41227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 typeface="Arial" panose="020B0604020202020204" pitchFamily="34" charset="0"/>
              <a:buNone/>
            </a:pPr>
            <a:r>
              <a:rPr lang="zh-CN" altLang="en-US" sz="2400" dirty="0">
                <a:solidFill>
                  <a:srgbClr val="224982"/>
                </a:solidFill>
                <a:latin typeface="微软雅黑" panose="020B0503020204020204" pitchFamily="34" charset="-122"/>
                <a:ea typeface="微软雅黑" panose="020B0503020204020204" pitchFamily="34" charset="-122"/>
                <a:cs typeface="Arial" panose="020B0604020202020204" pitchFamily="34" charset="0"/>
                <a:sym typeface="+mn-lt"/>
              </a:rPr>
              <a:t>建议与结论</a:t>
            </a:r>
            <a:endParaRPr lang="da-DK" altLang="zh-CN" sz="2400" dirty="0">
              <a:solidFill>
                <a:srgbClr val="224982"/>
              </a:solidFill>
              <a:latin typeface="微软雅黑" panose="020B0503020204020204" pitchFamily="34" charset="-122"/>
              <a:ea typeface="微软雅黑" panose="020B0503020204020204" pitchFamily="34" charset="-122"/>
              <a:cs typeface="Arial" panose="020B0604020202020204" pitchFamily="34" charset="0"/>
              <a:sym typeface="+mn-lt"/>
            </a:endParaRPr>
          </a:p>
        </p:txBody>
      </p:sp>
    </p:spTree>
    <p:extLst>
      <p:ext uri="{BB962C8B-B14F-4D97-AF65-F5344CB8AC3E}">
        <p14:creationId xmlns:p14="http://schemas.microsoft.com/office/powerpoint/2010/main" val="11299659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decel="50000" fill="hold">
                                          <p:stCondLst>
                                            <p:cond delay="0"/>
                                          </p:stCondLst>
                                        </p:cTn>
                                        <p:tgtEl>
                                          <p:spTgt spid="58"/>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8"/>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8"/>
                                        </p:tgtEl>
                                        <p:attrNameLst>
                                          <p:attrName>ppt_w</p:attrName>
                                        </p:attrNameLst>
                                      </p:cBhvr>
                                      <p:tavLst>
                                        <p:tav tm="0">
                                          <p:val>
                                            <p:strVal val="#ppt_w*.05"/>
                                          </p:val>
                                        </p:tav>
                                        <p:tav tm="100000">
                                          <p:val>
                                            <p:strVal val="#ppt_w"/>
                                          </p:val>
                                        </p:tav>
                                      </p:tavLst>
                                    </p:anim>
                                    <p:anim calcmode="lin" valueType="num">
                                      <p:cBhvr>
                                        <p:cTn id="10" dur="1000" fill="hold"/>
                                        <p:tgtEl>
                                          <p:spTgt spid="58"/>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8"/>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8"/>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8"/>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8"/>
                                        </p:tgtEl>
                                      </p:cBhvr>
                                    </p:animEffect>
                                  </p:childTnLst>
                                </p:cTn>
                              </p:par>
                              <p:par>
                                <p:cTn id="15" presetID="25" presetClass="entr" presetSubtype="0" fill="hold" nodeType="withEffect">
                                  <p:stCondLst>
                                    <p:cond delay="0"/>
                                  </p:stCondLst>
                                  <p:childTnLst>
                                    <p:set>
                                      <p:cBhvr>
                                        <p:cTn id="16" dur="1" fill="hold">
                                          <p:stCondLst>
                                            <p:cond delay="0"/>
                                          </p:stCondLst>
                                        </p:cTn>
                                        <p:tgtEl>
                                          <p:spTgt spid="59"/>
                                        </p:tgtEl>
                                        <p:attrNameLst>
                                          <p:attrName>style.visibility</p:attrName>
                                        </p:attrNameLst>
                                      </p:cBhvr>
                                      <p:to>
                                        <p:strVal val="visible"/>
                                      </p:to>
                                    </p:set>
                                    <p:anim calcmode="lin" valueType="num">
                                      <p:cBhvr>
                                        <p:cTn id="17" dur="500" decel="50000" fill="hold">
                                          <p:stCondLst>
                                            <p:cond delay="0"/>
                                          </p:stCondLst>
                                        </p:cTn>
                                        <p:tgtEl>
                                          <p:spTgt spid="59"/>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59"/>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59"/>
                                        </p:tgtEl>
                                        <p:attrNameLst>
                                          <p:attrName>ppt_w</p:attrName>
                                        </p:attrNameLst>
                                      </p:cBhvr>
                                      <p:tavLst>
                                        <p:tav tm="0">
                                          <p:val>
                                            <p:strVal val="#ppt_w*.05"/>
                                          </p:val>
                                        </p:tav>
                                        <p:tav tm="100000">
                                          <p:val>
                                            <p:strVal val="#ppt_w"/>
                                          </p:val>
                                        </p:tav>
                                      </p:tavLst>
                                    </p:anim>
                                    <p:anim calcmode="lin" valueType="num">
                                      <p:cBhvr>
                                        <p:cTn id="20" dur="1000" fill="hold"/>
                                        <p:tgtEl>
                                          <p:spTgt spid="59"/>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59"/>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59"/>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59"/>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59"/>
                                        </p:tgtEl>
                                      </p:cBhvr>
                                    </p:animEffect>
                                  </p:childTnLst>
                                </p:cTn>
                              </p:par>
                              <p:par>
                                <p:cTn id="25" presetID="25" presetClass="entr" presetSubtype="0" fill="hold" nodeType="withEffect">
                                  <p:stCondLst>
                                    <p:cond delay="0"/>
                                  </p:stCondLst>
                                  <p:childTnLst>
                                    <p:set>
                                      <p:cBhvr>
                                        <p:cTn id="26" dur="1" fill="hold">
                                          <p:stCondLst>
                                            <p:cond delay="0"/>
                                          </p:stCondLst>
                                        </p:cTn>
                                        <p:tgtEl>
                                          <p:spTgt spid="60"/>
                                        </p:tgtEl>
                                        <p:attrNameLst>
                                          <p:attrName>style.visibility</p:attrName>
                                        </p:attrNameLst>
                                      </p:cBhvr>
                                      <p:to>
                                        <p:strVal val="visible"/>
                                      </p:to>
                                    </p:set>
                                    <p:anim calcmode="lin" valueType="num">
                                      <p:cBhvr>
                                        <p:cTn id="27" dur="500" decel="50000" fill="hold">
                                          <p:stCondLst>
                                            <p:cond delay="0"/>
                                          </p:stCondLst>
                                        </p:cTn>
                                        <p:tgtEl>
                                          <p:spTgt spid="60"/>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60"/>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60"/>
                                        </p:tgtEl>
                                        <p:attrNameLst>
                                          <p:attrName>ppt_w</p:attrName>
                                        </p:attrNameLst>
                                      </p:cBhvr>
                                      <p:tavLst>
                                        <p:tav tm="0">
                                          <p:val>
                                            <p:strVal val="#ppt_w*.05"/>
                                          </p:val>
                                        </p:tav>
                                        <p:tav tm="100000">
                                          <p:val>
                                            <p:strVal val="#ppt_w"/>
                                          </p:val>
                                        </p:tav>
                                      </p:tavLst>
                                    </p:anim>
                                    <p:anim calcmode="lin" valueType="num">
                                      <p:cBhvr>
                                        <p:cTn id="30" dur="1000" fill="hold"/>
                                        <p:tgtEl>
                                          <p:spTgt spid="60"/>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60"/>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60"/>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60"/>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60"/>
                                        </p:tgtEl>
                                      </p:cBhvr>
                                    </p:animEffect>
                                  </p:childTnLst>
                                </p:cTn>
                              </p:par>
                              <p:par>
                                <p:cTn id="35" presetID="25"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anim calcmode="lin" valueType="num">
                                      <p:cBhvr>
                                        <p:cTn id="37" dur="500" decel="50000" fill="hold">
                                          <p:stCondLst>
                                            <p:cond delay="0"/>
                                          </p:stCondLst>
                                        </p:cTn>
                                        <p:tgtEl>
                                          <p:spTgt spid="61"/>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61"/>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61"/>
                                        </p:tgtEl>
                                        <p:attrNameLst>
                                          <p:attrName>ppt_w</p:attrName>
                                        </p:attrNameLst>
                                      </p:cBhvr>
                                      <p:tavLst>
                                        <p:tav tm="0">
                                          <p:val>
                                            <p:strVal val="#ppt_w*.05"/>
                                          </p:val>
                                        </p:tav>
                                        <p:tav tm="100000">
                                          <p:val>
                                            <p:strVal val="#ppt_w"/>
                                          </p:val>
                                        </p:tav>
                                      </p:tavLst>
                                    </p:anim>
                                    <p:anim calcmode="lin" valueType="num">
                                      <p:cBhvr>
                                        <p:cTn id="40" dur="1000" fill="hold"/>
                                        <p:tgtEl>
                                          <p:spTgt spid="61"/>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61"/>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61"/>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61"/>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61"/>
                                        </p:tgtEl>
                                      </p:cBhvr>
                                    </p:animEffect>
                                  </p:childTnLst>
                                </p:cTn>
                              </p:par>
                              <p:par>
                                <p:cTn id="45" presetID="25" presetClass="entr" presetSubtype="0" fill="hold" nodeType="withEffect">
                                  <p:stCondLst>
                                    <p:cond delay="0"/>
                                  </p:stCondLst>
                                  <p:childTnLst>
                                    <p:set>
                                      <p:cBhvr>
                                        <p:cTn id="46" dur="1" fill="hold">
                                          <p:stCondLst>
                                            <p:cond delay="0"/>
                                          </p:stCondLst>
                                        </p:cTn>
                                        <p:tgtEl>
                                          <p:spTgt spid="62"/>
                                        </p:tgtEl>
                                        <p:attrNameLst>
                                          <p:attrName>style.visibility</p:attrName>
                                        </p:attrNameLst>
                                      </p:cBhvr>
                                      <p:to>
                                        <p:strVal val="visible"/>
                                      </p:to>
                                    </p:set>
                                    <p:anim calcmode="lin" valueType="num">
                                      <p:cBhvr>
                                        <p:cTn id="47" dur="500" decel="50000" fill="hold">
                                          <p:stCondLst>
                                            <p:cond delay="0"/>
                                          </p:stCondLst>
                                        </p:cTn>
                                        <p:tgtEl>
                                          <p:spTgt spid="62"/>
                                        </p:tgtEl>
                                        <p:attrNameLst>
                                          <p:attrName>style.rotation</p:attrName>
                                        </p:attrNameLst>
                                      </p:cBhvr>
                                      <p:tavLst>
                                        <p:tav tm="0">
                                          <p:val>
                                            <p:fltVal val="-90"/>
                                          </p:val>
                                        </p:tav>
                                        <p:tav tm="100000">
                                          <p:val>
                                            <p:fltVal val="0"/>
                                          </p:val>
                                        </p:tav>
                                      </p:tavLst>
                                    </p:anim>
                                    <p:anim calcmode="lin" valueType="num">
                                      <p:cBhvr>
                                        <p:cTn id="48" dur="500" decel="50000" fill="hold">
                                          <p:stCondLst>
                                            <p:cond delay="0"/>
                                          </p:stCondLst>
                                        </p:cTn>
                                        <p:tgtEl>
                                          <p:spTgt spid="62"/>
                                        </p:tgtEl>
                                        <p:attrNameLst>
                                          <p:attrName>ppt_w</p:attrName>
                                        </p:attrNameLst>
                                      </p:cBhvr>
                                      <p:tavLst>
                                        <p:tav tm="0">
                                          <p:val>
                                            <p:strVal val="#ppt_w"/>
                                          </p:val>
                                        </p:tav>
                                        <p:tav tm="100000">
                                          <p:val>
                                            <p:strVal val="#ppt_w*.05"/>
                                          </p:val>
                                        </p:tav>
                                      </p:tavLst>
                                    </p:anim>
                                    <p:anim calcmode="lin" valueType="num">
                                      <p:cBhvr>
                                        <p:cTn id="49" dur="500" accel="50000" fill="hold">
                                          <p:stCondLst>
                                            <p:cond delay="500"/>
                                          </p:stCondLst>
                                        </p:cTn>
                                        <p:tgtEl>
                                          <p:spTgt spid="62"/>
                                        </p:tgtEl>
                                        <p:attrNameLst>
                                          <p:attrName>ppt_w</p:attrName>
                                        </p:attrNameLst>
                                      </p:cBhvr>
                                      <p:tavLst>
                                        <p:tav tm="0">
                                          <p:val>
                                            <p:strVal val="#ppt_w*.05"/>
                                          </p:val>
                                        </p:tav>
                                        <p:tav tm="100000">
                                          <p:val>
                                            <p:strVal val="#ppt_w"/>
                                          </p:val>
                                        </p:tav>
                                      </p:tavLst>
                                    </p:anim>
                                    <p:anim calcmode="lin" valueType="num">
                                      <p:cBhvr>
                                        <p:cTn id="50" dur="1000" fill="hold"/>
                                        <p:tgtEl>
                                          <p:spTgt spid="62"/>
                                        </p:tgtEl>
                                        <p:attrNameLst>
                                          <p:attrName>ppt_h</p:attrName>
                                        </p:attrNameLst>
                                      </p:cBhvr>
                                      <p:tavLst>
                                        <p:tav tm="0">
                                          <p:val>
                                            <p:strVal val="#ppt_h"/>
                                          </p:val>
                                        </p:tav>
                                        <p:tav tm="100000">
                                          <p:val>
                                            <p:strVal val="#ppt_h"/>
                                          </p:val>
                                        </p:tav>
                                      </p:tavLst>
                                    </p:anim>
                                    <p:anim calcmode="lin" valueType="num">
                                      <p:cBhvr>
                                        <p:cTn id="51" dur="500" decel="50000" fill="hold">
                                          <p:stCondLst>
                                            <p:cond delay="0"/>
                                          </p:stCondLst>
                                        </p:cTn>
                                        <p:tgtEl>
                                          <p:spTgt spid="62"/>
                                        </p:tgtEl>
                                        <p:attrNameLst>
                                          <p:attrName>ppt_x</p:attrName>
                                        </p:attrNameLst>
                                      </p:cBhvr>
                                      <p:tavLst>
                                        <p:tav tm="0">
                                          <p:val>
                                            <p:strVal val="#ppt_x+.4"/>
                                          </p:val>
                                        </p:tav>
                                        <p:tav tm="100000">
                                          <p:val>
                                            <p:strVal val="#ppt_x"/>
                                          </p:val>
                                        </p:tav>
                                      </p:tavLst>
                                    </p:anim>
                                    <p:anim calcmode="lin" valueType="num">
                                      <p:cBhvr>
                                        <p:cTn id="52" dur="500" decel="50000" fill="hold">
                                          <p:stCondLst>
                                            <p:cond delay="0"/>
                                          </p:stCondLst>
                                        </p:cTn>
                                        <p:tgtEl>
                                          <p:spTgt spid="62"/>
                                        </p:tgtEl>
                                        <p:attrNameLst>
                                          <p:attrName>ppt_y</p:attrName>
                                        </p:attrNameLst>
                                      </p:cBhvr>
                                      <p:tavLst>
                                        <p:tav tm="0">
                                          <p:val>
                                            <p:strVal val="#ppt_y-.2"/>
                                          </p:val>
                                        </p:tav>
                                        <p:tav tm="100000">
                                          <p:val>
                                            <p:strVal val="#ppt_y+.1"/>
                                          </p:val>
                                        </p:tav>
                                      </p:tavLst>
                                    </p:anim>
                                    <p:anim calcmode="lin" valueType="num">
                                      <p:cBhvr>
                                        <p:cTn id="53" dur="500" accel="50000" fill="hold">
                                          <p:stCondLst>
                                            <p:cond delay="500"/>
                                          </p:stCondLst>
                                        </p:cTn>
                                        <p:tgtEl>
                                          <p:spTgt spid="62"/>
                                        </p:tgtEl>
                                        <p:attrNameLst>
                                          <p:attrName>ppt_y</p:attrName>
                                        </p:attrNameLst>
                                      </p:cBhvr>
                                      <p:tavLst>
                                        <p:tav tm="0">
                                          <p:val>
                                            <p:strVal val="#ppt_y+.1"/>
                                          </p:val>
                                        </p:tav>
                                        <p:tav tm="100000">
                                          <p:val>
                                            <p:strVal val="#ppt_y"/>
                                          </p:val>
                                        </p:tav>
                                      </p:tavLst>
                                    </p:anim>
                                    <p:animEffect transition="in" filter="fade">
                                      <p:cBhvr>
                                        <p:cTn id="54" dur="1000" decel="50000">
                                          <p:stCondLst>
                                            <p:cond delay="0"/>
                                          </p:stCondLst>
                                        </p:cTn>
                                        <p:tgtEl>
                                          <p:spTgt spid="62"/>
                                        </p:tgtEl>
                                      </p:cBhvr>
                                    </p:animEffect>
                                  </p:childTnLst>
                                </p:cTn>
                              </p:par>
                              <p:par>
                                <p:cTn id="55" presetID="25" presetClass="entr" presetSubtype="0" fill="hold" grpId="0" nodeType="withEffect">
                                  <p:stCondLst>
                                    <p:cond delay="0"/>
                                  </p:stCondLst>
                                  <p:childTnLst>
                                    <p:set>
                                      <p:cBhvr>
                                        <p:cTn id="56" dur="1" fill="hold">
                                          <p:stCondLst>
                                            <p:cond delay="0"/>
                                          </p:stCondLst>
                                        </p:cTn>
                                        <p:tgtEl>
                                          <p:spTgt spid="63"/>
                                        </p:tgtEl>
                                        <p:attrNameLst>
                                          <p:attrName>style.visibility</p:attrName>
                                        </p:attrNameLst>
                                      </p:cBhvr>
                                      <p:to>
                                        <p:strVal val="visible"/>
                                      </p:to>
                                    </p:set>
                                    <p:anim calcmode="lin" valueType="num">
                                      <p:cBhvr>
                                        <p:cTn id="57" dur="500" decel="50000" fill="hold">
                                          <p:stCondLst>
                                            <p:cond delay="0"/>
                                          </p:stCondLst>
                                        </p:cTn>
                                        <p:tgtEl>
                                          <p:spTgt spid="63"/>
                                        </p:tgtEl>
                                        <p:attrNameLst>
                                          <p:attrName>style.rotation</p:attrName>
                                        </p:attrNameLst>
                                      </p:cBhvr>
                                      <p:tavLst>
                                        <p:tav tm="0">
                                          <p:val>
                                            <p:fltVal val="-90"/>
                                          </p:val>
                                        </p:tav>
                                        <p:tav tm="100000">
                                          <p:val>
                                            <p:fltVal val="0"/>
                                          </p:val>
                                        </p:tav>
                                      </p:tavLst>
                                    </p:anim>
                                    <p:anim calcmode="lin" valueType="num">
                                      <p:cBhvr>
                                        <p:cTn id="58" dur="500" decel="50000" fill="hold">
                                          <p:stCondLst>
                                            <p:cond delay="0"/>
                                          </p:stCondLst>
                                        </p:cTn>
                                        <p:tgtEl>
                                          <p:spTgt spid="63"/>
                                        </p:tgtEl>
                                        <p:attrNameLst>
                                          <p:attrName>ppt_w</p:attrName>
                                        </p:attrNameLst>
                                      </p:cBhvr>
                                      <p:tavLst>
                                        <p:tav tm="0">
                                          <p:val>
                                            <p:strVal val="#ppt_w"/>
                                          </p:val>
                                        </p:tav>
                                        <p:tav tm="100000">
                                          <p:val>
                                            <p:strVal val="#ppt_w*.05"/>
                                          </p:val>
                                        </p:tav>
                                      </p:tavLst>
                                    </p:anim>
                                    <p:anim calcmode="lin" valueType="num">
                                      <p:cBhvr>
                                        <p:cTn id="59" dur="500" accel="50000" fill="hold">
                                          <p:stCondLst>
                                            <p:cond delay="500"/>
                                          </p:stCondLst>
                                        </p:cTn>
                                        <p:tgtEl>
                                          <p:spTgt spid="63"/>
                                        </p:tgtEl>
                                        <p:attrNameLst>
                                          <p:attrName>ppt_w</p:attrName>
                                        </p:attrNameLst>
                                      </p:cBhvr>
                                      <p:tavLst>
                                        <p:tav tm="0">
                                          <p:val>
                                            <p:strVal val="#ppt_w*.05"/>
                                          </p:val>
                                        </p:tav>
                                        <p:tav tm="100000">
                                          <p:val>
                                            <p:strVal val="#ppt_w"/>
                                          </p:val>
                                        </p:tav>
                                      </p:tavLst>
                                    </p:anim>
                                    <p:anim calcmode="lin" valueType="num">
                                      <p:cBhvr>
                                        <p:cTn id="60" dur="1000" fill="hold"/>
                                        <p:tgtEl>
                                          <p:spTgt spid="63"/>
                                        </p:tgtEl>
                                        <p:attrNameLst>
                                          <p:attrName>ppt_h</p:attrName>
                                        </p:attrNameLst>
                                      </p:cBhvr>
                                      <p:tavLst>
                                        <p:tav tm="0">
                                          <p:val>
                                            <p:strVal val="#ppt_h"/>
                                          </p:val>
                                        </p:tav>
                                        <p:tav tm="100000">
                                          <p:val>
                                            <p:strVal val="#ppt_h"/>
                                          </p:val>
                                        </p:tav>
                                      </p:tavLst>
                                    </p:anim>
                                    <p:anim calcmode="lin" valueType="num">
                                      <p:cBhvr>
                                        <p:cTn id="61" dur="500" decel="50000" fill="hold">
                                          <p:stCondLst>
                                            <p:cond delay="0"/>
                                          </p:stCondLst>
                                        </p:cTn>
                                        <p:tgtEl>
                                          <p:spTgt spid="63"/>
                                        </p:tgtEl>
                                        <p:attrNameLst>
                                          <p:attrName>ppt_x</p:attrName>
                                        </p:attrNameLst>
                                      </p:cBhvr>
                                      <p:tavLst>
                                        <p:tav tm="0">
                                          <p:val>
                                            <p:strVal val="#ppt_x+.4"/>
                                          </p:val>
                                        </p:tav>
                                        <p:tav tm="100000">
                                          <p:val>
                                            <p:strVal val="#ppt_x"/>
                                          </p:val>
                                        </p:tav>
                                      </p:tavLst>
                                    </p:anim>
                                    <p:anim calcmode="lin" valueType="num">
                                      <p:cBhvr>
                                        <p:cTn id="62" dur="500" decel="50000" fill="hold">
                                          <p:stCondLst>
                                            <p:cond delay="0"/>
                                          </p:stCondLst>
                                        </p:cTn>
                                        <p:tgtEl>
                                          <p:spTgt spid="63"/>
                                        </p:tgtEl>
                                        <p:attrNameLst>
                                          <p:attrName>ppt_y</p:attrName>
                                        </p:attrNameLst>
                                      </p:cBhvr>
                                      <p:tavLst>
                                        <p:tav tm="0">
                                          <p:val>
                                            <p:strVal val="#ppt_y-.2"/>
                                          </p:val>
                                        </p:tav>
                                        <p:tav tm="100000">
                                          <p:val>
                                            <p:strVal val="#ppt_y+.1"/>
                                          </p:val>
                                        </p:tav>
                                      </p:tavLst>
                                    </p:anim>
                                    <p:anim calcmode="lin" valueType="num">
                                      <p:cBhvr>
                                        <p:cTn id="63" dur="500" accel="50000" fill="hold">
                                          <p:stCondLst>
                                            <p:cond delay="500"/>
                                          </p:stCondLst>
                                        </p:cTn>
                                        <p:tgtEl>
                                          <p:spTgt spid="63"/>
                                        </p:tgtEl>
                                        <p:attrNameLst>
                                          <p:attrName>ppt_y</p:attrName>
                                        </p:attrNameLst>
                                      </p:cBhvr>
                                      <p:tavLst>
                                        <p:tav tm="0">
                                          <p:val>
                                            <p:strVal val="#ppt_y+.1"/>
                                          </p:val>
                                        </p:tav>
                                        <p:tav tm="100000">
                                          <p:val>
                                            <p:strVal val="#ppt_y"/>
                                          </p:val>
                                        </p:tav>
                                      </p:tavLst>
                                    </p:anim>
                                    <p:animEffect transition="in" filter="fade">
                                      <p:cBhvr>
                                        <p:cTn id="64" dur="1000" decel="50000">
                                          <p:stCondLst>
                                            <p:cond delay="0"/>
                                          </p:stCondLst>
                                        </p:cTn>
                                        <p:tgtEl>
                                          <p:spTgt spid="63"/>
                                        </p:tgtEl>
                                      </p:cBhvr>
                                    </p:animEffect>
                                  </p:childTnLst>
                                </p:cTn>
                              </p:par>
                              <p:par>
                                <p:cTn id="65" presetID="25" presetClass="entr" presetSubtype="0" fill="hold" grpId="0" nodeType="withEffect">
                                  <p:stCondLst>
                                    <p:cond delay="0"/>
                                  </p:stCondLst>
                                  <p:childTnLst>
                                    <p:set>
                                      <p:cBhvr>
                                        <p:cTn id="66" dur="1" fill="hold">
                                          <p:stCondLst>
                                            <p:cond delay="0"/>
                                          </p:stCondLst>
                                        </p:cTn>
                                        <p:tgtEl>
                                          <p:spTgt spid="64"/>
                                        </p:tgtEl>
                                        <p:attrNameLst>
                                          <p:attrName>style.visibility</p:attrName>
                                        </p:attrNameLst>
                                      </p:cBhvr>
                                      <p:to>
                                        <p:strVal val="visible"/>
                                      </p:to>
                                    </p:set>
                                    <p:anim calcmode="lin" valueType="num">
                                      <p:cBhvr>
                                        <p:cTn id="67" dur="500" decel="50000" fill="hold">
                                          <p:stCondLst>
                                            <p:cond delay="0"/>
                                          </p:stCondLst>
                                        </p:cTn>
                                        <p:tgtEl>
                                          <p:spTgt spid="64"/>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64"/>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64"/>
                                        </p:tgtEl>
                                        <p:attrNameLst>
                                          <p:attrName>ppt_w</p:attrName>
                                        </p:attrNameLst>
                                      </p:cBhvr>
                                      <p:tavLst>
                                        <p:tav tm="0">
                                          <p:val>
                                            <p:strVal val="#ppt_w*.05"/>
                                          </p:val>
                                        </p:tav>
                                        <p:tav tm="100000">
                                          <p:val>
                                            <p:strVal val="#ppt_w"/>
                                          </p:val>
                                        </p:tav>
                                      </p:tavLst>
                                    </p:anim>
                                    <p:anim calcmode="lin" valueType="num">
                                      <p:cBhvr>
                                        <p:cTn id="70" dur="1000" fill="hold"/>
                                        <p:tgtEl>
                                          <p:spTgt spid="64"/>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64"/>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64"/>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64"/>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64"/>
                                        </p:tgtEl>
                                      </p:cBhvr>
                                    </p:animEffect>
                                  </p:childTnLst>
                                </p:cTn>
                              </p:par>
                              <p:par>
                                <p:cTn id="75" presetID="25" presetClass="entr" presetSubtype="0" fill="hold" grpId="0" nodeType="withEffect">
                                  <p:stCondLst>
                                    <p:cond delay="0"/>
                                  </p:stCondLst>
                                  <p:childTnLst>
                                    <p:set>
                                      <p:cBhvr>
                                        <p:cTn id="76" dur="1" fill="hold">
                                          <p:stCondLst>
                                            <p:cond delay="0"/>
                                          </p:stCondLst>
                                        </p:cTn>
                                        <p:tgtEl>
                                          <p:spTgt spid="65"/>
                                        </p:tgtEl>
                                        <p:attrNameLst>
                                          <p:attrName>style.visibility</p:attrName>
                                        </p:attrNameLst>
                                      </p:cBhvr>
                                      <p:to>
                                        <p:strVal val="visible"/>
                                      </p:to>
                                    </p:set>
                                    <p:anim calcmode="lin" valueType="num">
                                      <p:cBhvr>
                                        <p:cTn id="77" dur="500" decel="50000" fill="hold">
                                          <p:stCondLst>
                                            <p:cond delay="0"/>
                                          </p:stCondLst>
                                        </p:cTn>
                                        <p:tgtEl>
                                          <p:spTgt spid="65"/>
                                        </p:tgtEl>
                                        <p:attrNameLst>
                                          <p:attrName>style.rotation</p:attrName>
                                        </p:attrNameLst>
                                      </p:cBhvr>
                                      <p:tavLst>
                                        <p:tav tm="0">
                                          <p:val>
                                            <p:fltVal val="-90"/>
                                          </p:val>
                                        </p:tav>
                                        <p:tav tm="100000">
                                          <p:val>
                                            <p:fltVal val="0"/>
                                          </p:val>
                                        </p:tav>
                                      </p:tavLst>
                                    </p:anim>
                                    <p:anim calcmode="lin" valueType="num">
                                      <p:cBhvr>
                                        <p:cTn id="78" dur="500" decel="50000" fill="hold">
                                          <p:stCondLst>
                                            <p:cond delay="0"/>
                                          </p:stCondLst>
                                        </p:cTn>
                                        <p:tgtEl>
                                          <p:spTgt spid="65"/>
                                        </p:tgtEl>
                                        <p:attrNameLst>
                                          <p:attrName>ppt_w</p:attrName>
                                        </p:attrNameLst>
                                      </p:cBhvr>
                                      <p:tavLst>
                                        <p:tav tm="0">
                                          <p:val>
                                            <p:strVal val="#ppt_w"/>
                                          </p:val>
                                        </p:tav>
                                        <p:tav tm="100000">
                                          <p:val>
                                            <p:strVal val="#ppt_w*.05"/>
                                          </p:val>
                                        </p:tav>
                                      </p:tavLst>
                                    </p:anim>
                                    <p:anim calcmode="lin" valueType="num">
                                      <p:cBhvr>
                                        <p:cTn id="79" dur="500" accel="50000" fill="hold">
                                          <p:stCondLst>
                                            <p:cond delay="500"/>
                                          </p:stCondLst>
                                        </p:cTn>
                                        <p:tgtEl>
                                          <p:spTgt spid="65"/>
                                        </p:tgtEl>
                                        <p:attrNameLst>
                                          <p:attrName>ppt_w</p:attrName>
                                        </p:attrNameLst>
                                      </p:cBhvr>
                                      <p:tavLst>
                                        <p:tav tm="0">
                                          <p:val>
                                            <p:strVal val="#ppt_w*.05"/>
                                          </p:val>
                                        </p:tav>
                                        <p:tav tm="100000">
                                          <p:val>
                                            <p:strVal val="#ppt_w"/>
                                          </p:val>
                                        </p:tav>
                                      </p:tavLst>
                                    </p:anim>
                                    <p:anim calcmode="lin" valueType="num">
                                      <p:cBhvr>
                                        <p:cTn id="80" dur="1000" fill="hold"/>
                                        <p:tgtEl>
                                          <p:spTgt spid="65"/>
                                        </p:tgtEl>
                                        <p:attrNameLst>
                                          <p:attrName>ppt_h</p:attrName>
                                        </p:attrNameLst>
                                      </p:cBhvr>
                                      <p:tavLst>
                                        <p:tav tm="0">
                                          <p:val>
                                            <p:strVal val="#ppt_h"/>
                                          </p:val>
                                        </p:tav>
                                        <p:tav tm="100000">
                                          <p:val>
                                            <p:strVal val="#ppt_h"/>
                                          </p:val>
                                        </p:tav>
                                      </p:tavLst>
                                    </p:anim>
                                    <p:anim calcmode="lin" valueType="num">
                                      <p:cBhvr>
                                        <p:cTn id="81" dur="500" decel="50000" fill="hold">
                                          <p:stCondLst>
                                            <p:cond delay="0"/>
                                          </p:stCondLst>
                                        </p:cTn>
                                        <p:tgtEl>
                                          <p:spTgt spid="65"/>
                                        </p:tgtEl>
                                        <p:attrNameLst>
                                          <p:attrName>ppt_x</p:attrName>
                                        </p:attrNameLst>
                                      </p:cBhvr>
                                      <p:tavLst>
                                        <p:tav tm="0">
                                          <p:val>
                                            <p:strVal val="#ppt_x+.4"/>
                                          </p:val>
                                        </p:tav>
                                        <p:tav tm="100000">
                                          <p:val>
                                            <p:strVal val="#ppt_x"/>
                                          </p:val>
                                        </p:tav>
                                      </p:tavLst>
                                    </p:anim>
                                    <p:anim calcmode="lin" valueType="num">
                                      <p:cBhvr>
                                        <p:cTn id="82" dur="500" decel="50000" fill="hold">
                                          <p:stCondLst>
                                            <p:cond delay="0"/>
                                          </p:stCondLst>
                                        </p:cTn>
                                        <p:tgtEl>
                                          <p:spTgt spid="65"/>
                                        </p:tgtEl>
                                        <p:attrNameLst>
                                          <p:attrName>ppt_y</p:attrName>
                                        </p:attrNameLst>
                                      </p:cBhvr>
                                      <p:tavLst>
                                        <p:tav tm="0">
                                          <p:val>
                                            <p:strVal val="#ppt_y-.2"/>
                                          </p:val>
                                        </p:tav>
                                        <p:tav tm="100000">
                                          <p:val>
                                            <p:strVal val="#ppt_y+.1"/>
                                          </p:val>
                                        </p:tav>
                                      </p:tavLst>
                                    </p:anim>
                                    <p:anim calcmode="lin" valueType="num">
                                      <p:cBhvr>
                                        <p:cTn id="83" dur="500" accel="50000" fill="hold">
                                          <p:stCondLst>
                                            <p:cond delay="500"/>
                                          </p:stCondLst>
                                        </p:cTn>
                                        <p:tgtEl>
                                          <p:spTgt spid="65"/>
                                        </p:tgtEl>
                                        <p:attrNameLst>
                                          <p:attrName>ppt_y</p:attrName>
                                        </p:attrNameLst>
                                      </p:cBhvr>
                                      <p:tavLst>
                                        <p:tav tm="0">
                                          <p:val>
                                            <p:strVal val="#ppt_y+.1"/>
                                          </p:val>
                                        </p:tav>
                                        <p:tav tm="100000">
                                          <p:val>
                                            <p:strVal val="#ppt_y"/>
                                          </p:val>
                                        </p:tav>
                                      </p:tavLst>
                                    </p:anim>
                                    <p:animEffect transition="in" filter="fade">
                                      <p:cBhvr>
                                        <p:cTn id="84" dur="1000" decel="50000">
                                          <p:stCondLst>
                                            <p:cond delay="0"/>
                                          </p:stCondLst>
                                        </p:cTn>
                                        <p:tgtEl>
                                          <p:spTgt spid="65"/>
                                        </p:tgtEl>
                                      </p:cBhvr>
                                    </p:animEffect>
                                  </p:childTnLst>
                                </p:cTn>
                              </p:par>
                              <p:par>
                                <p:cTn id="85" presetID="25" presetClass="entr" presetSubtype="0" fill="hold" grpId="0" nodeType="withEffect">
                                  <p:stCondLst>
                                    <p:cond delay="0"/>
                                  </p:stCondLst>
                                  <p:childTnLst>
                                    <p:set>
                                      <p:cBhvr>
                                        <p:cTn id="86" dur="1" fill="hold">
                                          <p:stCondLst>
                                            <p:cond delay="0"/>
                                          </p:stCondLst>
                                        </p:cTn>
                                        <p:tgtEl>
                                          <p:spTgt spid="66"/>
                                        </p:tgtEl>
                                        <p:attrNameLst>
                                          <p:attrName>style.visibility</p:attrName>
                                        </p:attrNameLst>
                                      </p:cBhvr>
                                      <p:to>
                                        <p:strVal val="visible"/>
                                      </p:to>
                                    </p:set>
                                    <p:anim calcmode="lin" valueType="num">
                                      <p:cBhvr>
                                        <p:cTn id="87" dur="500" decel="50000" fill="hold">
                                          <p:stCondLst>
                                            <p:cond delay="0"/>
                                          </p:stCondLst>
                                        </p:cTn>
                                        <p:tgtEl>
                                          <p:spTgt spid="66"/>
                                        </p:tgtEl>
                                        <p:attrNameLst>
                                          <p:attrName>style.rotation</p:attrName>
                                        </p:attrNameLst>
                                      </p:cBhvr>
                                      <p:tavLst>
                                        <p:tav tm="0">
                                          <p:val>
                                            <p:fltVal val="-90"/>
                                          </p:val>
                                        </p:tav>
                                        <p:tav tm="100000">
                                          <p:val>
                                            <p:fltVal val="0"/>
                                          </p:val>
                                        </p:tav>
                                      </p:tavLst>
                                    </p:anim>
                                    <p:anim calcmode="lin" valueType="num">
                                      <p:cBhvr>
                                        <p:cTn id="88" dur="500" decel="50000" fill="hold">
                                          <p:stCondLst>
                                            <p:cond delay="0"/>
                                          </p:stCondLst>
                                        </p:cTn>
                                        <p:tgtEl>
                                          <p:spTgt spid="66"/>
                                        </p:tgtEl>
                                        <p:attrNameLst>
                                          <p:attrName>ppt_w</p:attrName>
                                        </p:attrNameLst>
                                      </p:cBhvr>
                                      <p:tavLst>
                                        <p:tav tm="0">
                                          <p:val>
                                            <p:strVal val="#ppt_w"/>
                                          </p:val>
                                        </p:tav>
                                        <p:tav tm="100000">
                                          <p:val>
                                            <p:strVal val="#ppt_w*.05"/>
                                          </p:val>
                                        </p:tav>
                                      </p:tavLst>
                                    </p:anim>
                                    <p:anim calcmode="lin" valueType="num">
                                      <p:cBhvr>
                                        <p:cTn id="89" dur="500" accel="50000" fill="hold">
                                          <p:stCondLst>
                                            <p:cond delay="500"/>
                                          </p:stCondLst>
                                        </p:cTn>
                                        <p:tgtEl>
                                          <p:spTgt spid="66"/>
                                        </p:tgtEl>
                                        <p:attrNameLst>
                                          <p:attrName>ppt_w</p:attrName>
                                        </p:attrNameLst>
                                      </p:cBhvr>
                                      <p:tavLst>
                                        <p:tav tm="0">
                                          <p:val>
                                            <p:strVal val="#ppt_w*.05"/>
                                          </p:val>
                                        </p:tav>
                                        <p:tav tm="100000">
                                          <p:val>
                                            <p:strVal val="#ppt_w"/>
                                          </p:val>
                                        </p:tav>
                                      </p:tavLst>
                                    </p:anim>
                                    <p:anim calcmode="lin" valueType="num">
                                      <p:cBhvr>
                                        <p:cTn id="90" dur="1000" fill="hold"/>
                                        <p:tgtEl>
                                          <p:spTgt spid="66"/>
                                        </p:tgtEl>
                                        <p:attrNameLst>
                                          <p:attrName>ppt_h</p:attrName>
                                        </p:attrNameLst>
                                      </p:cBhvr>
                                      <p:tavLst>
                                        <p:tav tm="0">
                                          <p:val>
                                            <p:strVal val="#ppt_h"/>
                                          </p:val>
                                        </p:tav>
                                        <p:tav tm="100000">
                                          <p:val>
                                            <p:strVal val="#ppt_h"/>
                                          </p:val>
                                        </p:tav>
                                      </p:tavLst>
                                    </p:anim>
                                    <p:anim calcmode="lin" valueType="num">
                                      <p:cBhvr>
                                        <p:cTn id="91" dur="500" decel="50000" fill="hold">
                                          <p:stCondLst>
                                            <p:cond delay="0"/>
                                          </p:stCondLst>
                                        </p:cTn>
                                        <p:tgtEl>
                                          <p:spTgt spid="66"/>
                                        </p:tgtEl>
                                        <p:attrNameLst>
                                          <p:attrName>ppt_x</p:attrName>
                                        </p:attrNameLst>
                                      </p:cBhvr>
                                      <p:tavLst>
                                        <p:tav tm="0">
                                          <p:val>
                                            <p:strVal val="#ppt_x+.4"/>
                                          </p:val>
                                        </p:tav>
                                        <p:tav tm="100000">
                                          <p:val>
                                            <p:strVal val="#ppt_x"/>
                                          </p:val>
                                        </p:tav>
                                      </p:tavLst>
                                    </p:anim>
                                    <p:anim calcmode="lin" valueType="num">
                                      <p:cBhvr>
                                        <p:cTn id="92" dur="500" decel="50000" fill="hold">
                                          <p:stCondLst>
                                            <p:cond delay="0"/>
                                          </p:stCondLst>
                                        </p:cTn>
                                        <p:tgtEl>
                                          <p:spTgt spid="66"/>
                                        </p:tgtEl>
                                        <p:attrNameLst>
                                          <p:attrName>ppt_y</p:attrName>
                                        </p:attrNameLst>
                                      </p:cBhvr>
                                      <p:tavLst>
                                        <p:tav tm="0">
                                          <p:val>
                                            <p:strVal val="#ppt_y-.2"/>
                                          </p:val>
                                        </p:tav>
                                        <p:tav tm="100000">
                                          <p:val>
                                            <p:strVal val="#ppt_y+.1"/>
                                          </p:val>
                                        </p:tav>
                                      </p:tavLst>
                                    </p:anim>
                                    <p:anim calcmode="lin" valueType="num">
                                      <p:cBhvr>
                                        <p:cTn id="93" dur="500" accel="50000" fill="hold">
                                          <p:stCondLst>
                                            <p:cond delay="500"/>
                                          </p:stCondLst>
                                        </p:cTn>
                                        <p:tgtEl>
                                          <p:spTgt spid="66"/>
                                        </p:tgtEl>
                                        <p:attrNameLst>
                                          <p:attrName>ppt_y</p:attrName>
                                        </p:attrNameLst>
                                      </p:cBhvr>
                                      <p:tavLst>
                                        <p:tav tm="0">
                                          <p:val>
                                            <p:strVal val="#ppt_y+.1"/>
                                          </p:val>
                                        </p:tav>
                                        <p:tav tm="100000">
                                          <p:val>
                                            <p:strVal val="#ppt_y"/>
                                          </p:val>
                                        </p:tav>
                                      </p:tavLst>
                                    </p:anim>
                                    <p:animEffect transition="in" filter="fade">
                                      <p:cBhvr>
                                        <p:cTn id="94" dur="1000" decel="50000">
                                          <p:stCondLst>
                                            <p:cond delay="0"/>
                                          </p:stCondLst>
                                        </p:cTn>
                                        <p:tgtEl>
                                          <p:spTgt spid="66"/>
                                        </p:tgtEl>
                                      </p:cBhvr>
                                    </p:animEffect>
                                  </p:childTnLst>
                                </p:cTn>
                              </p:par>
                              <p:par>
                                <p:cTn id="95" presetID="25" presetClass="entr" presetSubtype="0" fill="hold" grpId="0" nodeType="withEffect">
                                  <p:stCondLst>
                                    <p:cond delay="0"/>
                                  </p:stCondLst>
                                  <p:childTnLst>
                                    <p:set>
                                      <p:cBhvr>
                                        <p:cTn id="96" dur="1" fill="hold">
                                          <p:stCondLst>
                                            <p:cond delay="0"/>
                                          </p:stCondLst>
                                        </p:cTn>
                                        <p:tgtEl>
                                          <p:spTgt spid="67"/>
                                        </p:tgtEl>
                                        <p:attrNameLst>
                                          <p:attrName>style.visibility</p:attrName>
                                        </p:attrNameLst>
                                      </p:cBhvr>
                                      <p:to>
                                        <p:strVal val="visible"/>
                                      </p:to>
                                    </p:set>
                                    <p:anim calcmode="lin" valueType="num">
                                      <p:cBhvr>
                                        <p:cTn id="97" dur="500" decel="50000" fill="hold">
                                          <p:stCondLst>
                                            <p:cond delay="0"/>
                                          </p:stCondLst>
                                        </p:cTn>
                                        <p:tgtEl>
                                          <p:spTgt spid="67"/>
                                        </p:tgtEl>
                                        <p:attrNameLst>
                                          <p:attrName>style.rotation</p:attrName>
                                        </p:attrNameLst>
                                      </p:cBhvr>
                                      <p:tavLst>
                                        <p:tav tm="0">
                                          <p:val>
                                            <p:fltVal val="-90"/>
                                          </p:val>
                                        </p:tav>
                                        <p:tav tm="100000">
                                          <p:val>
                                            <p:fltVal val="0"/>
                                          </p:val>
                                        </p:tav>
                                      </p:tavLst>
                                    </p:anim>
                                    <p:anim calcmode="lin" valueType="num">
                                      <p:cBhvr>
                                        <p:cTn id="98" dur="500" decel="50000" fill="hold">
                                          <p:stCondLst>
                                            <p:cond delay="0"/>
                                          </p:stCondLst>
                                        </p:cTn>
                                        <p:tgtEl>
                                          <p:spTgt spid="67"/>
                                        </p:tgtEl>
                                        <p:attrNameLst>
                                          <p:attrName>ppt_w</p:attrName>
                                        </p:attrNameLst>
                                      </p:cBhvr>
                                      <p:tavLst>
                                        <p:tav tm="0">
                                          <p:val>
                                            <p:strVal val="#ppt_w"/>
                                          </p:val>
                                        </p:tav>
                                        <p:tav tm="100000">
                                          <p:val>
                                            <p:strVal val="#ppt_w*.05"/>
                                          </p:val>
                                        </p:tav>
                                      </p:tavLst>
                                    </p:anim>
                                    <p:anim calcmode="lin" valueType="num">
                                      <p:cBhvr>
                                        <p:cTn id="99" dur="500" accel="50000" fill="hold">
                                          <p:stCondLst>
                                            <p:cond delay="500"/>
                                          </p:stCondLst>
                                        </p:cTn>
                                        <p:tgtEl>
                                          <p:spTgt spid="67"/>
                                        </p:tgtEl>
                                        <p:attrNameLst>
                                          <p:attrName>ppt_w</p:attrName>
                                        </p:attrNameLst>
                                      </p:cBhvr>
                                      <p:tavLst>
                                        <p:tav tm="0">
                                          <p:val>
                                            <p:strVal val="#ppt_w*.05"/>
                                          </p:val>
                                        </p:tav>
                                        <p:tav tm="100000">
                                          <p:val>
                                            <p:strVal val="#ppt_w"/>
                                          </p:val>
                                        </p:tav>
                                      </p:tavLst>
                                    </p:anim>
                                    <p:anim calcmode="lin" valueType="num">
                                      <p:cBhvr>
                                        <p:cTn id="100" dur="1000" fill="hold"/>
                                        <p:tgtEl>
                                          <p:spTgt spid="67"/>
                                        </p:tgtEl>
                                        <p:attrNameLst>
                                          <p:attrName>ppt_h</p:attrName>
                                        </p:attrNameLst>
                                      </p:cBhvr>
                                      <p:tavLst>
                                        <p:tav tm="0">
                                          <p:val>
                                            <p:strVal val="#ppt_h"/>
                                          </p:val>
                                        </p:tav>
                                        <p:tav tm="100000">
                                          <p:val>
                                            <p:strVal val="#ppt_h"/>
                                          </p:val>
                                        </p:tav>
                                      </p:tavLst>
                                    </p:anim>
                                    <p:anim calcmode="lin" valueType="num">
                                      <p:cBhvr>
                                        <p:cTn id="101" dur="500" decel="50000" fill="hold">
                                          <p:stCondLst>
                                            <p:cond delay="0"/>
                                          </p:stCondLst>
                                        </p:cTn>
                                        <p:tgtEl>
                                          <p:spTgt spid="67"/>
                                        </p:tgtEl>
                                        <p:attrNameLst>
                                          <p:attrName>ppt_x</p:attrName>
                                        </p:attrNameLst>
                                      </p:cBhvr>
                                      <p:tavLst>
                                        <p:tav tm="0">
                                          <p:val>
                                            <p:strVal val="#ppt_x+.4"/>
                                          </p:val>
                                        </p:tav>
                                        <p:tav tm="100000">
                                          <p:val>
                                            <p:strVal val="#ppt_x"/>
                                          </p:val>
                                        </p:tav>
                                      </p:tavLst>
                                    </p:anim>
                                    <p:anim calcmode="lin" valueType="num">
                                      <p:cBhvr>
                                        <p:cTn id="102" dur="500" decel="50000" fill="hold">
                                          <p:stCondLst>
                                            <p:cond delay="0"/>
                                          </p:stCondLst>
                                        </p:cTn>
                                        <p:tgtEl>
                                          <p:spTgt spid="67"/>
                                        </p:tgtEl>
                                        <p:attrNameLst>
                                          <p:attrName>ppt_y</p:attrName>
                                        </p:attrNameLst>
                                      </p:cBhvr>
                                      <p:tavLst>
                                        <p:tav tm="0">
                                          <p:val>
                                            <p:strVal val="#ppt_y-.2"/>
                                          </p:val>
                                        </p:tav>
                                        <p:tav tm="100000">
                                          <p:val>
                                            <p:strVal val="#ppt_y+.1"/>
                                          </p:val>
                                        </p:tav>
                                      </p:tavLst>
                                    </p:anim>
                                    <p:anim calcmode="lin" valueType="num">
                                      <p:cBhvr>
                                        <p:cTn id="103" dur="500" accel="50000" fill="hold">
                                          <p:stCondLst>
                                            <p:cond delay="500"/>
                                          </p:stCondLst>
                                        </p:cTn>
                                        <p:tgtEl>
                                          <p:spTgt spid="67"/>
                                        </p:tgtEl>
                                        <p:attrNameLst>
                                          <p:attrName>ppt_y</p:attrName>
                                        </p:attrNameLst>
                                      </p:cBhvr>
                                      <p:tavLst>
                                        <p:tav tm="0">
                                          <p:val>
                                            <p:strVal val="#ppt_y+.1"/>
                                          </p:val>
                                        </p:tav>
                                        <p:tav tm="100000">
                                          <p:val>
                                            <p:strVal val="#ppt_y"/>
                                          </p:val>
                                        </p:tav>
                                      </p:tavLst>
                                    </p:anim>
                                    <p:animEffect transition="in" filter="fade">
                                      <p:cBhvr>
                                        <p:cTn id="104" dur="1000" decel="50000">
                                          <p:stCondLst>
                                            <p:cond delay="0"/>
                                          </p:stCondLst>
                                        </p:cTn>
                                        <p:tgtEl>
                                          <p:spTgt spid="67"/>
                                        </p:tgtEl>
                                      </p:cBhvr>
                                    </p:animEffect>
                                  </p:childTnLst>
                                </p:cTn>
                              </p:par>
                              <p:par>
                                <p:cTn id="105" presetID="25" presetClass="entr" presetSubtype="0" fill="hold" grpId="0" nodeType="withEffect">
                                  <p:stCondLst>
                                    <p:cond delay="0"/>
                                  </p:stCondLst>
                                  <p:childTnLst>
                                    <p:set>
                                      <p:cBhvr>
                                        <p:cTn id="106" dur="1" fill="hold">
                                          <p:stCondLst>
                                            <p:cond delay="0"/>
                                          </p:stCondLst>
                                        </p:cTn>
                                        <p:tgtEl>
                                          <p:spTgt spid="68"/>
                                        </p:tgtEl>
                                        <p:attrNameLst>
                                          <p:attrName>style.visibility</p:attrName>
                                        </p:attrNameLst>
                                      </p:cBhvr>
                                      <p:to>
                                        <p:strVal val="visible"/>
                                      </p:to>
                                    </p:set>
                                    <p:anim calcmode="lin" valueType="num">
                                      <p:cBhvr>
                                        <p:cTn id="107" dur="500" decel="50000" fill="hold">
                                          <p:stCondLst>
                                            <p:cond delay="0"/>
                                          </p:stCondLst>
                                        </p:cTn>
                                        <p:tgtEl>
                                          <p:spTgt spid="68"/>
                                        </p:tgtEl>
                                        <p:attrNameLst>
                                          <p:attrName>style.rotation</p:attrName>
                                        </p:attrNameLst>
                                      </p:cBhvr>
                                      <p:tavLst>
                                        <p:tav tm="0">
                                          <p:val>
                                            <p:fltVal val="-90"/>
                                          </p:val>
                                        </p:tav>
                                        <p:tav tm="100000">
                                          <p:val>
                                            <p:fltVal val="0"/>
                                          </p:val>
                                        </p:tav>
                                      </p:tavLst>
                                    </p:anim>
                                    <p:anim calcmode="lin" valueType="num">
                                      <p:cBhvr>
                                        <p:cTn id="108" dur="500" decel="50000" fill="hold">
                                          <p:stCondLst>
                                            <p:cond delay="0"/>
                                          </p:stCondLst>
                                        </p:cTn>
                                        <p:tgtEl>
                                          <p:spTgt spid="68"/>
                                        </p:tgtEl>
                                        <p:attrNameLst>
                                          <p:attrName>ppt_w</p:attrName>
                                        </p:attrNameLst>
                                      </p:cBhvr>
                                      <p:tavLst>
                                        <p:tav tm="0">
                                          <p:val>
                                            <p:strVal val="#ppt_w"/>
                                          </p:val>
                                        </p:tav>
                                        <p:tav tm="100000">
                                          <p:val>
                                            <p:strVal val="#ppt_w*.05"/>
                                          </p:val>
                                        </p:tav>
                                      </p:tavLst>
                                    </p:anim>
                                    <p:anim calcmode="lin" valueType="num">
                                      <p:cBhvr>
                                        <p:cTn id="109" dur="500" accel="50000" fill="hold">
                                          <p:stCondLst>
                                            <p:cond delay="500"/>
                                          </p:stCondLst>
                                        </p:cTn>
                                        <p:tgtEl>
                                          <p:spTgt spid="68"/>
                                        </p:tgtEl>
                                        <p:attrNameLst>
                                          <p:attrName>ppt_w</p:attrName>
                                        </p:attrNameLst>
                                      </p:cBhvr>
                                      <p:tavLst>
                                        <p:tav tm="0">
                                          <p:val>
                                            <p:strVal val="#ppt_w*.05"/>
                                          </p:val>
                                        </p:tav>
                                        <p:tav tm="100000">
                                          <p:val>
                                            <p:strVal val="#ppt_w"/>
                                          </p:val>
                                        </p:tav>
                                      </p:tavLst>
                                    </p:anim>
                                    <p:anim calcmode="lin" valueType="num">
                                      <p:cBhvr>
                                        <p:cTn id="110" dur="1000" fill="hold"/>
                                        <p:tgtEl>
                                          <p:spTgt spid="68"/>
                                        </p:tgtEl>
                                        <p:attrNameLst>
                                          <p:attrName>ppt_h</p:attrName>
                                        </p:attrNameLst>
                                      </p:cBhvr>
                                      <p:tavLst>
                                        <p:tav tm="0">
                                          <p:val>
                                            <p:strVal val="#ppt_h"/>
                                          </p:val>
                                        </p:tav>
                                        <p:tav tm="100000">
                                          <p:val>
                                            <p:strVal val="#ppt_h"/>
                                          </p:val>
                                        </p:tav>
                                      </p:tavLst>
                                    </p:anim>
                                    <p:anim calcmode="lin" valueType="num">
                                      <p:cBhvr>
                                        <p:cTn id="111" dur="500" decel="50000" fill="hold">
                                          <p:stCondLst>
                                            <p:cond delay="0"/>
                                          </p:stCondLst>
                                        </p:cTn>
                                        <p:tgtEl>
                                          <p:spTgt spid="68"/>
                                        </p:tgtEl>
                                        <p:attrNameLst>
                                          <p:attrName>ppt_x</p:attrName>
                                        </p:attrNameLst>
                                      </p:cBhvr>
                                      <p:tavLst>
                                        <p:tav tm="0">
                                          <p:val>
                                            <p:strVal val="#ppt_x+.4"/>
                                          </p:val>
                                        </p:tav>
                                        <p:tav tm="100000">
                                          <p:val>
                                            <p:strVal val="#ppt_x"/>
                                          </p:val>
                                        </p:tav>
                                      </p:tavLst>
                                    </p:anim>
                                    <p:anim calcmode="lin" valueType="num">
                                      <p:cBhvr>
                                        <p:cTn id="112" dur="500" decel="50000" fill="hold">
                                          <p:stCondLst>
                                            <p:cond delay="0"/>
                                          </p:stCondLst>
                                        </p:cTn>
                                        <p:tgtEl>
                                          <p:spTgt spid="68"/>
                                        </p:tgtEl>
                                        <p:attrNameLst>
                                          <p:attrName>ppt_y</p:attrName>
                                        </p:attrNameLst>
                                      </p:cBhvr>
                                      <p:tavLst>
                                        <p:tav tm="0">
                                          <p:val>
                                            <p:strVal val="#ppt_y-.2"/>
                                          </p:val>
                                        </p:tav>
                                        <p:tav tm="100000">
                                          <p:val>
                                            <p:strVal val="#ppt_y+.1"/>
                                          </p:val>
                                        </p:tav>
                                      </p:tavLst>
                                    </p:anim>
                                    <p:anim calcmode="lin" valueType="num">
                                      <p:cBhvr>
                                        <p:cTn id="113" dur="500" accel="50000" fill="hold">
                                          <p:stCondLst>
                                            <p:cond delay="500"/>
                                          </p:stCondLst>
                                        </p:cTn>
                                        <p:tgtEl>
                                          <p:spTgt spid="68"/>
                                        </p:tgtEl>
                                        <p:attrNameLst>
                                          <p:attrName>ppt_y</p:attrName>
                                        </p:attrNameLst>
                                      </p:cBhvr>
                                      <p:tavLst>
                                        <p:tav tm="0">
                                          <p:val>
                                            <p:strVal val="#ppt_y+.1"/>
                                          </p:val>
                                        </p:tav>
                                        <p:tav tm="100000">
                                          <p:val>
                                            <p:strVal val="#ppt_y"/>
                                          </p:val>
                                        </p:tav>
                                      </p:tavLst>
                                    </p:anim>
                                    <p:animEffect transition="in" filter="fade">
                                      <p:cBhvr>
                                        <p:cTn id="114" dur="1000" decel="50000">
                                          <p:stCondLst>
                                            <p:cond delay="0"/>
                                          </p:stCondLst>
                                        </p:cTn>
                                        <p:tgtEl>
                                          <p:spTgt spid="68"/>
                                        </p:tgtEl>
                                      </p:cBhvr>
                                    </p:animEffect>
                                  </p:childTnLst>
                                </p:cTn>
                              </p:par>
                              <p:par>
                                <p:cTn id="115" presetID="25" presetClass="entr" presetSubtype="0" fill="hold" grpId="0" nodeType="withEffect">
                                  <p:stCondLst>
                                    <p:cond delay="0"/>
                                  </p:stCondLst>
                                  <p:childTnLst>
                                    <p:set>
                                      <p:cBhvr>
                                        <p:cTn id="116" dur="1" fill="hold">
                                          <p:stCondLst>
                                            <p:cond delay="0"/>
                                          </p:stCondLst>
                                        </p:cTn>
                                        <p:tgtEl>
                                          <p:spTgt spid="69"/>
                                        </p:tgtEl>
                                        <p:attrNameLst>
                                          <p:attrName>style.visibility</p:attrName>
                                        </p:attrNameLst>
                                      </p:cBhvr>
                                      <p:to>
                                        <p:strVal val="visible"/>
                                      </p:to>
                                    </p:set>
                                    <p:anim calcmode="lin" valueType="num">
                                      <p:cBhvr>
                                        <p:cTn id="117" dur="500" decel="50000" fill="hold">
                                          <p:stCondLst>
                                            <p:cond delay="0"/>
                                          </p:stCondLst>
                                        </p:cTn>
                                        <p:tgtEl>
                                          <p:spTgt spid="69"/>
                                        </p:tgtEl>
                                        <p:attrNameLst>
                                          <p:attrName>style.rotation</p:attrName>
                                        </p:attrNameLst>
                                      </p:cBhvr>
                                      <p:tavLst>
                                        <p:tav tm="0">
                                          <p:val>
                                            <p:fltVal val="-90"/>
                                          </p:val>
                                        </p:tav>
                                        <p:tav tm="100000">
                                          <p:val>
                                            <p:fltVal val="0"/>
                                          </p:val>
                                        </p:tav>
                                      </p:tavLst>
                                    </p:anim>
                                    <p:anim calcmode="lin" valueType="num">
                                      <p:cBhvr>
                                        <p:cTn id="118" dur="500" decel="50000" fill="hold">
                                          <p:stCondLst>
                                            <p:cond delay="0"/>
                                          </p:stCondLst>
                                        </p:cTn>
                                        <p:tgtEl>
                                          <p:spTgt spid="69"/>
                                        </p:tgtEl>
                                        <p:attrNameLst>
                                          <p:attrName>ppt_w</p:attrName>
                                        </p:attrNameLst>
                                      </p:cBhvr>
                                      <p:tavLst>
                                        <p:tav tm="0">
                                          <p:val>
                                            <p:strVal val="#ppt_w"/>
                                          </p:val>
                                        </p:tav>
                                        <p:tav tm="100000">
                                          <p:val>
                                            <p:strVal val="#ppt_w*.05"/>
                                          </p:val>
                                        </p:tav>
                                      </p:tavLst>
                                    </p:anim>
                                    <p:anim calcmode="lin" valueType="num">
                                      <p:cBhvr>
                                        <p:cTn id="119" dur="500" accel="50000" fill="hold">
                                          <p:stCondLst>
                                            <p:cond delay="500"/>
                                          </p:stCondLst>
                                        </p:cTn>
                                        <p:tgtEl>
                                          <p:spTgt spid="69"/>
                                        </p:tgtEl>
                                        <p:attrNameLst>
                                          <p:attrName>ppt_w</p:attrName>
                                        </p:attrNameLst>
                                      </p:cBhvr>
                                      <p:tavLst>
                                        <p:tav tm="0">
                                          <p:val>
                                            <p:strVal val="#ppt_w*.05"/>
                                          </p:val>
                                        </p:tav>
                                        <p:tav tm="100000">
                                          <p:val>
                                            <p:strVal val="#ppt_w"/>
                                          </p:val>
                                        </p:tav>
                                      </p:tavLst>
                                    </p:anim>
                                    <p:anim calcmode="lin" valueType="num">
                                      <p:cBhvr>
                                        <p:cTn id="120" dur="1000" fill="hold"/>
                                        <p:tgtEl>
                                          <p:spTgt spid="69"/>
                                        </p:tgtEl>
                                        <p:attrNameLst>
                                          <p:attrName>ppt_h</p:attrName>
                                        </p:attrNameLst>
                                      </p:cBhvr>
                                      <p:tavLst>
                                        <p:tav tm="0">
                                          <p:val>
                                            <p:strVal val="#ppt_h"/>
                                          </p:val>
                                        </p:tav>
                                        <p:tav tm="100000">
                                          <p:val>
                                            <p:strVal val="#ppt_h"/>
                                          </p:val>
                                        </p:tav>
                                      </p:tavLst>
                                    </p:anim>
                                    <p:anim calcmode="lin" valueType="num">
                                      <p:cBhvr>
                                        <p:cTn id="121" dur="500" decel="50000" fill="hold">
                                          <p:stCondLst>
                                            <p:cond delay="0"/>
                                          </p:stCondLst>
                                        </p:cTn>
                                        <p:tgtEl>
                                          <p:spTgt spid="69"/>
                                        </p:tgtEl>
                                        <p:attrNameLst>
                                          <p:attrName>ppt_x</p:attrName>
                                        </p:attrNameLst>
                                      </p:cBhvr>
                                      <p:tavLst>
                                        <p:tav tm="0">
                                          <p:val>
                                            <p:strVal val="#ppt_x+.4"/>
                                          </p:val>
                                        </p:tav>
                                        <p:tav tm="100000">
                                          <p:val>
                                            <p:strVal val="#ppt_x"/>
                                          </p:val>
                                        </p:tav>
                                      </p:tavLst>
                                    </p:anim>
                                    <p:anim calcmode="lin" valueType="num">
                                      <p:cBhvr>
                                        <p:cTn id="122" dur="500" decel="50000" fill="hold">
                                          <p:stCondLst>
                                            <p:cond delay="0"/>
                                          </p:stCondLst>
                                        </p:cTn>
                                        <p:tgtEl>
                                          <p:spTgt spid="69"/>
                                        </p:tgtEl>
                                        <p:attrNameLst>
                                          <p:attrName>ppt_y</p:attrName>
                                        </p:attrNameLst>
                                      </p:cBhvr>
                                      <p:tavLst>
                                        <p:tav tm="0">
                                          <p:val>
                                            <p:strVal val="#ppt_y-.2"/>
                                          </p:val>
                                        </p:tav>
                                        <p:tav tm="100000">
                                          <p:val>
                                            <p:strVal val="#ppt_y+.1"/>
                                          </p:val>
                                        </p:tav>
                                      </p:tavLst>
                                    </p:anim>
                                    <p:anim calcmode="lin" valueType="num">
                                      <p:cBhvr>
                                        <p:cTn id="123" dur="500" accel="50000" fill="hold">
                                          <p:stCondLst>
                                            <p:cond delay="500"/>
                                          </p:stCondLst>
                                        </p:cTn>
                                        <p:tgtEl>
                                          <p:spTgt spid="69"/>
                                        </p:tgtEl>
                                        <p:attrNameLst>
                                          <p:attrName>ppt_y</p:attrName>
                                        </p:attrNameLst>
                                      </p:cBhvr>
                                      <p:tavLst>
                                        <p:tav tm="0">
                                          <p:val>
                                            <p:strVal val="#ppt_y+.1"/>
                                          </p:val>
                                        </p:tav>
                                        <p:tav tm="100000">
                                          <p:val>
                                            <p:strVal val="#ppt_y"/>
                                          </p:val>
                                        </p:tav>
                                      </p:tavLst>
                                    </p:anim>
                                    <p:animEffect transition="in" filter="fade">
                                      <p:cBhvr>
                                        <p:cTn id="124" dur="1000" decel="50000">
                                          <p:stCondLst>
                                            <p:cond delay="0"/>
                                          </p:stCondLst>
                                        </p:cTn>
                                        <p:tgtEl>
                                          <p:spTgt spid="69"/>
                                        </p:tgtEl>
                                      </p:cBhvr>
                                    </p:animEffect>
                                  </p:childTnLst>
                                </p:cTn>
                              </p:par>
                              <p:par>
                                <p:cTn id="125" presetID="25" presetClass="entr" presetSubtype="0" fill="hold" grpId="0" nodeType="withEffect">
                                  <p:stCondLst>
                                    <p:cond delay="0"/>
                                  </p:stCondLst>
                                  <p:childTnLst>
                                    <p:set>
                                      <p:cBhvr>
                                        <p:cTn id="126" dur="1" fill="hold">
                                          <p:stCondLst>
                                            <p:cond delay="0"/>
                                          </p:stCondLst>
                                        </p:cTn>
                                        <p:tgtEl>
                                          <p:spTgt spid="70"/>
                                        </p:tgtEl>
                                        <p:attrNameLst>
                                          <p:attrName>style.visibility</p:attrName>
                                        </p:attrNameLst>
                                      </p:cBhvr>
                                      <p:to>
                                        <p:strVal val="visible"/>
                                      </p:to>
                                    </p:set>
                                    <p:anim calcmode="lin" valueType="num">
                                      <p:cBhvr>
                                        <p:cTn id="127" dur="500" decel="50000" fill="hold">
                                          <p:stCondLst>
                                            <p:cond delay="0"/>
                                          </p:stCondLst>
                                        </p:cTn>
                                        <p:tgtEl>
                                          <p:spTgt spid="70"/>
                                        </p:tgtEl>
                                        <p:attrNameLst>
                                          <p:attrName>style.rotation</p:attrName>
                                        </p:attrNameLst>
                                      </p:cBhvr>
                                      <p:tavLst>
                                        <p:tav tm="0">
                                          <p:val>
                                            <p:fltVal val="-90"/>
                                          </p:val>
                                        </p:tav>
                                        <p:tav tm="100000">
                                          <p:val>
                                            <p:fltVal val="0"/>
                                          </p:val>
                                        </p:tav>
                                      </p:tavLst>
                                    </p:anim>
                                    <p:anim calcmode="lin" valueType="num">
                                      <p:cBhvr>
                                        <p:cTn id="128" dur="500" decel="50000" fill="hold">
                                          <p:stCondLst>
                                            <p:cond delay="0"/>
                                          </p:stCondLst>
                                        </p:cTn>
                                        <p:tgtEl>
                                          <p:spTgt spid="70"/>
                                        </p:tgtEl>
                                        <p:attrNameLst>
                                          <p:attrName>ppt_w</p:attrName>
                                        </p:attrNameLst>
                                      </p:cBhvr>
                                      <p:tavLst>
                                        <p:tav tm="0">
                                          <p:val>
                                            <p:strVal val="#ppt_w"/>
                                          </p:val>
                                        </p:tav>
                                        <p:tav tm="100000">
                                          <p:val>
                                            <p:strVal val="#ppt_w*.05"/>
                                          </p:val>
                                        </p:tav>
                                      </p:tavLst>
                                    </p:anim>
                                    <p:anim calcmode="lin" valueType="num">
                                      <p:cBhvr>
                                        <p:cTn id="129" dur="500" accel="50000" fill="hold">
                                          <p:stCondLst>
                                            <p:cond delay="500"/>
                                          </p:stCondLst>
                                        </p:cTn>
                                        <p:tgtEl>
                                          <p:spTgt spid="70"/>
                                        </p:tgtEl>
                                        <p:attrNameLst>
                                          <p:attrName>ppt_w</p:attrName>
                                        </p:attrNameLst>
                                      </p:cBhvr>
                                      <p:tavLst>
                                        <p:tav tm="0">
                                          <p:val>
                                            <p:strVal val="#ppt_w*.05"/>
                                          </p:val>
                                        </p:tav>
                                        <p:tav tm="100000">
                                          <p:val>
                                            <p:strVal val="#ppt_w"/>
                                          </p:val>
                                        </p:tav>
                                      </p:tavLst>
                                    </p:anim>
                                    <p:anim calcmode="lin" valueType="num">
                                      <p:cBhvr>
                                        <p:cTn id="130" dur="1000" fill="hold"/>
                                        <p:tgtEl>
                                          <p:spTgt spid="70"/>
                                        </p:tgtEl>
                                        <p:attrNameLst>
                                          <p:attrName>ppt_h</p:attrName>
                                        </p:attrNameLst>
                                      </p:cBhvr>
                                      <p:tavLst>
                                        <p:tav tm="0">
                                          <p:val>
                                            <p:strVal val="#ppt_h"/>
                                          </p:val>
                                        </p:tav>
                                        <p:tav tm="100000">
                                          <p:val>
                                            <p:strVal val="#ppt_h"/>
                                          </p:val>
                                        </p:tav>
                                      </p:tavLst>
                                    </p:anim>
                                    <p:anim calcmode="lin" valueType="num">
                                      <p:cBhvr>
                                        <p:cTn id="131" dur="500" decel="50000" fill="hold">
                                          <p:stCondLst>
                                            <p:cond delay="0"/>
                                          </p:stCondLst>
                                        </p:cTn>
                                        <p:tgtEl>
                                          <p:spTgt spid="70"/>
                                        </p:tgtEl>
                                        <p:attrNameLst>
                                          <p:attrName>ppt_x</p:attrName>
                                        </p:attrNameLst>
                                      </p:cBhvr>
                                      <p:tavLst>
                                        <p:tav tm="0">
                                          <p:val>
                                            <p:strVal val="#ppt_x+.4"/>
                                          </p:val>
                                        </p:tav>
                                        <p:tav tm="100000">
                                          <p:val>
                                            <p:strVal val="#ppt_x"/>
                                          </p:val>
                                        </p:tav>
                                      </p:tavLst>
                                    </p:anim>
                                    <p:anim calcmode="lin" valueType="num">
                                      <p:cBhvr>
                                        <p:cTn id="132" dur="500" decel="50000" fill="hold">
                                          <p:stCondLst>
                                            <p:cond delay="0"/>
                                          </p:stCondLst>
                                        </p:cTn>
                                        <p:tgtEl>
                                          <p:spTgt spid="70"/>
                                        </p:tgtEl>
                                        <p:attrNameLst>
                                          <p:attrName>ppt_y</p:attrName>
                                        </p:attrNameLst>
                                      </p:cBhvr>
                                      <p:tavLst>
                                        <p:tav tm="0">
                                          <p:val>
                                            <p:strVal val="#ppt_y-.2"/>
                                          </p:val>
                                        </p:tav>
                                        <p:tav tm="100000">
                                          <p:val>
                                            <p:strVal val="#ppt_y+.1"/>
                                          </p:val>
                                        </p:tav>
                                      </p:tavLst>
                                    </p:anim>
                                    <p:anim calcmode="lin" valueType="num">
                                      <p:cBhvr>
                                        <p:cTn id="133" dur="500" accel="50000" fill="hold">
                                          <p:stCondLst>
                                            <p:cond delay="500"/>
                                          </p:stCondLst>
                                        </p:cTn>
                                        <p:tgtEl>
                                          <p:spTgt spid="70"/>
                                        </p:tgtEl>
                                        <p:attrNameLst>
                                          <p:attrName>ppt_y</p:attrName>
                                        </p:attrNameLst>
                                      </p:cBhvr>
                                      <p:tavLst>
                                        <p:tav tm="0">
                                          <p:val>
                                            <p:strVal val="#ppt_y+.1"/>
                                          </p:val>
                                        </p:tav>
                                        <p:tav tm="100000">
                                          <p:val>
                                            <p:strVal val="#ppt_y"/>
                                          </p:val>
                                        </p:tav>
                                      </p:tavLst>
                                    </p:anim>
                                    <p:animEffect transition="in" filter="fade">
                                      <p:cBhvr>
                                        <p:cTn id="134" dur="1000" decel="50000">
                                          <p:stCondLst>
                                            <p:cond delay="0"/>
                                          </p:stCondLst>
                                        </p:cTn>
                                        <p:tgtEl>
                                          <p:spTgt spid="70"/>
                                        </p:tgtEl>
                                      </p:cBhvr>
                                    </p:animEffect>
                                  </p:childTnLst>
                                </p:cTn>
                              </p:par>
                              <p:par>
                                <p:cTn id="135" presetID="25" presetClass="entr" presetSubtype="0" fill="hold" grpId="0" nodeType="withEffect">
                                  <p:stCondLst>
                                    <p:cond delay="0"/>
                                  </p:stCondLst>
                                  <p:childTnLst>
                                    <p:set>
                                      <p:cBhvr>
                                        <p:cTn id="136" dur="1" fill="hold">
                                          <p:stCondLst>
                                            <p:cond delay="0"/>
                                          </p:stCondLst>
                                        </p:cTn>
                                        <p:tgtEl>
                                          <p:spTgt spid="71"/>
                                        </p:tgtEl>
                                        <p:attrNameLst>
                                          <p:attrName>style.visibility</p:attrName>
                                        </p:attrNameLst>
                                      </p:cBhvr>
                                      <p:to>
                                        <p:strVal val="visible"/>
                                      </p:to>
                                    </p:set>
                                    <p:anim calcmode="lin" valueType="num">
                                      <p:cBhvr>
                                        <p:cTn id="137" dur="500" decel="50000" fill="hold">
                                          <p:stCondLst>
                                            <p:cond delay="0"/>
                                          </p:stCondLst>
                                        </p:cTn>
                                        <p:tgtEl>
                                          <p:spTgt spid="71"/>
                                        </p:tgtEl>
                                        <p:attrNameLst>
                                          <p:attrName>style.rotation</p:attrName>
                                        </p:attrNameLst>
                                      </p:cBhvr>
                                      <p:tavLst>
                                        <p:tav tm="0">
                                          <p:val>
                                            <p:fltVal val="-90"/>
                                          </p:val>
                                        </p:tav>
                                        <p:tav tm="100000">
                                          <p:val>
                                            <p:fltVal val="0"/>
                                          </p:val>
                                        </p:tav>
                                      </p:tavLst>
                                    </p:anim>
                                    <p:anim calcmode="lin" valueType="num">
                                      <p:cBhvr>
                                        <p:cTn id="138" dur="500" decel="50000" fill="hold">
                                          <p:stCondLst>
                                            <p:cond delay="0"/>
                                          </p:stCondLst>
                                        </p:cTn>
                                        <p:tgtEl>
                                          <p:spTgt spid="71"/>
                                        </p:tgtEl>
                                        <p:attrNameLst>
                                          <p:attrName>ppt_w</p:attrName>
                                        </p:attrNameLst>
                                      </p:cBhvr>
                                      <p:tavLst>
                                        <p:tav tm="0">
                                          <p:val>
                                            <p:strVal val="#ppt_w"/>
                                          </p:val>
                                        </p:tav>
                                        <p:tav tm="100000">
                                          <p:val>
                                            <p:strVal val="#ppt_w*.05"/>
                                          </p:val>
                                        </p:tav>
                                      </p:tavLst>
                                    </p:anim>
                                    <p:anim calcmode="lin" valueType="num">
                                      <p:cBhvr>
                                        <p:cTn id="139" dur="500" accel="50000" fill="hold">
                                          <p:stCondLst>
                                            <p:cond delay="500"/>
                                          </p:stCondLst>
                                        </p:cTn>
                                        <p:tgtEl>
                                          <p:spTgt spid="71"/>
                                        </p:tgtEl>
                                        <p:attrNameLst>
                                          <p:attrName>ppt_w</p:attrName>
                                        </p:attrNameLst>
                                      </p:cBhvr>
                                      <p:tavLst>
                                        <p:tav tm="0">
                                          <p:val>
                                            <p:strVal val="#ppt_w*.05"/>
                                          </p:val>
                                        </p:tav>
                                        <p:tav tm="100000">
                                          <p:val>
                                            <p:strVal val="#ppt_w"/>
                                          </p:val>
                                        </p:tav>
                                      </p:tavLst>
                                    </p:anim>
                                    <p:anim calcmode="lin" valueType="num">
                                      <p:cBhvr>
                                        <p:cTn id="140" dur="1000" fill="hold"/>
                                        <p:tgtEl>
                                          <p:spTgt spid="71"/>
                                        </p:tgtEl>
                                        <p:attrNameLst>
                                          <p:attrName>ppt_h</p:attrName>
                                        </p:attrNameLst>
                                      </p:cBhvr>
                                      <p:tavLst>
                                        <p:tav tm="0">
                                          <p:val>
                                            <p:strVal val="#ppt_h"/>
                                          </p:val>
                                        </p:tav>
                                        <p:tav tm="100000">
                                          <p:val>
                                            <p:strVal val="#ppt_h"/>
                                          </p:val>
                                        </p:tav>
                                      </p:tavLst>
                                    </p:anim>
                                    <p:anim calcmode="lin" valueType="num">
                                      <p:cBhvr>
                                        <p:cTn id="141" dur="500" decel="50000" fill="hold">
                                          <p:stCondLst>
                                            <p:cond delay="0"/>
                                          </p:stCondLst>
                                        </p:cTn>
                                        <p:tgtEl>
                                          <p:spTgt spid="71"/>
                                        </p:tgtEl>
                                        <p:attrNameLst>
                                          <p:attrName>ppt_x</p:attrName>
                                        </p:attrNameLst>
                                      </p:cBhvr>
                                      <p:tavLst>
                                        <p:tav tm="0">
                                          <p:val>
                                            <p:strVal val="#ppt_x+.4"/>
                                          </p:val>
                                        </p:tav>
                                        <p:tav tm="100000">
                                          <p:val>
                                            <p:strVal val="#ppt_x"/>
                                          </p:val>
                                        </p:tav>
                                      </p:tavLst>
                                    </p:anim>
                                    <p:anim calcmode="lin" valueType="num">
                                      <p:cBhvr>
                                        <p:cTn id="142" dur="500" decel="50000" fill="hold">
                                          <p:stCondLst>
                                            <p:cond delay="0"/>
                                          </p:stCondLst>
                                        </p:cTn>
                                        <p:tgtEl>
                                          <p:spTgt spid="71"/>
                                        </p:tgtEl>
                                        <p:attrNameLst>
                                          <p:attrName>ppt_y</p:attrName>
                                        </p:attrNameLst>
                                      </p:cBhvr>
                                      <p:tavLst>
                                        <p:tav tm="0">
                                          <p:val>
                                            <p:strVal val="#ppt_y-.2"/>
                                          </p:val>
                                        </p:tav>
                                        <p:tav tm="100000">
                                          <p:val>
                                            <p:strVal val="#ppt_y+.1"/>
                                          </p:val>
                                        </p:tav>
                                      </p:tavLst>
                                    </p:anim>
                                    <p:anim calcmode="lin" valueType="num">
                                      <p:cBhvr>
                                        <p:cTn id="143" dur="500" accel="50000" fill="hold">
                                          <p:stCondLst>
                                            <p:cond delay="500"/>
                                          </p:stCondLst>
                                        </p:cTn>
                                        <p:tgtEl>
                                          <p:spTgt spid="71"/>
                                        </p:tgtEl>
                                        <p:attrNameLst>
                                          <p:attrName>ppt_y</p:attrName>
                                        </p:attrNameLst>
                                      </p:cBhvr>
                                      <p:tavLst>
                                        <p:tav tm="0">
                                          <p:val>
                                            <p:strVal val="#ppt_y+.1"/>
                                          </p:val>
                                        </p:tav>
                                        <p:tav tm="100000">
                                          <p:val>
                                            <p:strVal val="#ppt_y"/>
                                          </p:val>
                                        </p:tav>
                                      </p:tavLst>
                                    </p:anim>
                                    <p:animEffect transition="in" filter="fade">
                                      <p:cBhvr>
                                        <p:cTn id="144" dur="1000" decel="50000">
                                          <p:stCondLst>
                                            <p:cond delay="0"/>
                                          </p:stCondLst>
                                        </p:cTn>
                                        <p:tgtEl>
                                          <p:spTgt spid="71"/>
                                        </p:tgtEl>
                                      </p:cBhvr>
                                    </p:animEffect>
                                  </p:childTnLst>
                                </p:cTn>
                              </p:par>
                              <p:par>
                                <p:cTn id="145" presetID="25" presetClass="entr" presetSubtype="0" fill="hold" grpId="0" nodeType="withEffect">
                                  <p:stCondLst>
                                    <p:cond delay="0"/>
                                  </p:stCondLst>
                                  <p:childTnLst>
                                    <p:set>
                                      <p:cBhvr>
                                        <p:cTn id="146" dur="1" fill="hold">
                                          <p:stCondLst>
                                            <p:cond delay="0"/>
                                          </p:stCondLst>
                                        </p:cTn>
                                        <p:tgtEl>
                                          <p:spTgt spid="72"/>
                                        </p:tgtEl>
                                        <p:attrNameLst>
                                          <p:attrName>style.visibility</p:attrName>
                                        </p:attrNameLst>
                                      </p:cBhvr>
                                      <p:to>
                                        <p:strVal val="visible"/>
                                      </p:to>
                                    </p:set>
                                    <p:anim calcmode="lin" valueType="num">
                                      <p:cBhvr>
                                        <p:cTn id="147" dur="500" decel="50000" fill="hold">
                                          <p:stCondLst>
                                            <p:cond delay="0"/>
                                          </p:stCondLst>
                                        </p:cTn>
                                        <p:tgtEl>
                                          <p:spTgt spid="72"/>
                                        </p:tgtEl>
                                        <p:attrNameLst>
                                          <p:attrName>style.rotation</p:attrName>
                                        </p:attrNameLst>
                                      </p:cBhvr>
                                      <p:tavLst>
                                        <p:tav tm="0">
                                          <p:val>
                                            <p:fltVal val="-90"/>
                                          </p:val>
                                        </p:tav>
                                        <p:tav tm="100000">
                                          <p:val>
                                            <p:fltVal val="0"/>
                                          </p:val>
                                        </p:tav>
                                      </p:tavLst>
                                    </p:anim>
                                    <p:anim calcmode="lin" valueType="num">
                                      <p:cBhvr>
                                        <p:cTn id="148" dur="500" decel="50000" fill="hold">
                                          <p:stCondLst>
                                            <p:cond delay="0"/>
                                          </p:stCondLst>
                                        </p:cTn>
                                        <p:tgtEl>
                                          <p:spTgt spid="72"/>
                                        </p:tgtEl>
                                        <p:attrNameLst>
                                          <p:attrName>ppt_w</p:attrName>
                                        </p:attrNameLst>
                                      </p:cBhvr>
                                      <p:tavLst>
                                        <p:tav tm="0">
                                          <p:val>
                                            <p:strVal val="#ppt_w"/>
                                          </p:val>
                                        </p:tav>
                                        <p:tav tm="100000">
                                          <p:val>
                                            <p:strVal val="#ppt_w*.05"/>
                                          </p:val>
                                        </p:tav>
                                      </p:tavLst>
                                    </p:anim>
                                    <p:anim calcmode="lin" valueType="num">
                                      <p:cBhvr>
                                        <p:cTn id="149" dur="500" accel="50000" fill="hold">
                                          <p:stCondLst>
                                            <p:cond delay="500"/>
                                          </p:stCondLst>
                                        </p:cTn>
                                        <p:tgtEl>
                                          <p:spTgt spid="72"/>
                                        </p:tgtEl>
                                        <p:attrNameLst>
                                          <p:attrName>ppt_w</p:attrName>
                                        </p:attrNameLst>
                                      </p:cBhvr>
                                      <p:tavLst>
                                        <p:tav tm="0">
                                          <p:val>
                                            <p:strVal val="#ppt_w*.05"/>
                                          </p:val>
                                        </p:tav>
                                        <p:tav tm="100000">
                                          <p:val>
                                            <p:strVal val="#ppt_w"/>
                                          </p:val>
                                        </p:tav>
                                      </p:tavLst>
                                    </p:anim>
                                    <p:anim calcmode="lin" valueType="num">
                                      <p:cBhvr>
                                        <p:cTn id="150" dur="1000" fill="hold"/>
                                        <p:tgtEl>
                                          <p:spTgt spid="72"/>
                                        </p:tgtEl>
                                        <p:attrNameLst>
                                          <p:attrName>ppt_h</p:attrName>
                                        </p:attrNameLst>
                                      </p:cBhvr>
                                      <p:tavLst>
                                        <p:tav tm="0">
                                          <p:val>
                                            <p:strVal val="#ppt_h"/>
                                          </p:val>
                                        </p:tav>
                                        <p:tav tm="100000">
                                          <p:val>
                                            <p:strVal val="#ppt_h"/>
                                          </p:val>
                                        </p:tav>
                                      </p:tavLst>
                                    </p:anim>
                                    <p:anim calcmode="lin" valueType="num">
                                      <p:cBhvr>
                                        <p:cTn id="151" dur="500" decel="50000" fill="hold">
                                          <p:stCondLst>
                                            <p:cond delay="0"/>
                                          </p:stCondLst>
                                        </p:cTn>
                                        <p:tgtEl>
                                          <p:spTgt spid="72"/>
                                        </p:tgtEl>
                                        <p:attrNameLst>
                                          <p:attrName>ppt_x</p:attrName>
                                        </p:attrNameLst>
                                      </p:cBhvr>
                                      <p:tavLst>
                                        <p:tav tm="0">
                                          <p:val>
                                            <p:strVal val="#ppt_x+.4"/>
                                          </p:val>
                                        </p:tav>
                                        <p:tav tm="100000">
                                          <p:val>
                                            <p:strVal val="#ppt_x"/>
                                          </p:val>
                                        </p:tav>
                                      </p:tavLst>
                                    </p:anim>
                                    <p:anim calcmode="lin" valueType="num">
                                      <p:cBhvr>
                                        <p:cTn id="152" dur="500" decel="50000" fill="hold">
                                          <p:stCondLst>
                                            <p:cond delay="0"/>
                                          </p:stCondLst>
                                        </p:cTn>
                                        <p:tgtEl>
                                          <p:spTgt spid="72"/>
                                        </p:tgtEl>
                                        <p:attrNameLst>
                                          <p:attrName>ppt_y</p:attrName>
                                        </p:attrNameLst>
                                      </p:cBhvr>
                                      <p:tavLst>
                                        <p:tav tm="0">
                                          <p:val>
                                            <p:strVal val="#ppt_y-.2"/>
                                          </p:val>
                                        </p:tav>
                                        <p:tav tm="100000">
                                          <p:val>
                                            <p:strVal val="#ppt_y+.1"/>
                                          </p:val>
                                        </p:tav>
                                      </p:tavLst>
                                    </p:anim>
                                    <p:anim calcmode="lin" valueType="num">
                                      <p:cBhvr>
                                        <p:cTn id="153" dur="500" accel="50000" fill="hold">
                                          <p:stCondLst>
                                            <p:cond delay="500"/>
                                          </p:stCondLst>
                                        </p:cTn>
                                        <p:tgtEl>
                                          <p:spTgt spid="72"/>
                                        </p:tgtEl>
                                        <p:attrNameLst>
                                          <p:attrName>ppt_y</p:attrName>
                                        </p:attrNameLst>
                                      </p:cBhvr>
                                      <p:tavLst>
                                        <p:tav tm="0">
                                          <p:val>
                                            <p:strVal val="#ppt_y+.1"/>
                                          </p:val>
                                        </p:tav>
                                        <p:tav tm="100000">
                                          <p:val>
                                            <p:strVal val="#ppt_y"/>
                                          </p:val>
                                        </p:tav>
                                      </p:tavLst>
                                    </p:anim>
                                    <p:animEffect transition="in" filter="fade">
                                      <p:cBhvr>
                                        <p:cTn id="154" dur="1000" decel="50000">
                                          <p:stCondLst>
                                            <p:cond delay="0"/>
                                          </p:stCondLst>
                                        </p:cTn>
                                        <p:tgtEl>
                                          <p:spTgt spid="72"/>
                                        </p:tgtEl>
                                      </p:cBhvr>
                                    </p:animEffect>
                                  </p:childTnLst>
                                </p:cTn>
                              </p:par>
                              <p:par>
                                <p:cTn id="155" presetID="25" presetClass="entr" presetSubtype="0" fill="hold" grpId="0" nodeType="withEffect">
                                  <p:stCondLst>
                                    <p:cond delay="0"/>
                                  </p:stCondLst>
                                  <p:childTnLst>
                                    <p:set>
                                      <p:cBhvr>
                                        <p:cTn id="156" dur="1" fill="hold">
                                          <p:stCondLst>
                                            <p:cond delay="0"/>
                                          </p:stCondLst>
                                        </p:cTn>
                                        <p:tgtEl>
                                          <p:spTgt spid="73"/>
                                        </p:tgtEl>
                                        <p:attrNameLst>
                                          <p:attrName>style.visibility</p:attrName>
                                        </p:attrNameLst>
                                      </p:cBhvr>
                                      <p:to>
                                        <p:strVal val="visible"/>
                                      </p:to>
                                    </p:set>
                                    <p:anim calcmode="lin" valueType="num">
                                      <p:cBhvr>
                                        <p:cTn id="157" dur="500" decel="50000" fill="hold">
                                          <p:stCondLst>
                                            <p:cond delay="0"/>
                                          </p:stCondLst>
                                        </p:cTn>
                                        <p:tgtEl>
                                          <p:spTgt spid="73"/>
                                        </p:tgtEl>
                                        <p:attrNameLst>
                                          <p:attrName>style.rotation</p:attrName>
                                        </p:attrNameLst>
                                      </p:cBhvr>
                                      <p:tavLst>
                                        <p:tav tm="0">
                                          <p:val>
                                            <p:fltVal val="-90"/>
                                          </p:val>
                                        </p:tav>
                                        <p:tav tm="100000">
                                          <p:val>
                                            <p:fltVal val="0"/>
                                          </p:val>
                                        </p:tav>
                                      </p:tavLst>
                                    </p:anim>
                                    <p:anim calcmode="lin" valueType="num">
                                      <p:cBhvr>
                                        <p:cTn id="158" dur="500" decel="50000" fill="hold">
                                          <p:stCondLst>
                                            <p:cond delay="0"/>
                                          </p:stCondLst>
                                        </p:cTn>
                                        <p:tgtEl>
                                          <p:spTgt spid="73"/>
                                        </p:tgtEl>
                                        <p:attrNameLst>
                                          <p:attrName>ppt_w</p:attrName>
                                        </p:attrNameLst>
                                      </p:cBhvr>
                                      <p:tavLst>
                                        <p:tav tm="0">
                                          <p:val>
                                            <p:strVal val="#ppt_w"/>
                                          </p:val>
                                        </p:tav>
                                        <p:tav tm="100000">
                                          <p:val>
                                            <p:strVal val="#ppt_w*.05"/>
                                          </p:val>
                                        </p:tav>
                                      </p:tavLst>
                                    </p:anim>
                                    <p:anim calcmode="lin" valueType="num">
                                      <p:cBhvr>
                                        <p:cTn id="159" dur="500" accel="50000" fill="hold">
                                          <p:stCondLst>
                                            <p:cond delay="500"/>
                                          </p:stCondLst>
                                        </p:cTn>
                                        <p:tgtEl>
                                          <p:spTgt spid="73"/>
                                        </p:tgtEl>
                                        <p:attrNameLst>
                                          <p:attrName>ppt_w</p:attrName>
                                        </p:attrNameLst>
                                      </p:cBhvr>
                                      <p:tavLst>
                                        <p:tav tm="0">
                                          <p:val>
                                            <p:strVal val="#ppt_w*.05"/>
                                          </p:val>
                                        </p:tav>
                                        <p:tav tm="100000">
                                          <p:val>
                                            <p:strVal val="#ppt_w"/>
                                          </p:val>
                                        </p:tav>
                                      </p:tavLst>
                                    </p:anim>
                                    <p:anim calcmode="lin" valueType="num">
                                      <p:cBhvr>
                                        <p:cTn id="160" dur="1000" fill="hold"/>
                                        <p:tgtEl>
                                          <p:spTgt spid="73"/>
                                        </p:tgtEl>
                                        <p:attrNameLst>
                                          <p:attrName>ppt_h</p:attrName>
                                        </p:attrNameLst>
                                      </p:cBhvr>
                                      <p:tavLst>
                                        <p:tav tm="0">
                                          <p:val>
                                            <p:strVal val="#ppt_h"/>
                                          </p:val>
                                        </p:tav>
                                        <p:tav tm="100000">
                                          <p:val>
                                            <p:strVal val="#ppt_h"/>
                                          </p:val>
                                        </p:tav>
                                      </p:tavLst>
                                    </p:anim>
                                    <p:anim calcmode="lin" valueType="num">
                                      <p:cBhvr>
                                        <p:cTn id="161" dur="500" decel="50000" fill="hold">
                                          <p:stCondLst>
                                            <p:cond delay="0"/>
                                          </p:stCondLst>
                                        </p:cTn>
                                        <p:tgtEl>
                                          <p:spTgt spid="73"/>
                                        </p:tgtEl>
                                        <p:attrNameLst>
                                          <p:attrName>ppt_x</p:attrName>
                                        </p:attrNameLst>
                                      </p:cBhvr>
                                      <p:tavLst>
                                        <p:tav tm="0">
                                          <p:val>
                                            <p:strVal val="#ppt_x+.4"/>
                                          </p:val>
                                        </p:tav>
                                        <p:tav tm="100000">
                                          <p:val>
                                            <p:strVal val="#ppt_x"/>
                                          </p:val>
                                        </p:tav>
                                      </p:tavLst>
                                    </p:anim>
                                    <p:anim calcmode="lin" valueType="num">
                                      <p:cBhvr>
                                        <p:cTn id="162" dur="500" decel="50000" fill="hold">
                                          <p:stCondLst>
                                            <p:cond delay="0"/>
                                          </p:stCondLst>
                                        </p:cTn>
                                        <p:tgtEl>
                                          <p:spTgt spid="73"/>
                                        </p:tgtEl>
                                        <p:attrNameLst>
                                          <p:attrName>ppt_y</p:attrName>
                                        </p:attrNameLst>
                                      </p:cBhvr>
                                      <p:tavLst>
                                        <p:tav tm="0">
                                          <p:val>
                                            <p:strVal val="#ppt_y-.2"/>
                                          </p:val>
                                        </p:tav>
                                        <p:tav tm="100000">
                                          <p:val>
                                            <p:strVal val="#ppt_y+.1"/>
                                          </p:val>
                                        </p:tav>
                                      </p:tavLst>
                                    </p:anim>
                                    <p:anim calcmode="lin" valueType="num">
                                      <p:cBhvr>
                                        <p:cTn id="163" dur="500" accel="50000" fill="hold">
                                          <p:stCondLst>
                                            <p:cond delay="500"/>
                                          </p:stCondLst>
                                        </p:cTn>
                                        <p:tgtEl>
                                          <p:spTgt spid="73"/>
                                        </p:tgtEl>
                                        <p:attrNameLst>
                                          <p:attrName>ppt_y</p:attrName>
                                        </p:attrNameLst>
                                      </p:cBhvr>
                                      <p:tavLst>
                                        <p:tav tm="0">
                                          <p:val>
                                            <p:strVal val="#ppt_y+.1"/>
                                          </p:val>
                                        </p:tav>
                                        <p:tav tm="100000">
                                          <p:val>
                                            <p:strVal val="#ppt_y"/>
                                          </p:val>
                                        </p:tav>
                                      </p:tavLst>
                                    </p:anim>
                                    <p:animEffect transition="in" filter="fade">
                                      <p:cBhvr>
                                        <p:cTn id="164" dur="1000" decel="50000">
                                          <p:stCondLst>
                                            <p:cond delay="0"/>
                                          </p:stCondLst>
                                        </p:cTn>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animBg="1"/>
      <p:bldP spid="65" grpId="0"/>
      <p:bldP spid="66" grpId="0" animBg="1"/>
      <p:bldP spid="67" grpId="0"/>
      <p:bldP spid="68" grpId="0" animBg="1"/>
      <p:bldP spid="69" grpId="0"/>
      <p:bldP spid="70" grpId="0" animBg="1"/>
      <p:bldP spid="71" grpId="0"/>
      <p:bldP spid="72" grpId="0" animBg="1"/>
      <p:bldP spid="7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1364567"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3" name="组合 2"/>
          <p:cNvGrpSpPr/>
          <p:nvPr/>
        </p:nvGrpSpPr>
        <p:grpSpPr>
          <a:xfrm>
            <a:off x="2824405" y="1999143"/>
            <a:ext cx="6473831" cy="4333396"/>
            <a:chOff x="2824402" y="1999143"/>
            <a:chExt cx="6473831" cy="4333396"/>
          </a:xfrm>
        </p:grpSpPr>
        <p:sp>
          <p:nvSpPr>
            <p:cNvPr id="13" name="圆角矩形 12"/>
            <p:cNvSpPr/>
            <p:nvPr/>
          </p:nvSpPr>
          <p:spPr>
            <a:xfrm rot="16200000">
              <a:off x="3939554" y="973859"/>
              <a:ext cx="4333396" cy="6383963"/>
            </a:xfrm>
            <a:prstGeom prst="roundRect">
              <a:avLst>
                <a:gd name="adj" fmla="val 4670"/>
              </a:avLst>
            </a:prstGeom>
            <a:gradFill flip="none" rotWithShape="1">
              <a:gsLst>
                <a:gs pos="0">
                  <a:schemeClr val="bg1">
                    <a:lumMod val="50000"/>
                  </a:schemeClr>
                </a:gs>
                <a:gs pos="100000">
                  <a:schemeClr val="tx1">
                    <a:lumMod val="75000"/>
                    <a:lumOff val="25000"/>
                  </a:schemeClr>
                </a:gs>
              </a:gsLst>
              <a:lin ang="8100000" scaled="0"/>
              <a:tileRect/>
            </a:gradFill>
            <a:ln w="22225">
              <a:gradFill flip="none" rotWithShape="1">
                <a:gsLst>
                  <a:gs pos="0">
                    <a:schemeClr val="bg1">
                      <a:lumMod val="65000"/>
                    </a:schemeClr>
                  </a:gs>
                  <a:gs pos="100000">
                    <a:schemeClr val="tx1">
                      <a:lumMod val="85000"/>
                      <a:lumOff val="15000"/>
                    </a:schemeClr>
                  </a:gs>
                </a:gsLst>
                <a:lin ang="8100000" scaled="0"/>
                <a:tileRect/>
              </a:gradFill>
            </a:ln>
            <a:effectLst>
              <a:outerShdw blurRad="1397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圆角矩形 13"/>
            <p:cNvSpPr/>
            <p:nvPr/>
          </p:nvSpPr>
          <p:spPr>
            <a:xfrm rot="16200000">
              <a:off x="4120032" y="1167887"/>
              <a:ext cx="3992388" cy="5995911"/>
            </a:xfrm>
            <a:prstGeom prst="roundRect">
              <a:avLst>
                <a:gd name="adj" fmla="val 0"/>
              </a:avLst>
            </a:prstGeom>
            <a:gradFill>
              <a:gsLst>
                <a:gs pos="0">
                  <a:schemeClr val="bg1"/>
                </a:gs>
                <a:gs pos="100000">
                  <a:srgbClr val="E1E1E1"/>
                </a:gs>
              </a:gsLst>
              <a:lin ang="2700000" scaled="1"/>
            </a:gradFill>
            <a:ln w="25400">
              <a:noFill/>
            </a:ln>
            <a:effectLst>
              <a:outerShdw blurRad="177800" dist="889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5" name="组合 14"/>
            <p:cNvGrpSpPr/>
            <p:nvPr/>
          </p:nvGrpSpPr>
          <p:grpSpPr>
            <a:xfrm rot="16200000">
              <a:off x="1445622" y="4038021"/>
              <a:ext cx="3797974" cy="255642"/>
              <a:chOff x="2149635" y="1165383"/>
              <a:chExt cx="3485831" cy="234634"/>
            </a:xfrm>
          </p:grpSpPr>
          <p:grpSp>
            <p:nvGrpSpPr>
              <p:cNvPr id="16" name="组合 15"/>
              <p:cNvGrpSpPr/>
              <p:nvPr/>
            </p:nvGrpSpPr>
            <p:grpSpPr>
              <a:xfrm>
                <a:off x="2149635" y="1165385"/>
                <a:ext cx="234632" cy="234632"/>
                <a:chOff x="2483014" y="1114427"/>
                <a:chExt cx="209550" cy="209550"/>
              </a:xfrm>
            </p:grpSpPr>
            <p:sp>
              <p:nvSpPr>
                <p:cNvPr id="52" name="椭圆 51"/>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椭圆 52"/>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7" name="组合 16"/>
              <p:cNvGrpSpPr/>
              <p:nvPr/>
            </p:nvGrpSpPr>
            <p:grpSpPr>
              <a:xfrm>
                <a:off x="2510880" y="1165385"/>
                <a:ext cx="234632" cy="234632"/>
                <a:chOff x="2483014" y="1114427"/>
                <a:chExt cx="209550" cy="209550"/>
              </a:xfrm>
            </p:grpSpPr>
            <p:sp>
              <p:nvSpPr>
                <p:cNvPr id="50" name="椭圆 49"/>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椭圆 50"/>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8" name="组合 17"/>
              <p:cNvGrpSpPr/>
              <p:nvPr/>
            </p:nvGrpSpPr>
            <p:grpSpPr>
              <a:xfrm>
                <a:off x="2872124" y="1165385"/>
                <a:ext cx="234632" cy="234632"/>
                <a:chOff x="2483014" y="1114427"/>
                <a:chExt cx="209550" cy="209550"/>
              </a:xfrm>
            </p:grpSpPr>
            <p:sp>
              <p:nvSpPr>
                <p:cNvPr id="48" name="椭圆 47"/>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椭圆 48"/>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1" name="组合 20"/>
              <p:cNvGrpSpPr/>
              <p:nvPr/>
            </p:nvGrpSpPr>
            <p:grpSpPr>
              <a:xfrm>
                <a:off x="3233369" y="1165385"/>
                <a:ext cx="234632" cy="234632"/>
                <a:chOff x="2483014" y="1114427"/>
                <a:chExt cx="209550" cy="209550"/>
              </a:xfrm>
            </p:grpSpPr>
            <p:sp>
              <p:nvSpPr>
                <p:cNvPr id="46" name="椭圆 45"/>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椭圆 46"/>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2" name="组合 21"/>
              <p:cNvGrpSpPr/>
              <p:nvPr/>
            </p:nvGrpSpPr>
            <p:grpSpPr>
              <a:xfrm>
                <a:off x="3594615" y="1165383"/>
                <a:ext cx="234632" cy="234632"/>
                <a:chOff x="2483014" y="1114427"/>
                <a:chExt cx="209550" cy="209550"/>
              </a:xfrm>
            </p:grpSpPr>
            <p:sp>
              <p:nvSpPr>
                <p:cNvPr id="43" name="椭圆 42"/>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椭圆 44"/>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3" name="组合 22"/>
              <p:cNvGrpSpPr/>
              <p:nvPr/>
            </p:nvGrpSpPr>
            <p:grpSpPr>
              <a:xfrm>
                <a:off x="3955858" y="1165384"/>
                <a:ext cx="234632" cy="234632"/>
                <a:chOff x="2483014" y="1114427"/>
                <a:chExt cx="209550" cy="209550"/>
              </a:xfrm>
            </p:grpSpPr>
            <p:sp>
              <p:nvSpPr>
                <p:cNvPr id="41" name="椭圆 40"/>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椭圆 41"/>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4" name="组合 23"/>
              <p:cNvGrpSpPr/>
              <p:nvPr/>
            </p:nvGrpSpPr>
            <p:grpSpPr>
              <a:xfrm>
                <a:off x="4317103" y="1165384"/>
                <a:ext cx="234632" cy="234632"/>
                <a:chOff x="2483014" y="1114427"/>
                <a:chExt cx="209550" cy="209550"/>
              </a:xfrm>
            </p:grpSpPr>
            <p:sp>
              <p:nvSpPr>
                <p:cNvPr id="39" name="椭圆 38"/>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椭圆 39"/>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5" name="组合 24"/>
              <p:cNvGrpSpPr/>
              <p:nvPr/>
            </p:nvGrpSpPr>
            <p:grpSpPr>
              <a:xfrm>
                <a:off x="4678347" y="1165384"/>
                <a:ext cx="234632" cy="234632"/>
                <a:chOff x="2483014" y="1114427"/>
                <a:chExt cx="209550" cy="209550"/>
              </a:xfrm>
            </p:grpSpPr>
            <p:sp>
              <p:nvSpPr>
                <p:cNvPr id="37" name="椭圆 36"/>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椭圆 37"/>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5"/>
              <p:cNvGrpSpPr/>
              <p:nvPr/>
            </p:nvGrpSpPr>
            <p:grpSpPr>
              <a:xfrm>
                <a:off x="5039590" y="1165384"/>
                <a:ext cx="234632" cy="234632"/>
                <a:chOff x="2483014" y="1114427"/>
                <a:chExt cx="209550" cy="209550"/>
              </a:xfrm>
            </p:grpSpPr>
            <p:sp>
              <p:nvSpPr>
                <p:cNvPr id="35" name="椭圆 34"/>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椭圆 35"/>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7" name="组合 26"/>
              <p:cNvGrpSpPr/>
              <p:nvPr/>
            </p:nvGrpSpPr>
            <p:grpSpPr>
              <a:xfrm>
                <a:off x="5400834" y="1165384"/>
                <a:ext cx="234632" cy="234632"/>
                <a:chOff x="2483014" y="1114427"/>
                <a:chExt cx="209550" cy="209550"/>
              </a:xfrm>
            </p:grpSpPr>
            <p:sp>
              <p:nvSpPr>
                <p:cNvPr id="28" name="椭圆 27"/>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椭圆 28"/>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54" name="组合 53"/>
            <p:cNvGrpSpPr/>
            <p:nvPr/>
          </p:nvGrpSpPr>
          <p:grpSpPr>
            <a:xfrm rot="16200000">
              <a:off x="3037045" y="5683170"/>
              <a:ext cx="103148" cy="528432"/>
              <a:chOff x="2244455" y="772894"/>
              <a:chExt cx="94658" cy="485003"/>
            </a:xfrm>
          </p:grpSpPr>
          <p:sp>
            <p:nvSpPr>
              <p:cNvPr id="55" name="圆角矩形 54"/>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圆角矩形 55"/>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7" name="组合 56"/>
            <p:cNvGrpSpPr/>
            <p:nvPr/>
          </p:nvGrpSpPr>
          <p:grpSpPr>
            <a:xfrm rot="16200000">
              <a:off x="3037045" y="5288040"/>
              <a:ext cx="103148" cy="528432"/>
              <a:chOff x="2244455" y="772894"/>
              <a:chExt cx="94658" cy="485003"/>
            </a:xfrm>
          </p:grpSpPr>
          <p:sp>
            <p:nvSpPr>
              <p:cNvPr id="58" name="圆角矩形 57"/>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圆角矩形 58"/>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0" name="组合 59"/>
            <p:cNvGrpSpPr/>
            <p:nvPr/>
          </p:nvGrpSpPr>
          <p:grpSpPr>
            <a:xfrm rot="16200000">
              <a:off x="3037045" y="4892909"/>
              <a:ext cx="103148" cy="528432"/>
              <a:chOff x="2244455" y="772894"/>
              <a:chExt cx="94658" cy="485003"/>
            </a:xfrm>
          </p:grpSpPr>
          <p:sp>
            <p:nvSpPr>
              <p:cNvPr id="61" name="圆角矩形 60"/>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圆角矩形 61"/>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3" name="组合 62"/>
            <p:cNvGrpSpPr/>
            <p:nvPr/>
          </p:nvGrpSpPr>
          <p:grpSpPr>
            <a:xfrm rot="16200000">
              <a:off x="3037045" y="4497780"/>
              <a:ext cx="103148" cy="528432"/>
              <a:chOff x="2244455" y="772894"/>
              <a:chExt cx="94658" cy="485003"/>
            </a:xfrm>
          </p:grpSpPr>
          <p:sp>
            <p:nvSpPr>
              <p:cNvPr id="64" name="圆角矩形 63"/>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圆角矩形 64"/>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6" name="组合 65"/>
            <p:cNvGrpSpPr/>
            <p:nvPr/>
          </p:nvGrpSpPr>
          <p:grpSpPr>
            <a:xfrm rot="16200000">
              <a:off x="3037045" y="4102651"/>
              <a:ext cx="103148" cy="528432"/>
              <a:chOff x="2244455" y="772894"/>
              <a:chExt cx="94658" cy="485003"/>
            </a:xfrm>
          </p:grpSpPr>
          <p:sp>
            <p:nvSpPr>
              <p:cNvPr id="67" name="圆角矩形 66"/>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圆角矩形 67"/>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9" name="组合 68"/>
            <p:cNvGrpSpPr/>
            <p:nvPr/>
          </p:nvGrpSpPr>
          <p:grpSpPr>
            <a:xfrm rot="16200000">
              <a:off x="3037045" y="3707519"/>
              <a:ext cx="103148" cy="528432"/>
              <a:chOff x="2244455" y="772894"/>
              <a:chExt cx="94658" cy="485003"/>
            </a:xfrm>
          </p:grpSpPr>
          <p:sp>
            <p:nvSpPr>
              <p:cNvPr id="70" name="圆角矩形 69"/>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71" name="圆角矩形 70"/>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2" name="组合 71"/>
            <p:cNvGrpSpPr/>
            <p:nvPr/>
          </p:nvGrpSpPr>
          <p:grpSpPr>
            <a:xfrm rot="16200000">
              <a:off x="3037044" y="3312388"/>
              <a:ext cx="103148" cy="528432"/>
              <a:chOff x="2244455" y="772894"/>
              <a:chExt cx="94658" cy="485003"/>
            </a:xfrm>
          </p:grpSpPr>
          <p:sp>
            <p:nvSpPr>
              <p:cNvPr id="73" name="圆角矩形 72"/>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圆角矩形 73"/>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5" name="组合 74"/>
            <p:cNvGrpSpPr/>
            <p:nvPr/>
          </p:nvGrpSpPr>
          <p:grpSpPr>
            <a:xfrm rot="16200000">
              <a:off x="3037045" y="2917260"/>
              <a:ext cx="103148" cy="528432"/>
              <a:chOff x="2244455" y="772894"/>
              <a:chExt cx="94658" cy="485003"/>
            </a:xfrm>
          </p:grpSpPr>
          <p:sp>
            <p:nvSpPr>
              <p:cNvPr id="76" name="圆角矩形 75"/>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圆角矩形 76"/>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8" name="组合 77"/>
            <p:cNvGrpSpPr/>
            <p:nvPr/>
          </p:nvGrpSpPr>
          <p:grpSpPr>
            <a:xfrm rot="16200000">
              <a:off x="3037045" y="2522132"/>
              <a:ext cx="103148" cy="528432"/>
              <a:chOff x="2244455" y="772894"/>
              <a:chExt cx="94658" cy="485003"/>
            </a:xfrm>
          </p:grpSpPr>
          <p:sp>
            <p:nvSpPr>
              <p:cNvPr id="79" name="圆角矩形 78"/>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80" name="圆角矩形 79"/>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1" name="组合 80"/>
            <p:cNvGrpSpPr/>
            <p:nvPr/>
          </p:nvGrpSpPr>
          <p:grpSpPr>
            <a:xfrm rot="16200000">
              <a:off x="3037045" y="2127004"/>
              <a:ext cx="103148" cy="528432"/>
              <a:chOff x="2244455" y="772894"/>
              <a:chExt cx="94658" cy="485003"/>
            </a:xfrm>
          </p:grpSpPr>
          <p:sp>
            <p:nvSpPr>
              <p:cNvPr id="82" name="圆角矩形 81"/>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83" name="圆角矩形 82"/>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84" name="椭圆 83"/>
          <p:cNvSpPr/>
          <p:nvPr/>
        </p:nvSpPr>
        <p:spPr>
          <a:xfrm rot="1860000">
            <a:off x="4660613" y="3503611"/>
            <a:ext cx="22171" cy="221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94" name="圆角矩形 93"/>
          <p:cNvSpPr/>
          <p:nvPr/>
        </p:nvSpPr>
        <p:spPr>
          <a:xfrm>
            <a:off x="4130963" y="2373373"/>
            <a:ext cx="442647" cy="2295337"/>
          </a:xfrm>
          <a:prstGeom prst="roundRect">
            <a:avLst>
              <a:gd name="adj" fmla="val 50000"/>
            </a:avLst>
          </a:prstGeom>
          <a:solidFill>
            <a:srgbClr val="6CAE43"/>
          </a:solidFill>
          <a:ln>
            <a:no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95" name="圆角矩形 94"/>
          <p:cNvSpPr/>
          <p:nvPr/>
        </p:nvSpPr>
        <p:spPr>
          <a:xfrm>
            <a:off x="5438301" y="2827125"/>
            <a:ext cx="442647" cy="1841587"/>
          </a:xfrm>
          <a:prstGeom prst="roundRect">
            <a:avLst>
              <a:gd name="adj" fmla="val 50000"/>
            </a:avLst>
          </a:prstGeom>
          <a:solidFill>
            <a:srgbClr val="6CAE43"/>
          </a:solidFill>
          <a:ln>
            <a:no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96" name="圆角矩形 95"/>
          <p:cNvSpPr/>
          <p:nvPr/>
        </p:nvSpPr>
        <p:spPr>
          <a:xfrm>
            <a:off x="6745639" y="3220712"/>
            <a:ext cx="442647" cy="1447996"/>
          </a:xfrm>
          <a:prstGeom prst="roundRect">
            <a:avLst>
              <a:gd name="adj" fmla="val 50000"/>
            </a:avLst>
          </a:prstGeom>
          <a:solidFill>
            <a:srgbClr val="6CAE43"/>
          </a:solidFill>
          <a:ln>
            <a:no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97" name="圆角矩形 96"/>
          <p:cNvSpPr/>
          <p:nvPr/>
        </p:nvSpPr>
        <p:spPr>
          <a:xfrm>
            <a:off x="8052975" y="3637541"/>
            <a:ext cx="442647" cy="1031169"/>
          </a:xfrm>
          <a:prstGeom prst="roundRect">
            <a:avLst>
              <a:gd name="adj" fmla="val 50000"/>
            </a:avLst>
          </a:prstGeom>
          <a:solidFill>
            <a:srgbClr val="6CAE43"/>
          </a:solidFill>
          <a:ln>
            <a:no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pic>
        <p:nvPicPr>
          <p:cNvPr id="98" name="图片 97"/>
          <p:cNvPicPr>
            <a:picLocks noChangeAspect="1"/>
          </p:cNvPicPr>
          <p:nvPr/>
        </p:nvPicPr>
        <p:blipFill rotWithShape="1">
          <a:blip r:embed="rId3" cstate="screen">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a:ext>
            </a:extLst>
          </a:blip>
          <a:srcRect/>
          <a:stretch/>
        </p:blipFill>
        <p:spPr>
          <a:xfrm flipH="1" flipV="1">
            <a:off x="3429918" y="4140077"/>
            <a:ext cx="5660505" cy="90996"/>
          </a:xfrm>
          <a:prstGeom prst="rect">
            <a:avLst/>
          </a:prstGeom>
        </p:spPr>
      </p:pic>
      <p:sp>
        <p:nvSpPr>
          <p:cNvPr id="99" name="文本框 98"/>
          <p:cNvSpPr txBox="1"/>
          <p:nvPr/>
        </p:nvSpPr>
        <p:spPr>
          <a:xfrm>
            <a:off x="4008590" y="4700676"/>
            <a:ext cx="748923" cy="461665"/>
          </a:xfrm>
          <a:prstGeom prst="rect">
            <a:avLst/>
          </a:prstGeom>
          <a:noFill/>
        </p:spPr>
        <p:txBody>
          <a:bodyPr wrap="none" rtlCol="0">
            <a:spAutoFit/>
          </a:bodyPr>
          <a:lstStyle/>
          <a:p>
            <a:r>
              <a:rPr lang="en-US" altLang="zh-CN" sz="2400" dirty="0" smtClean="0">
                <a:latin typeface="方正姚体" panose="02010601030101010101" pitchFamily="2" charset="-122"/>
                <a:ea typeface="方正姚体" panose="02010601030101010101" pitchFamily="2" charset="-122"/>
              </a:rPr>
              <a:t>90%</a:t>
            </a:r>
            <a:endParaRPr lang="en-US" altLang="zh-CN" sz="2000" dirty="0" smtClean="0">
              <a:latin typeface="方正姚体" panose="02010601030101010101" pitchFamily="2" charset="-122"/>
              <a:ea typeface="方正姚体" panose="02010601030101010101" pitchFamily="2" charset="-122"/>
            </a:endParaRPr>
          </a:p>
        </p:txBody>
      </p:sp>
      <p:sp>
        <p:nvSpPr>
          <p:cNvPr id="100" name="文本框 99"/>
          <p:cNvSpPr txBox="1"/>
          <p:nvPr/>
        </p:nvSpPr>
        <p:spPr>
          <a:xfrm>
            <a:off x="5314365" y="4723662"/>
            <a:ext cx="748923" cy="461665"/>
          </a:xfrm>
          <a:prstGeom prst="rect">
            <a:avLst/>
          </a:prstGeom>
          <a:noFill/>
        </p:spPr>
        <p:txBody>
          <a:bodyPr wrap="none" rtlCol="0">
            <a:spAutoFit/>
          </a:bodyPr>
          <a:lstStyle/>
          <a:p>
            <a:r>
              <a:rPr lang="en-US" altLang="zh-CN" sz="2400" dirty="0" smtClean="0">
                <a:latin typeface="方正姚体" panose="02010601030101010101" pitchFamily="2" charset="-122"/>
                <a:ea typeface="方正姚体" panose="02010601030101010101" pitchFamily="2" charset="-122"/>
              </a:rPr>
              <a:t>85%</a:t>
            </a:r>
            <a:endParaRPr lang="en-US" altLang="zh-CN" sz="2000" dirty="0" smtClean="0">
              <a:latin typeface="方正姚体" panose="02010601030101010101" pitchFamily="2" charset="-122"/>
              <a:ea typeface="方正姚体" panose="02010601030101010101" pitchFamily="2" charset="-122"/>
            </a:endParaRPr>
          </a:p>
        </p:txBody>
      </p:sp>
      <p:sp>
        <p:nvSpPr>
          <p:cNvPr id="101" name="文本框 100"/>
          <p:cNvSpPr txBox="1"/>
          <p:nvPr/>
        </p:nvSpPr>
        <p:spPr>
          <a:xfrm>
            <a:off x="6620139" y="4725498"/>
            <a:ext cx="748923" cy="461665"/>
          </a:xfrm>
          <a:prstGeom prst="rect">
            <a:avLst/>
          </a:prstGeom>
          <a:noFill/>
        </p:spPr>
        <p:txBody>
          <a:bodyPr wrap="none" rtlCol="0">
            <a:spAutoFit/>
          </a:bodyPr>
          <a:lstStyle/>
          <a:p>
            <a:r>
              <a:rPr lang="en-US" altLang="zh-CN" sz="2400" dirty="0" smtClean="0">
                <a:latin typeface="方正姚体" panose="02010601030101010101" pitchFamily="2" charset="-122"/>
                <a:ea typeface="方正姚体" panose="02010601030101010101" pitchFamily="2" charset="-122"/>
              </a:rPr>
              <a:t>70%</a:t>
            </a:r>
            <a:endParaRPr lang="en-US" altLang="zh-CN" sz="2000" dirty="0" smtClean="0">
              <a:latin typeface="方正姚体" panose="02010601030101010101" pitchFamily="2" charset="-122"/>
              <a:ea typeface="方正姚体" panose="02010601030101010101" pitchFamily="2" charset="-122"/>
            </a:endParaRPr>
          </a:p>
        </p:txBody>
      </p:sp>
      <p:sp>
        <p:nvSpPr>
          <p:cNvPr id="102" name="文本框 101"/>
          <p:cNvSpPr txBox="1"/>
          <p:nvPr/>
        </p:nvSpPr>
        <p:spPr>
          <a:xfrm>
            <a:off x="7899837" y="4733032"/>
            <a:ext cx="748923" cy="461665"/>
          </a:xfrm>
          <a:prstGeom prst="rect">
            <a:avLst/>
          </a:prstGeom>
          <a:noFill/>
        </p:spPr>
        <p:txBody>
          <a:bodyPr wrap="none" rtlCol="0">
            <a:spAutoFit/>
          </a:bodyPr>
          <a:lstStyle/>
          <a:p>
            <a:r>
              <a:rPr lang="en-US" altLang="zh-CN" sz="2400" dirty="0" smtClean="0">
                <a:latin typeface="方正姚体" panose="02010601030101010101" pitchFamily="2" charset="-122"/>
                <a:ea typeface="方正姚体" panose="02010601030101010101" pitchFamily="2" charset="-122"/>
              </a:rPr>
              <a:t>60%</a:t>
            </a:r>
            <a:endParaRPr lang="en-US" altLang="zh-CN" sz="2000" dirty="0" smtClean="0">
              <a:latin typeface="方正姚体" panose="02010601030101010101" pitchFamily="2" charset="-122"/>
              <a:ea typeface="方正姚体" panose="02010601030101010101" pitchFamily="2" charset="-122"/>
            </a:endParaRPr>
          </a:p>
        </p:txBody>
      </p:sp>
      <p:sp>
        <p:nvSpPr>
          <p:cNvPr id="103" name="文本框 102"/>
          <p:cNvSpPr txBox="1"/>
          <p:nvPr/>
        </p:nvSpPr>
        <p:spPr>
          <a:xfrm>
            <a:off x="3758103" y="5508988"/>
            <a:ext cx="1210588" cy="338554"/>
          </a:xfrm>
          <a:prstGeom prst="rect">
            <a:avLst/>
          </a:prstGeom>
          <a:noFill/>
          <a:effectLst/>
        </p:spPr>
        <p:txBody>
          <a:bodyPr wrap="none" rtlCol="0">
            <a:spAutoFit/>
          </a:bodyPr>
          <a:lstStyle/>
          <a:p>
            <a:r>
              <a:rPr lang="en-US" altLang="zh-CN" sz="1600" dirty="0" smtClean="0">
                <a:latin typeface="方正姚体" panose="02010601030101010101" pitchFamily="2" charset="-122"/>
                <a:ea typeface="微软雅黑" panose="020B0503020204020204" pitchFamily="34" charset="-122"/>
              </a:rPr>
              <a:t>TITLE  HERE</a:t>
            </a:r>
            <a:endParaRPr lang="en-US" altLang="zh-CN" sz="1200" dirty="0" smtClean="0">
              <a:latin typeface="方正姚体" panose="02010601030101010101" pitchFamily="2" charset="-122"/>
              <a:ea typeface="微软雅黑" panose="020B0503020204020204" pitchFamily="34" charset="-122"/>
            </a:endParaRPr>
          </a:p>
        </p:txBody>
      </p:sp>
      <p:sp>
        <p:nvSpPr>
          <p:cNvPr id="104" name="文本框 103"/>
          <p:cNvSpPr txBox="1"/>
          <p:nvPr/>
        </p:nvSpPr>
        <p:spPr>
          <a:xfrm>
            <a:off x="5066135" y="5508988"/>
            <a:ext cx="1210588" cy="338554"/>
          </a:xfrm>
          <a:prstGeom prst="rect">
            <a:avLst/>
          </a:prstGeom>
          <a:noFill/>
          <a:effectLst/>
        </p:spPr>
        <p:txBody>
          <a:bodyPr wrap="none" rtlCol="0">
            <a:spAutoFit/>
          </a:bodyPr>
          <a:lstStyle/>
          <a:p>
            <a:r>
              <a:rPr lang="en-US" altLang="zh-CN" sz="1600" dirty="0" smtClean="0">
                <a:latin typeface="方正姚体" panose="02010601030101010101" pitchFamily="2" charset="-122"/>
                <a:ea typeface="微软雅黑" panose="020B0503020204020204" pitchFamily="34" charset="-122"/>
              </a:rPr>
              <a:t>TITLE  HERE</a:t>
            </a:r>
            <a:endParaRPr lang="en-US" altLang="zh-CN" sz="1200" dirty="0" smtClean="0">
              <a:latin typeface="方正姚体" panose="02010601030101010101" pitchFamily="2" charset="-122"/>
              <a:ea typeface="微软雅黑" panose="020B0503020204020204" pitchFamily="34" charset="-122"/>
            </a:endParaRPr>
          </a:p>
        </p:txBody>
      </p:sp>
      <p:sp>
        <p:nvSpPr>
          <p:cNvPr id="105" name="文本框 104"/>
          <p:cNvSpPr txBox="1"/>
          <p:nvPr/>
        </p:nvSpPr>
        <p:spPr>
          <a:xfrm>
            <a:off x="6348355" y="5512592"/>
            <a:ext cx="1210588" cy="338554"/>
          </a:xfrm>
          <a:prstGeom prst="rect">
            <a:avLst/>
          </a:prstGeom>
          <a:noFill/>
          <a:effectLst/>
        </p:spPr>
        <p:txBody>
          <a:bodyPr wrap="none" rtlCol="0">
            <a:spAutoFit/>
          </a:bodyPr>
          <a:lstStyle/>
          <a:p>
            <a:r>
              <a:rPr lang="en-US" altLang="zh-CN" sz="1600" dirty="0" smtClean="0">
                <a:latin typeface="方正姚体" panose="02010601030101010101" pitchFamily="2" charset="-122"/>
                <a:ea typeface="微软雅黑" panose="020B0503020204020204" pitchFamily="34" charset="-122"/>
              </a:rPr>
              <a:t>TITLE  HERE</a:t>
            </a:r>
            <a:endParaRPr lang="en-US" altLang="zh-CN" sz="1200" dirty="0" smtClean="0">
              <a:latin typeface="方正姚体" panose="02010601030101010101" pitchFamily="2" charset="-122"/>
              <a:ea typeface="微软雅黑" panose="020B0503020204020204" pitchFamily="34" charset="-122"/>
            </a:endParaRPr>
          </a:p>
        </p:txBody>
      </p:sp>
      <p:sp>
        <p:nvSpPr>
          <p:cNvPr id="106" name="文本框 105"/>
          <p:cNvSpPr txBox="1"/>
          <p:nvPr/>
        </p:nvSpPr>
        <p:spPr>
          <a:xfrm>
            <a:off x="7644543" y="5534420"/>
            <a:ext cx="1210588" cy="338554"/>
          </a:xfrm>
          <a:prstGeom prst="rect">
            <a:avLst/>
          </a:prstGeom>
          <a:noFill/>
          <a:effectLst/>
        </p:spPr>
        <p:txBody>
          <a:bodyPr wrap="none" rtlCol="0">
            <a:spAutoFit/>
          </a:bodyPr>
          <a:lstStyle/>
          <a:p>
            <a:r>
              <a:rPr lang="en-US" altLang="zh-CN" sz="1600" dirty="0" smtClean="0">
                <a:latin typeface="方正姚体" panose="02010601030101010101" pitchFamily="2" charset="-122"/>
                <a:ea typeface="微软雅黑" panose="020B0503020204020204" pitchFamily="34" charset="-122"/>
              </a:rPr>
              <a:t>TITLE  HERE</a:t>
            </a:r>
            <a:endParaRPr lang="en-US" altLang="zh-CN" sz="1200" dirty="0" smtClean="0">
              <a:latin typeface="方正姚体" panose="02010601030101010101" pitchFamily="2" charset="-122"/>
              <a:ea typeface="微软雅黑" panose="020B0503020204020204" pitchFamily="34" charset="-122"/>
            </a:endParaRPr>
          </a:p>
        </p:txBody>
      </p:sp>
      <p:grpSp>
        <p:nvGrpSpPr>
          <p:cNvPr id="4" name="组合 3"/>
          <p:cNvGrpSpPr/>
          <p:nvPr/>
        </p:nvGrpSpPr>
        <p:grpSpPr>
          <a:xfrm>
            <a:off x="3640720" y="5119034"/>
            <a:ext cx="5272005" cy="1059208"/>
            <a:chOff x="3622511" y="5133563"/>
            <a:chExt cx="5272005" cy="1059208"/>
          </a:xfrm>
        </p:grpSpPr>
        <p:pic>
          <p:nvPicPr>
            <p:cNvPr id="85" name="图片 84"/>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5400000">
              <a:off x="3154406" y="5601670"/>
              <a:ext cx="1059206" cy="122996"/>
            </a:xfrm>
            <a:prstGeom prst="rect">
              <a:avLst/>
            </a:prstGeom>
          </p:spPr>
        </p:pic>
        <p:pic>
          <p:nvPicPr>
            <p:cNvPr id="88" name="图片 87"/>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5400000">
              <a:off x="4441658" y="5601669"/>
              <a:ext cx="1059207" cy="122996"/>
            </a:xfrm>
            <a:prstGeom prst="rect">
              <a:avLst/>
            </a:prstGeom>
          </p:spPr>
        </p:pic>
        <p:pic>
          <p:nvPicPr>
            <p:cNvPr id="90" name="图片 89"/>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5400000">
              <a:off x="5728911" y="5601670"/>
              <a:ext cx="1059206" cy="122996"/>
            </a:xfrm>
            <a:prstGeom prst="rect">
              <a:avLst/>
            </a:prstGeom>
          </p:spPr>
        </p:pic>
        <p:pic>
          <p:nvPicPr>
            <p:cNvPr id="92" name="图片 91"/>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5400000">
              <a:off x="7016163" y="5601670"/>
              <a:ext cx="1059206" cy="122996"/>
            </a:xfrm>
            <a:prstGeom prst="rect">
              <a:avLst/>
            </a:prstGeom>
          </p:spPr>
        </p:pic>
        <p:pic>
          <p:nvPicPr>
            <p:cNvPr id="93" name="图片 92"/>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5400000">
              <a:off x="8303415" y="5601670"/>
              <a:ext cx="1059206" cy="122996"/>
            </a:xfrm>
            <a:prstGeom prst="rect">
              <a:avLst/>
            </a:prstGeom>
          </p:spPr>
        </p:pic>
        <p:sp>
          <p:nvSpPr>
            <p:cNvPr id="86" name="矩形 85"/>
            <p:cNvSpPr/>
            <p:nvPr/>
          </p:nvSpPr>
          <p:spPr>
            <a:xfrm>
              <a:off x="3745507" y="6064829"/>
              <a:ext cx="1287251" cy="97207"/>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87" name="矩形 86"/>
            <p:cNvSpPr/>
            <p:nvPr/>
          </p:nvSpPr>
          <p:spPr>
            <a:xfrm>
              <a:off x="5022772" y="6064829"/>
              <a:ext cx="1287251" cy="97207"/>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89" name="矩形 88"/>
            <p:cNvSpPr/>
            <p:nvPr/>
          </p:nvSpPr>
          <p:spPr>
            <a:xfrm>
              <a:off x="6310023" y="6064829"/>
              <a:ext cx="1287251" cy="97207"/>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91" name="矩形 90"/>
            <p:cNvSpPr/>
            <p:nvPr/>
          </p:nvSpPr>
          <p:spPr>
            <a:xfrm>
              <a:off x="7600397" y="6064829"/>
              <a:ext cx="1287251" cy="97207"/>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grpSp>
      <p:sp>
        <p:nvSpPr>
          <p:cNvPr id="107" name="矩形 106"/>
          <p:cNvSpPr/>
          <p:nvPr/>
        </p:nvSpPr>
        <p:spPr>
          <a:xfrm>
            <a:off x="1" y="508000"/>
            <a:ext cx="182563" cy="508000"/>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108" name="文本框 4"/>
          <p:cNvSpPr txBox="1">
            <a:spLocks noChangeArrowheads="1"/>
          </p:cNvSpPr>
          <p:nvPr/>
        </p:nvSpPr>
        <p:spPr bwMode="auto">
          <a:xfrm>
            <a:off x="295275" y="561975"/>
            <a:ext cx="26812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b="1">
                <a:latin typeface="微软雅黑" panose="020B0503020204020204" pitchFamily="34" charset="-122"/>
                <a:ea typeface="微软雅黑" panose="020B0503020204020204" pitchFamily="34" charset="-122"/>
              </a:rPr>
              <a:t>单击此处输入标题</a:t>
            </a:r>
          </a:p>
        </p:txBody>
      </p:sp>
    </p:spTree>
    <p:extLst>
      <p:ext uri="{BB962C8B-B14F-4D97-AF65-F5344CB8AC3E}">
        <p14:creationId xmlns:p14="http://schemas.microsoft.com/office/powerpoint/2010/main" val="26464004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fade">
                                          <p:cBhvr>
                                            <p:cTn id="11" dur="500"/>
                                            <p:tgtEl>
                                              <p:spTgt spid="98"/>
                                            </p:tgtEl>
                                          </p:cBhvr>
                                        </p:animEffect>
                                      </p:childTnLst>
                                    </p:cTn>
                                  </p:par>
                                </p:childTnLst>
                              </p:cTn>
                            </p:par>
                            <p:par>
                              <p:cTn id="12" fill="hold">
                                <p:stCondLst>
                                  <p:cond delay="1000"/>
                                </p:stCondLst>
                                <p:childTnLst>
                                  <p:par>
                                    <p:cTn id="13" presetID="2" presetClass="entr" presetSubtype="4" fill="hold" grpId="0" nodeType="afterEffect" p14:presetBounceEnd="60000">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14:bounceEnd="60000">
                                          <p:cBhvr additive="base">
                                            <p:cTn id="15" dur="1000" fill="hold"/>
                                            <p:tgtEl>
                                              <p:spTgt spid="94"/>
                                            </p:tgtEl>
                                            <p:attrNameLst>
                                              <p:attrName>ppt_x</p:attrName>
                                            </p:attrNameLst>
                                          </p:cBhvr>
                                          <p:tavLst>
                                            <p:tav tm="0">
                                              <p:val>
                                                <p:strVal val="#ppt_x"/>
                                              </p:val>
                                            </p:tav>
                                            <p:tav tm="100000">
                                              <p:val>
                                                <p:strVal val="#ppt_x"/>
                                              </p:val>
                                            </p:tav>
                                          </p:tavLst>
                                        </p:anim>
                                        <p:anim calcmode="lin" valueType="num" p14:bounceEnd="60000">
                                          <p:cBhvr additive="base">
                                            <p:cTn id="16" dur="1000" fill="hold"/>
                                            <p:tgtEl>
                                              <p:spTgt spid="9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60000">
                                      <p:stCondLst>
                                        <p:cond delay="250"/>
                                      </p:stCondLst>
                                      <p:childTnLst>
                                        <p:set>
                                          <p:cBhvr>
                                            <p:cTn id="18" dur="1" fill="hold">
                                              <p:stCondLst>
                                                <p:cond delay="0"/>
                                              </p:stCondLst>
                                            </p:cTn>
                                            <p:tgtEl>
                                              <p:spTgt spid="95"/>
                                            </p:tgtEl>
                                            <p:attrNameLst>
                                              <p:attrName>style.visibility</p:attrName>
                                            </p:attrNameLst>
                                          </p:cBhvr>
                                          <p:to>
                                            <p:strVal val="visible"/>
                                          </p:to>
                                        </p:set>
                                        <p:anim calcmode="lin" valueType="num" p14:bounceEnd="60000">
                                          <p:cBhvr additive="base">
                                            <p:cTn id="19" dur="1000" fill="hold"/>
                                            <p:tgtEl>
                                              <p:spTgt spid="95"/>
                                            </p:tgtEl>
                                            <p:attrNameLst>
                                              <p:attrName>ppt_x</p:attrName>
                                            </p:attrNameLst>
                                          </p:cBhvr>
                                          <p:tavLst>
                                            <p:tav tm="0">
                                              <p:val>
                                                <p:strVal val="#ppt_x"/>
                                              </p:val>
                                            </p:tav>
                                            <p:tav tm="100000">
                                              <p:val>
                                                <p:strVal val="#ppt_x"/>
                                              </p:val>
                                            </p:tav>
                                          </p:tavLst>
                                        </p:anim>
                                        <p:anim calcmode="lin" valueType="num" p14:bounceEnd="60000">
                                          <p:cBhvr additive="base">
                                            <p:cTn id="20" dur="1000" fill="hold"/>
                                            <p:tgtEl>
                                              <p:spTgt spid="9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60000">
                                      <p:stCondLst>
                                        <p:cond delay="500"/>
                                      </p:stCondLst>
                                      <p:childTnLst>
                                        <p:set>
                                          <p:cBhvr>
                                            <p:cTn id="22" dur="1" fill="hold">
                                              <p:stCondLst>
                                                <p:cond delay="0"/>
                                              </p:stCondLst>
                                            </p:cTn>
                                            <p:tgtEl>
                                              <p:spTgt spid="96"/>
                                            </p:tgtEl>
                                            <p:attrNameLst>
                                              <p:attrName>style.visibility</p:attrName>
                                            </p:attrNameLst>
                                          </p:cBhvr>
                                          <p:to>
                                            <p:strVal val="visible"/>
                                          </p:to>
                                        </p:set>
                                        <p:anim calcmode="lin" valueType="num" p14:bounceEnd="60000">
                                          <p:cBhvr additive="base">
                                            <p:cTn id="23" dur="1000" fill="hold"/>
                                            <p:tgtEl>
                                              <p:spTgt spid="96"/>
                                            </p:tgtEl>
                                            <p:attrNameLst>
                                              <p:attrName>ppt_x</p:attrName>
                                            </p:attrNameLst>
                                          </p:cBhvr>
                                          <p:tavLst>
                                            <p:tav tm="0">
                                              <p:val>
                                                <p:strVal val="#ppt_x"/>
                                              </p:val>
                                            </p:tav>
                                            <p:tav tm="100000">
                                              <p:val>
                                                <p:strVal val="#ppt_x"/>
                                              </p:val>
                                            </p:tav>
                                          </p:tavLst>
                                        </p:anim>
                                        <p:anim calcmode="lin" valueType="num" p14:bounceEnd="60000">
                                          <p:cBhvr additive="base">
                                            <p:cTn id="24" dur="1000" fill="hold"/>
                                            <p:tgtEl>
                                              <p:spTgt spid="9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60000">
                                      <p:stCondLst>
                                        <p:cond delay="750"/>
                                      </p:stCondLst>
                                      <p:childTnLst>
                                        <p:set>
                                          <p:cBhvr>
                                            <p:cTn id="26" dur="1" fill="hold">
                                              <p:stCondLst>
                                                <p:cond delay="0"/>
                                              </p:stCondLst>
                                            </p:cTn>
                                            <p:tgtEl>
                                              <p:spTgt spid="97"/>
                                            </p:tgtEl>
                                            <p:attrNameLst>
                                              <p:attrName>style.visibility</p:attrName>
                                            </p:attrNameLst>
                                          </p:cBhvr>
                                          <p:to>
                                            <p:strVal val="visible"/>
                                          </p:to>
                                        </p:set>
                                        <p:anim calcmode="lin" valueType="num" p14:bounceEnd="60000">
                                          <p:cBhvr additive="base">
                                            <p:cTn id="27" dur="1000" fill="hold"/>
                                            <p:tgtEl>
                                              <p:spTgt spid="97"/>
                                            </p:tgtEl>
                                            <p:attrNameLst>
                                              <p:attrName>ppt_x</p:attrName>
                                            </p:attrNameLst>
                                          </p:cBhvr>
                                          <p:tavLst>
                                            <p:tav tm="0">
                                              <p:val>
                                                <p:strVal val="#ppt_x"/>
                                              </p:val>
                                            </p:tav>
                                            <p:tav tm="100000">
                                              <p:val>
                                                <p:strVal val="#ppt_x"/>
                                              </p:val>
                                            </p:tav>
                                          </p:tavLst>
                                        </p:anim>
                                        <p:anim calcmode="lin" valueType="num" p14:bounceEnd="60000">
                                          <p:cBhvr additive="base">
                                            <p:cTn id="28" dur="1000" fill="hold"/>
                                            <p:tgtEl>
                                              <p:spTgt spid="97"/>
                                            </p:tgtEl>
                                            <p:attrNameLst>
                                              <p:attrName>ppt_y</p:attrName>
                                            </p:attrNameLst>
                                          </p:cBhvr>
                                          <p:tavLst>
                                            <p:tav tm="0">
                                              <p:val>
                                                <p:strVal val="1+#ppt_h/2"/>
                                              </p:val>
                                            </p:tav>
                                            <p:tav tm="100000">
                                              <p:val>
                                                <p:strVal val="#ppt_y"/>
                                              </p:val>
                                            </p:tav>
                                          </p:tavLst>
                                        </p:anim>
                                      </p:childTnLst>
                                    </p:cTn>
                                  </p:par>
                                </p:childTnLst>
                              </p:cTn>
                            </p:par>
                            <p:par>
                              <p:cTn id="29" fill="hold">
                                <p:stCondLst>
                                  <p:cond delay="2750"/>
                                </p:stCondLst>
                                <p:childTnLst>
                                  <p:par>
                                    <p:cTn id="30" presetID="10" presetClass="entr" presetSubtype="0" fill="hold" grpId="0" nodeType="afterEffect">
                                      <p:stCondLst>
                                        <p:cond delay="0"/>
                                      </p:stCondLst>
                                      <p:childTnLst>
                                        <p:set>
                                          <p:cBhvr>
                                            <p:cTn id="31" dur="1" fill="hold">
                                              <p:stCondLst>
                                                <p:cond delay="0"/>
                                              </p:stCondLst>
                                            </p:cTn>
                                            <p:tgtEl>
                                              <p:spTgt spid="99"/>
                                            </p:tgtEl>
                                            <p:attrNameLst>
                                              <p:attrName>style.visibility</p:attrName>
                                            </p:attrNameLst>
                                          </p:cBhvr>
                                          <p:to>
                                            <p:strVal val="visible"/>
                                          </p:to>
                                        </p:set>
                                        <p:animEffect transition="in" filter="fade">
                                          <p:cBhvr>
                                            <p:cTn id="32" dur="500"/>
                                            <p:tgtEl>
                                              <p:spTgt spid="99"/>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100"/>
                                            </p:tgtEl>
                                            <p:attrNameLst>
                                              <p:attrName>style.visibility</p:attrName>
                                            </p:attrNameLst>
                                          </p:cBhvr>
                                          <p:to>
                                            <p:strVal val="visible"/>
                                          </p:to>
                                        </p:set>
                                        <p:animEffect transition="in" filter="fade">
                                          <p:cBhvr>
                                            <p:cTn id="35" dur="500"/>
                                            <p:tgtEl>
                                              <p:spTgt spid="100"/>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101"/>
                                            </p:tgtEl>
                                            <p:attrNameLst>
                                              <p:attrName>style.visibility</p:attrName>
                                            </p:attrNameLst>
                                          </p:cBhvr>
                                          <p:to>
                                            <p:strVal val="visible"/>
                                          </p:to>
                                        </p:set>
                                        <p:animEffect transition="in" filter="fade">
                                          <p:cBhvr>
                                            <p:cTn id="38" dur="500"/>
                                            <p:tgtEl>
                                              <p:spTgt spid="101"/>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102"/>
                                            </p:tgtEl>
                                            <p:attrNameLst>
                                              <p:attrName>style.visibility</p:attrName>
                                            </p:attrNameLst>
                                          </p:cBhvr>
                                          <p:to>
                                            <p:strVal val="visible"/>
                                          </p:to>
                                        </p:set>
                                        <p:animEffect transition="in" filter="fade">
                                          <p:cBhvr>
                                            <p:cTn id="41" dur="500"/>
                                            <p:tgtEl>
                                              <p:spTgt spid="102"/>
                                            </p:tgtEl>
                                          </p:cBhvr>
                                        </p:animEffect>
                                      </p:childTnLst>
                                    </p:cTn>
                                  </p:par>
                                </p:childTnLst>
                              </p:cTn>
                            </p:par>
                            <p:par>
                              <p:cTn id="42" fill="hold">
                                <p:stCondLst>
                                  <p:cond delay="4000"/>
                                </p:stCondLst>
                                <p:childTnLst>
                                  <p:par>
                                    <p:cTn id="43" presetID="10" presetClass="entr" presetSubtype="0" fill="hold" nodeType="after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childTnLst>
                              </p:cTn>
                            </p:par>
                            <p:par>
                              <p:cTn id="46" fill="hold">
                                <p:stCondLst>
                                  <p:cond delay="4500"/>
                                </p:stCondLst>
                                <p:childTnLst>
                                  <p:par>
                                    <p:cTn id="47" presetID="2" presetClass="entr" presetSubtype="4" fill="hold" grpId="0" nodeType="afterEffect" p14:presetBounceEnd="60000">
                                      <p:stCondLst>
                                        <p:cond delay="0"/>
                                      </p:stCondLst>
                                      <p:childTnLst>
                                        <p:set>
                                          <p:cBhvr>
                                            <p:cTn id="48" dur="1" fill="hold">
                                              <p:stCondLst>
                                                <p:cond delay="0"/>
                                              </p:stCondLst>
                                            </p:cTn>
                                            <p:tgtEl>
                                              <p:spTgt spid="103"/>
                                            </p:tgtEl>
                                            <p:attrNameLst>
                                              <p:attrName>style.visibility</p:attrName>
                                            </p:attrNameLst>
                                          </p:cBhvr>
                                          <p:to>
                                            <p:strVal val="visible"/>
                                          </p:to>
                                        </p:set>
                                        <p:anim calcmode="lin" valueType="num" p14:bounceEnd="60000">
                                          <p:cBhvr additive="base">
                                            <p:cTn id="49" dur="1000" fill="hold"/>
                                            <p:tgtEl>
                                              <p:spTgt spid="103"/>
                                            </p:tgtEl>
                                            <p:attrNameLst>
                                              <p:attrName>ppt_x</p:attrName>
                                            </p:attrNameLst>
                                          </p:cBhvr>
                                          <p:tavLst>
                                            <p:tav tm="0">
                                              <p:val>
                                                <p:strVal val="#ppt_x"/>
                                              </p:val>
                                            </p:tav>
                                            <p:tav tm="100000">
                                              <p:val>
                                                <p:strVal val="#ppt_x"/>
                                              </p:val>
                                            </p:tav>
                                          </p:tavLst>
                                        </p:anim>
                                        <p:anim calcmode="lin" valueType="num" p14:bounceEnd="60000">
                                          <p:cBhvr additive="base">
                                            <p:cTn id="50" dur="1000" fill="hold"/>
                                            <p:tgtEl>
                                              <p:spTgt spid="10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14:presetBounceEnd="60000">
                                      <p:stCondLst>
                                        <p:cond delay="250"/>
                                      </p:stCondLst>
                                      <p:childTnLst>
                                        <p:set>
                                          <p:cBhvr>
                                            <p:cTn id="52" dur="1" fill="hold">
                                              <p:stCondLst>
                                                <p:cond delay="0"/>
                                              </p:stCondLst>
                                            </p:cTn>
                                            <p:tgtEl>
                                              <p:spTgt spid="104"/>
                                            </p:tgtEl>
                                            <p:attrNameLst>
                                              <p:attrName>style.visibility</p:attrName>
                                            </p:attrNameLst>
                                          </p:cBhvr>
                                          <p:to>
                                            <p:strVal val="visible"/>
                                          </p:to>
                                        </p:set>
                                        <p:anim calcmode="lin" valueType="num" p14:bounceEnd="60000">
                                          <p:cBhvr additive="base">
                                            <p:cTn id="53" dur="1000" fill="hold"/>
                                            <p:tgtEl>
                                              <p:spTgt spid="104"/>
                                            </p:tgtEl>
                                            <p:attrNameLst>
                                              <p:attrName>ppt_x</p:attrName>
                                            </p:attrNameLst>
                                          </p:cBhvr>
                                          <p:tavLst>
                                            <p:tav tm="0">
                                              <p:val>
                                                <p:strVal val="#ppt_x"/>
                                              </p:val>
                                            </p:tav>
                                            <p:tav tm="100000">
                                              <p:val>
                                                <p:strVal val="#ppt_x"/>
                                              </p:val>
                                            </p:tav>
                                          </p:tavLst>
                                        </p:anim>
                                        <p:anim calcmode="lin" valueType="num" p14:bounceEnd="60000">
                                          <p:cBhvr additive="base">
                                            <p:cTn id="54" dur="1000" fill="hold"/>
                                            <p:tgtEl>
                                              <p:spTgt spid="104"/>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14:presetBounceEnd="60000">
                                      <p:stCondLst>
                                        <p:cond delay="500"/>
                                      </p:stCondLst>
                                      <p:childTnLst>
                                        <p:set>
                                          <p:cBhvr>
                                            <p:cTn id="56" dur="1" fill="hold">
                                              <p:stCondLst>
                                                <p:cond delay="0"/>
                                              </p:stCondLst>
                                            </p:cTn>
                                            <p:tgtEl>
                                              <p:spTgt spid="105"/>
                                            </p:tgtEl>
                                            <p:attrNameLst>
                                              <p:attrName>style.visibility</p:attrName>
                                            </p:attrNameLst>
                                          </p:cBhvr>
                                          <p:to>
                                            <p:strVal val="visible"/>
                                          </p:to>
                                        </p:set>
                                        <p:anim calcmode="lin" valueType="num" p14:bounceEnd="60000">
                                          <p:cBhvr additive="base">
                                            <p:cTn id="57" dur="1000" fill="hold"/>
                                            <p:tgtEl>
                                              <p:spTgt spid="105"/>
                                            </p:tgtEl>
                                            <p:attrNameLst>
                                              <p:attrName>ppt_x</p:attrName>
                                            </p:attrNameLst>
                                          </p:cBhvr>
                                          <p:tavLst>
                                            <p:tav tm="0">
                                              <p:val>
                                                <p:strVal val="#ppt_x"/>
                                              </p:val>
                                            </p:tav>
                                            <p:tav tm="100000">
                                              <p:val>
                                                <p:strVal val="#ppt_x"/>
                                              </p:val>
                                            </p:tav>
                                          </p:tavLst>
                                        </p:anim>
                                        <p:anim calcmode="lin" valueType="num" p14:bounceEnd="60000">
                                          <p:cBhvr additive="base">
                                            <p:cTn id="58" dur="1000" fill="hold"/>
                                            <p:tgtEl>
                                              <p:spTgt spid="105"/>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14:presetBounceEnd="60000">
                                      <p:stCondLst>
                                        <p:cond delay="750"/>
                                      </p:stCondLst>
                                      <p:childTnLst>
                                        <p:set>
                                          <p:cBhvr>
                                            <p:cTn id="60" dur="1" fill="hold">
                                              <p:stCondLst>
                                                <p:cond delay="0"/>
                                              </p:stCondLst>
                                            </p:cTn>
                                            <p:tgtEl>
                                              <p:spTgt spid="106"/>
                                            </p:tgtEl>
                                            <p:attrNameLst>
                                              <p:attrName>style.visibility</p:attrName>
                                            </p:attrNameLst>
                                          </p:cBhvr>
                                          <p:to>
                                            <p:strVal val="visible"/>
                                          </p:to>
                                        </p:set>
                                        <p:anim calcmode="lin" valueType="num" p14:bounceEnd="60000">
                                          <p:cBhvr additive="base">
                                            <p:cTn id="61" dur="1000" fill="hold"/>
                                            <p:tgtEl>
                                              <p:spTgt spid="106"/>
                                            </p:tgtEl>
                                            <p:attrNameLst>
                                              <p:attrName>ppt_x</p:attrName>
                                            </p:attrNameLst>
                                          </p:cBhvr>
                                          <p:tavLst>
                                            <p:tav tm="0">
                                              <p:val>
                                                <p:strVal val="#ppt_x"/>
                                              </p:val>
                                            </p:tav>
                                            <p:tav tm="100000">
                                              <p:val>
                                                <p:strVal val="#ppt_x"/>
                                              </p:val>
                                            </p:tav>
                                          </p:tavLst>
                                        </p:anim>
                                        <p:anim calcmode="lin" valueType="num" p14:bounceEnd="60000">
                                          <p:cBhvr additive="base">
                                            <p:cTn id="62" dur="1000" fill="hold"/>
                                            <p:tgtEl>
                                              <p:spTgt spid="1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5" grpId="0" animBg="1"/>
          <p:bldP spid="96" grpId="0" animBg="1"/>
          <p:bldP spid="97" grpId="0" animBg="1"/>
          <p:bldP spid="99" grpId="0"/>
          <p:bldP spid="100" grpId="0"/>
          <p:bldP spid="101" grpId="0"/>
          <p:bldP spid="102" grpId="0"/>
          <p:bldP spid="103" grpId="0"/>
          <p:bldP spid="104" grpId="0"/>
          <p:bldP spid="105" grpId="0"/>
          <p:bldP spid="10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fade">
                                          <p:cBhvr>
                                            <p:cTn id="11" dur="500"/>
                                            <p:tgtEl>
                                              <p:spTgt spid="98"/>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1000" fill="hold"/>
                                            <p:tgtEl>
                                              <p:spTgt spid="94"/>
                                            </p:tgtEl>
                                            <p:attrNameLst>
                                              <p:attrName>ppt_x</p:attrName>
                                            </p:attrNameLst>
                                          </p:cBhvr>
                                          <p:tavLst>
                                            <p:tav tm="0">
                                              <p:val>
                                                <p:strVal val="#ppt_x"/>
                                              </p:val>
                                            </p:tav>
                                            <p:tav tm="100000">
                                              <p:val>
                                                <p:strVal val="#ppt_x"/>
                                              </p:val>
                                            </p:tav>
                                          </p:tavLst>
                                        </p:anim>
                                        <p:anim calcmode="lin" valueType="num">
                                          <p:cBhvr additive="base">
                                            <p:cTn id="16" dur="1000" fill="hold"/>
                                            <p:tgtEl>
                                              <p:spTgt spid="9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250"/>
                                      </p:stCondLst>
                                      <p:childTnLst>
                                        <p:set>
                                          <p:cBhvr>
                                            <p:cTn id="18" dur="1" fill="hold">
                                              <p:stCondLst>
                                                <p:cond delay="0"/>
                                              </p:stCondLst>
                                            </p:cTn>
                                            <p:tgtEl>
                                              <p:spTgt spid="95"/>
                                            </p:tgtEl>
                                            <p:attrNameLst>
                                              <p:attrName>style.visibility</p:attrName>
                                            </p:attrNameLst>
                                          </p:cBhvr>
                                          <p:to>
                                            <p:strVal val="visible"/>
                                          </p:to>
                                        </p:set>
                                        <p:anim calcmode="lin" valueType="num">
                                          <p:cBhvr additive="base">
                                            <p:cTn id="19" dur="1000" fill="hold"/>
                                            <p:tgtEl>
                                              <p:spTgt spid="95"/>
                                            </p:tgtEl>
                                            <p:attrNameLst>
                                              <p:attrName>ppt_x</p:attrName>
                                            </p:attrNameLst>
                                          </p:cBhvr>
                                          <p:tavLst>
                                            <p:tav tm="0">
                                              <p:val>
                                                <p:strVal val="#ppt_x"/>
                                              </p:val>
                                            </p:tav>
                                            <p:tav tm="100000">
                                              <p:val>
                                                <p:strVal val="#ppt_x"/>
                                              </p:val>
                                            </p:tav>
                                          </p:tavLst>
                                        </p:anim>
                                        <p:anim calcmode="lin" valueType="num">
                                          <p:cBhvr additive="base">
                                            <p:cTn id="20" dur="1000" fill="hold"/>
                                            <p:tgtEl>
                                              <p:spTgt spid="9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500"/>
                                      </p:stCondLst>
                                      <p:childTnLst>
                                        <p:set>
                                          <p:cBhvr>
                                            <p:cTn id="22" dur="1" fill="hold">
                                              <p:stCondLst>
                                                <p:cond delay="0"/>
                                              </p:stCondLst>
                                            </p:cTn>
                                            <p:tgtEl>
                                              <p:spTgt spid="96"/>
                                            </p:tgtEl>
                                            <p:attrNameLst>
                                              <p:attrName>style.visibility</p:attrName>
                                            </p:attrNameLst>
                                          </p:cBhvr>
                                          <p:to>
                                            <p:strVal val="visible"/>
                                          </p:to>
                                        </p:set>
                                        <p:anim calcmode="lin" valueType="num">
                                          <p:cBhvr additive="base">
                                            <p:cTn id="23" dur="1000" fill="hold"/>
                                            <p:tgtEl>
                                              <p:spTgt spid="96"/>
                                            </p:tgtEl>
                                            <p:attrNameLst>
                                              <p:attrName>ppt_x</p:attrName>
                                            </p:attrNameLst>
                                          </p:cBhvr>
                                          <p:tavLst>
                                            <p:tav tm="0">
                                              <p:val>
                                                <p:strVal val="#ppt_x"/>
                                              </p:val>
                                            </p:tav>
                                            <p:tav tm="100000">
                                              <p:val>
                                                <p:strVal val="#ppt_x"/>
                                              </p:val>
                                            </p:tav>
                                          </p:tavLst>
                                        </p:anim>
                                        <p:anim calcmode="lin" valueType="num">
                                          <p:cBhvr additive="base">
                                            <p:cTn id="24" dur="1000" fill="hold"/>
                                            <p:tgtEl>
                                              <p:spTgt spid="9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750"/>
                                      </p:stCondLst>
                                      <p:childTnLst>
                                        <p:set>
                                          <p:cBhvr>
                                            <p:cTn id="26" dur="1" fill="hold">
                                              <p:stCondLst>
                                                <p:cond delay="0"/>
                                              </p:stCondLst>
                                            </p:cTn>
                                            <p:tgtEl>
                                              <p:spTgt spid="97"/>
                                            </p:tgtEl>
                                            <p:attrNameLst>
                                              <p:attrName>style.visibility</p:attrName>
                                            </p:attrNameLst>
                                          </p:cBhvr>
                                          <p:to>
                                            <p:strVal val="visible"/>
                                          </p:to>
                                        </p:set>
                                        <p:anim calcmode="lin" valueType="num">
                                          <p:cBhvr additive="base">
                                            <p:cTn id="27" dur="1000" fill="hold"/>
                                            <p:tgtEl>
                                              <p:spTgt spid="97"/>
                                            </p:tgtEl>
                                            <p:attrNameLst>
                                              <p:attrName>ppt_x</p:attrName>
                                            </p:attrNameLst>
                                          </p:cBhvr>
                                          <p:tavLst>
                                            <p:tav tm="0">
                                              <p:val>
                                                <p:strVal val="#ppt_x"/>
                                              </p:val>
                                            </p:tav>
                                            <p:tav tm="100000">
                                              <p:val>
                                                <p:strVal val="#ppt_x"/>
                                              </p:val>
                                            </p:tav>
                                          </p:tavLst>
                                        </p:anim>
                                        <p:anim calcmode="lin" valueType="num">
                                          <p:cBhvr additive="base">
                                            <p:cTn id="28" dur="1000" fill="hold"/>
                                            <p:tgtEl>
                                              <p:spTgt spid="97"/>
                                            </p:tgtEl>
                                            <p:attrNameLst>
                                              <p:attrName>ppt_y</p:attrName>
                                            </p:attrNameLst>
                                          </p:cBhvr>
                                          <p:tavLst>
                                            <p:tav tm="0">
                                              <p:val>
                                                <p:strVal val="1+#ppt_h/2"/>
                                              </p:val>
                                            </p:tav>
                                            <p:tav tm="100000">
                                              <p:val>
                                                <p:strVal val="#ppt_y"/>
                                              </p:val>
                                            </p:tav>
                                          </p:tavLst>
                                        </p:anim>
                                      </p:childTnLst>
                                    </p:cTn>
                                  </p:par>
                                </p:childTnLst>
                              </p:cTn>
                            </p:par>
                            <p:par>
                              <p:cTn id="29" fill="hold">
                                <p:stCondLst>
                                  <p:cond delay="2750"/>
                                </p:stCondLst>
                                <p:childTnLst>
                                  <p:par>
                                    <p:cTn id="30" presetID="10" presetClass="entr" presetSubtype="0" fill="hold" grpId="0" nodeType="afterEffect">
                                      <p:stCondLst>
                                        <p:cond delay="0"/>
                                      </p:stCondLst>
                                      <p:childTnLst>
                                        <p:set>
                                          <p:cBhvr>
                                            <p:cTn id="31" dur="1" fill="hold">
                                              <p:stCondLst>
                                                <p:cond delay="0"/>
                                              </p:stCondLst>
                                            </p:cTn>
                                            <p:tgtEl>
                                              <p:spTgt spid="99"/>
                                            </p:tgtEl>
                                            <p:attrNameLst>
                                              <p:attrName>style.visibility</p:attrName>
                                            </p:attrNameLst>
                                          </p:cBhvr>
                                          <p:to>
                                            <p:strVal val="visible"/>
                                          </p:to>
                                        </p:set>
                                        <p:animEffect transition="in" filter="fade">
                                          <p:cBhvr>
                                            <p:cTn id="32" dur="500"/>
                                            <p:tgtEl>
                                              <p:spTgt spid="99"/>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100"/>
                                            </p:tgtEl>
                                            <p:attrNameLst>
                                              <p:attrName>style.visibility</p:attrName>
                                            </p:attrNameLst>
                                          </p:cBhvr>
                                          <p:to>
                                            <p:strVal val="visible"/>
                                          </p:to>
                                        </p:set>
                                        <p:animEffect transition="in" filter="fade">
                                          <p:cBhvr>
                                            <p:cTn id="35" dur="500"/>
                                            <p:tgtEl>
                                              <p:spTgt spid="100"/>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101"/>
                                            </p:tgtEl>
                                            <p:attrNameLst>
                                              <p:attrName>style.visibility</p:attrName>
                                            </p:attrNameLst>
                                          </p:cBhvr>
                                          <p:to>
                                            <p:strVal val="visible"/>
                                          </p:to>
                                        </p:set>
                                        <p:animEffect transition="in" filter="fade">
                                          <p:cBhvr>
                                            <p:cTn id="38" dur="500"/>
                                            <p:tgtEl>
                                              <p:spTgt spid="101"/>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102"/>
                                            </p:tgtEl>
                                            <p:attrNameLst>
                                              <p:attrName>style.visibility</p:attrName>
                                            </p:attrNameLst>
                                          </p:cBhvr>
                                          <p:to>
                                            <p:strVal val="visible"/>
                                          </p:to>
                                        </p:set>
                                        <p:animEffect transition="in" filter="fade">
                                          <p:cBhvr>
                                            <p:cTn id="41" dur="500"/>
                                            <p:tgtEl>
                                              <p:spTgt spid="102"/>
                                            </p:tgtEl>
                                          </p:cBhvr>
                                        </p:animEffect>
                                      </p:childTnLst>
                                    </p:cTn>
                                  </p:par>
                                </p:childTnLst>
                              </p:cTn>
                            </p:par>
                            <p:par>
                              <p:cTn id="42" fill="hold">
                                <p:stCondLst>
                                  <p:cond delay="4000"/>
                                </p:stCondLst>
                                <p:childTnLst>
                                  <p:par>
                                    <p:cTn id="43" presetID="10" presetClass="entr" presetSubtype="0" fill="hold" nodeType="after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childTnLst>
                              </p:cTn>
                            </p:par>
                            <p:par>
                              <p:cTn id="46" fill="hold">
                                <p:stCondLst>
                                  <p:cond delay="4500"/>
                                </p:stCondLst>
                                <p:childTnLst>
                                  <p:par>
                                    <p:cTn id="47" presetID="2" presetClass="entr" presetSubtype="4" fill="hold" grpId="0" nodeType="afterEffect">
                                      <p:stCondLst>
                                        <p:cond delay="0"/>
                                      </p:stCondLst>
                                      <p:childTnLst>
                                        <p:set>
                                          <p:cBhvr>
                                            <p:cTn id="48" dur="1" fill="hold">
                                              <p:stCondLst>
                                                <p:cond delay="0"/>
                                              </p:stCondLst>
                                            </p:cTn>
                                            <p:tgtEl>
                                              <p:spTgt spid="103"/>
                                            </p:tgtEl>
                                            <p:attrNameLst>
                                              <p:attrName>style.visibility</p:attrName>
                                            </p:attrNameLst>
                                          </p:cBhvr>
                                          <p:to>
                                            <p:strVal val="visible"/>
                                          </p:to>
                                        </p:set>
                                        <p:anim calcmode="lin" valueType="num">
                                          <p:cBhvr additive="base">
                                            <p:cTn id="49" dur="1000" fill="hold"/>
                                            <p:tgtEl>
                                              <p:spTgt spid="103"/>
                                            </p:tgtEl>
                                            <p:attrNameLst>
                                              <p:attrName>ppt_x</p:attrName>
                                            </p:attrNameLst>
                                          </p:cBhvr>
                                          <p:tavLst>
                                            <p:tav tm="0">
                                              <p:val>
                                                <p:strVal val="#ppt_x"/>
                                              </p:val>
                                            </p:tav>
                                            <p:tav tm="100000">
                                              <p:val>
                                                <p:strVal val="#ppt_x"/>
                                              </p:val>
                                            </p:tav>
                                          </p:tavLst>
                                        </p:anim>
                                        <p:anim calcmode="lin" valueType="num">
                                          <p:cBhvr additive="base">
                                            <p:cTn id="50" dur="1000" fill="hold"/>
                                            <p:tgtEl>
                                              <p:spTgt spid="10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250"/>
                                      </p:stCondLst>
                                      <p:childTnLst>
                                        <p:set>
                                          <p:cBhvr>
                                            <p:cTn id="52" dur="1" fill="hold">
                                              <p:stCondLst>
                                                <p:cond delay="0"/>
                                              </p:stCondLst>
                                            </p:cTn>
                                            <p:tgtEl>
                                              <p:spTgt spid="104"/>
                                            </p:tgtEl>
                                            <p:attrNameLst>
                                              <p:attrName>style.visibility</p:attrName>
                                            </p:attrNameLst>
                                          </p:cBhvr>
                                          <p:to>
                                            <p:strVal val="visible"/>
                                          </p:to>
                                        </p:set>
                                        <p:anim calcmode="lin" valueType="num">
                                          <p:cBhvr additive="base">
                                            <p:cTn id="53" dur="1000" fill="hold"/>
                                            <p:tgtEl>
                                              <p:spTgt spid="104"/>
                                            </p:tgtEl>
                                            <p:attrNameLst>
                                              <p:attrName>ppt_x</p:attrName>
                                            </p:attrNameLst>
                                          </p:cBhvr>
                                          <p:tavLst>
                                            <p:tav tm="0">
                                              <p:val>
                                                <p:strVal val="#ppt_x"/>
                                              </p:val>
                                            </p:tav>
                                            <p:tav tm="100000">
                                              <p:val>
                                                <p:strVal val="#ppt_x"/>
                                              </p:val>
                                            </p:tav>
                                          </p:tavLst>
                                        </p:anim>
                                        <p:anim calcmode="lin" valueType="num">
                                          <p:cBhvr additive="base">
                                            <p:cTn id="54" dur="1000" fill="hold"/>
                                            <p:tgtEl>
                                              <p:spTgt spid="104"/>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500"/>
                                      </p:stCondLst>
                                      <p:childTnLst>
                                        <p:set>
                                          <p:cBhvr>
                                            <p:cTn id="56" dur="1" fill="hold">
                                              <p:stCondLst>
                                                <p:cond delay="0"/>
                                              </p:stCondLst>
                                            </p:cTn>
                                            <p:tgtEl>
                                              <p:spTgt spid="105"/>
                                            </p:tgtEl>
                                            <p:attrNameLst>
                                              <p:attrName>style.visibility</p:attrName>
                                            </p:attrNameLst>
                                          </p:cBhvr>
                                          <p:to>
                                            <p:strVal val="visible"/>
                                          </p:to>
                                        </p:set>
                                        <p:anim calcmode="lin" valueType="num">
                                          <p:cBhvr additive="base">
                                            <p:cTn id="57" dur="1000" fill="hold"/>
                                            <p:tgtEl>
                                              <p:spTgt spid="105"/>
                                            </p:tgtEl>
                                            <p:attrNameLst>
                                              <p:attrName>ppt_x</p:attrName>
                                            </p:attrNameLst>
                                          </p:cBhvr>
                                          <p:tavLst>
                                            <p:tav tm="0">
                                              <p:val>
                                                <p:strVal val="#ppt_x"/>
                                              </p:val>
                                            </p:tav>
                                            <p:tav tm="100000">
                                              <p:val>
                                                <p:strVal val="#ppt_x"/>
                                              </p:val>
                                            </p:tav>
                                          </p:tavLst>
                                        </p:anim>
                                        <p:anim calcmode="lin" valueType="num">
                                          <p:cBhvr additive="base">
                                            <p:cTn id="58" dur="1000" fill="hold"/>
                                            <p:tgtEl>
                                              <p:spTgt spid="105"/>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750"/>
                                      </p:stCondLst>
                                      <p:childTnLst>
                                        <p:set>
                                          <p:cBhvr>
                                            <p:cTn id="60" dur="1" fill="hold">
                                              <p:stCondLst>
                                                <p:cond delay="0"/>
                                              </p:stCondLst>
                                            </p:cTn>
                                            <p:tgtEl>
                                              <p:spTgt spid="106"/>
                                            </p:tgtEl>
                                            <p:attrNameLst>
                                              <p:attrName>style.visibility</p:attrName>
                                            </p:attrNameLst>
                                          </p:cBhvr>
                                          <p:to>
                                            <p:strVal val="visible"/>
                                          </p:to>
                                        </p:set>
                                        <p:anim calcmode="lin" valueType="num">
                                          <p:cBhvr additive="base">
                                            <p:cTn id="61" dur="1000" fill="hold"/>
                                            <p:tgtEl>
                                              <p:spTgt spid="106"/>
                                            </p:tgtEl>
                                            <p:attrNameLst>
                                              <p:attrName>ppt_x</p:attrName>
                                            </p:attrNameLst>
                                          </p:cBhvr>
                                          <p:tavLst>
                                            <p:tav tm="0">
                                              <p:val>
                                                <p:strVal val="#ppt_x"/>
                                              </p:val>
                                            </p:tav>
                                            <p:tav tm="100000">
                                              <p:val>
                                                <p:strVal val="#ppt_x"/>
                                              </p:val>
                                            </p:tav>
                                          </p:tavLst>
                                        </p:anim>
                                        <p:anim calcmode="lin" valueType="num">
                                          <p:cBhvr additive="base">
                                            <p:cTn id="62" dur="1000" fill="hold"/>
                                            <p:tgtEl>
                                              <p:spTgt spid="1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5" grpId="0" animBg="1"/>
          <p:bldP spid="96" grpId="0" animBg="1"/>
          <p:bldP spid="97" grpId="0" animBg="1"/>
          <p:bldP spid="99" grpId="0"/>
          <p:bldP spid="100" grpId="0"/>
          <p:bldP spid="101" grpId="0"/>
          <p:bldP spid="102" grpId="0"/>
          <p:bldP spid="103" grpId="0"/>
          <p:bldP spid="104" grpId="0"/>
          <p:bldP spid="105" grpId="0"/>
          <p:bldP spid="106"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1364567"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grpSp>
        <p:nvGrpSpPr>
          <p:cNvPr id="15" name="组合 14"/>
          <p:cNvGrpSpPr/>
          <p:nvPr/>
        </p:nvGrpSpPr>
        <p:grpSpPr>
          <a:xfrm>
            <a:off x="1817665" y="2732642"/>
            <a:ext cx="8722064" cy="1683597"/>
            <a:chOff x="31445" y="161947"/>
            <a:chExt cx="2500824" cy="318131"/>
          </a:xfrm>
          <a:solidFill>
            <a:srgbClr val="5FA326"/>
          </a:solidFill>
        </p:grpSpPr>
        <p:sp>
          <p:nvSpPr>
            <p:cNvPr id="16" name="矩形 15"/>
            <p:cNvSpPr/>
            <p:nvPr/>
          </p:nvSpPr>
          <p:spPr>
            <a:xfrm>
              <a:off x="31445" y="176315"/>
              <a:ext cx="2268640" cy="293086"/>
            </a:xfrm>
            <a:prstGeom prst="rect">
              <a:avLst/>
            </a:prstGeom>
            <a:solidFill>
              <a:srgbClr val="6CAE43"/>
            </a:solidFill>
            <a:ln w="25400" cap="flat" cmpd="sng" algn="ctr">
              <a:solidFill>
                <a:srgbClr val="6CAE43"/>
              </a:solidFill>
              <a:prstDash val="solid"/>
            </a:ln>
            <a:effectLst/>
          </p:spPr>
          <p:txBody>
            <a:bodyPr rtlCol="0" anchor="ctr"/>
            <a:lstStyle/>
            <a:p>
              <a:pPr algn="ctr">
                <a:defRPr/>
              </a:pPr>
              <a:endParaRPr lang="zh-CN" altLang="en-US" sz="2400" kern="0" dirty="0" smtClean="0">
                <a:solidFill>
                  <a:prstClr val="white"/>
                </a:solidFill>
                <a:latin typeface="Arial"/>
                <a:ea typeface="方正正中黑简体"/>
                <a:cs typeface="+mn-ea"/>
                <a:sym typeface="+mn-lt"/>
              </a:endParaRPr>
            </a:p>
          </p:txBody>
        </p:sp>
        <p:sp>
          <p:nvSpPr>
            <p:cNvPr id="17" name="等腰三角形 16"/>
            <p:cNvSpPr/>
            <p:nvPr/>
          </p:nvSpPr>
          <p:spPr>
            <a:xfrm rot="5400000">
              <a:off x="2257111" y="204921"/>
              <a:ext cx="318131" cy="232184"/>
            </a:xfrm>
            <a:prstGeom prst="triangle">
              <a:avLst/>
            </a:prstGeom>
            <a:solidFill>
              <a:srgbClr val="6CAE43"/>
            </a:solidFill>
            <a:ln w="25400" cap="flat" cmpd="sng" algn="ctr">
              <a:solidFill>
                <a:srgbClr val="6CAE43"/>
              </a:solidFill>
              <a:prstDash val="solid"/>
            </a:ln>
            <a:effectLst/>
          </p:spPr>
          <p:txBody>
            <a:bodyPr rtlCol="0" anchor="ctr"/>
            <a:lstStyle/>
            <a:p>
              <a:pPr algn="ctr">
                <a:defRPr/>
              </a:pPr>
              <a:endParaRPr lang="zh-CN" altLang="en-US" sz="2400" kern="0" dirty="0" smtClean="0">
                <a:solidFill>
                  <a:prstClr val="white"/>
                </a:solidFill>
                <a:latin typeface="Arial"/>
                <a:ea typeface="方正正中黑简体"/>
                <a:cs typeface="+mn-ea"/>
                <a:sym typeface="+mn-lt"/>
              </a:endParaRPr>
            </a:p>
          </p:txBody>
        </p:sp>
        <p:sp>
          <p:nvSpPr>
            <p:cNvPr id="18" name="TextBox 8"/>
            <p:cNvSpPr txBox="1"/>
            <p:nvPr/>
          </p:nvSpPr>
          <p:spPr>
            <a:xfrm>
              <a:off x="1012253" y="238997"/>
              <a:ext cx="1393198" cy="157024"/>
            </a:xfrm>
            <a:prstGeom prst="rect">
              <a:avLst/>
            </a:prstGeom>
            <a:solidFill>
              <a:srgbClr val="6CAE43"/>
            </a:solidFill>
            <a:ln>
              <a:solidFill>
                <a:srgbClr val="6CAE43"/>
              </a:solidFill>
            </a:ln>
          </p:spPr>
          <p:txBody>
            <a:bodyPr wrap="none" rtlCol="0">
              <a:spAutoFit/>
            </a:bodyPr>
            <a:lstStyle/>
            <a:p>
              <a:pPr algn="just">
                <a:spcBef>
                  <a:spcPct val="0"/>
                </a:spcBef>
              </a:pPr>
              <a:r>
                <a:rPr lang="zh-CN" altLang="en-US" sz="48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lt"/>
                </a:rPr>
                <a:t>  研究</a:t>
              </a:r>
              <a:r>
                <a:rPr lang="zh-CN" altLang="en-US" sz="480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lt"/>
                </a:rPr>
                <a:t>成果与应用</a:t>
              </a:r>
              <a:endParaRPr lang="da-DK" altLang="zh-CN" sz="480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lt"/>
              </a:endParaRPr>
            </a:p>
          </p:txBody>
        </p:sp>
      </p:grpSp>
      <p:grpSp>
        <p:nvGrpSpPr>
          <p:cNvPr id="19" name="组合 18"/>
          <p:cNvGrpSpPr/>
          <p:nvPr/>
        </p:nvGrpSpPr>
        <p:grpSpPr>
          <a:xfrm>
            <a:off x="2081804" y="1831086"/>
            <a:ext cx="3493221" cy="3493221"/>
            <a:chOff x="267453" y="94709"/>
            <a:chExt cx="454824" cy="454824"/>
          </a:xfrm>
        </p:grpSpPr>
        <p:sp>
          <p:nvSpPr>
            <p:cNvPr id="20" name="椭圆 19"/>
            <p:cNvSpPr/>
            <p:nvPr/>
          </p:nvSpPr>
          <p:spPr>
            <a:xfrm>
              <a:off x="301756" y="114952"/>
              <a:ext cx="390525" cy="395287"/>
            </a:xfrm>
            <a:prstGeom prst="ellipse">
              <a:avLst/>
            </a:prstGeom>
            <a:solidFill>
              <a:sysClr val="window" lastClr="FFFFFF"/>
            </a:solidFill>
            <a:ln w="25400" cap="flat" cmpd="sng" algn="ctr">
              <a:solidFill>
                <a:sysClr val="window" lastClr="FFFFFF"/>
              </a:solidFill>
              <a:prstDash val="solid"/>
            </a:ln>
            <a:effectLst/>
          </p:spPr>
          <p:txBody>
            <a:bodyPr rtlCol="0" anchor="ctr"/>
            <a:lstStyle/>
            <a:p>
              <a:pPr algn="ctr">
                <a:defRPr/>
              </a:pPr>
              <a:endParaRPr lang="zh-CN" altLang="en-US" sz="2400" kern="0" dirty="0" smtClean="0">
                <a:solidFill>
                  <a:prstClr val="white"/>
                </a:solidFill>
                <a:latin typeface="Arial"/>
                <a:ea typeface="方正正中黑简体"/>
                <a:cs typeface="+mn-ea"/>
                <a:sym typeface="+mn-lt"/>
              </a:endParaRPr>
            </a:p>
          </p:txBody>
        </p:sp>
        <p:sp>
          <p:nvSpPr>
            <p:cNvPr id="23" name="椭圆 22"/>
            <p:cNvSpPr/>
            <p:nvPr/>
          </p:nvSpPr>
          <p:spPr>
            <a:xfrm>
              <a:off x="343738" y="170570"/>
              <a:ext cx="302255" cy="302255"/>
            </a:xfrm>
            <a:prstGeom prst="ellipse">
              <a:avLst/>
            </a:prstGeom>
            <a:solidFill>
              <a:srgbClr val="6CAE43"/>
            </a:solidFill>
            <a:ln w="25400" cap="flat" cmpd="sng" algn="ctr">
              <a:noFill/>
              <a:prstDash val="solid"/>
            </a:ln>
            <a:effectLst/>
          </p:spPr>
          <p:txBody>
            <a:bodyPr rtlCol="0" anchor="ctr"/>
            <a:lstStyle/>
            <a:p>
              <a:pPr algn="ctr">
                <a:defRPr/>
              </a:pPr>
              <a:endParaRPr lang="zh-CN" altLang="en-US" sz="2400" kern="0" dirty="0" smtClean="0">
                <a:solidFill>
                  <a:prstClr val="white"/>
                </a:solidFill>
                <a:latin typeface="Arial"/>
                <a:ea typeface="方正正中黑简体"/>
                <a:cs typeface="+mn-ea"/>
                <a:sym typeface="+mn-lt"/>
              </a:endParaRPr>
            </a:p>
          </p:txBody>
        </p:sp>
        <p:sp>
          <p:nvSpPr>
            <p:cNvPr id="24" name="同心圆 23"/>
            <p:cNvSpPr/>
            <p:nvPr/>
          </p:nvSpPr>
          <p:spPr>
            <a:xfrm>
              <a:off x="267453" y="94709"/>
              <a:ext cx="454824" cy="454824"/>
            </a:xfrm>
            <a:prstGeom prst="donut">
              <a:avLst>
                <a:gd name="adj" fmla="val 8567"/>
              </a:avLst>
            </a:prstGeom>
            <a:solidFill>
              <a:sysClr val="window" lastClr="FFFFFF"/>
            </a:solidFill>
            <a:ln w="9525" cap="flat" cmpd="sng" algn="ctr">
              <a:noFill/>
              <a:prstDash val="solid"/>
            </a:ln>
            <a:effectLst>
              <a:outerShdw blurRad="63500" sx="102000" sy="102000" algn="ctr" rotWithShape="0">
                <a:prstClr val="black">
                  <a:alpha val="20000"/>
                </a:prstClr>
              </a:outerShdw>
            </a:effectLst>
          </p:spPr>
          <p:txBody>
            <a:bodyPr rtlCol="0" anchor="ctr"/>
            <a:lstStyle/>
            <a:p>
              <a:pPr algn="ctr">
                <a:defRPr/>
              </a:pPr>
              <a:endParaRPr lang="zh-CN" altLang="en-US" sz="1600" kern="0" dirty="0" smtClean="0">
                <a:solidFill>
                  <a:prstClr val="black"/>
                </a:solidFill>
                <a:latin typeface="Arial"/>
                <a:ea typeface="方正正中黑简体"/>
                <a:cs typeface="+mn-ea"/>
                <a:sym typeface="+mn-lt"/>
              </a:endParaRPr>
            </a:p>
          </p:txBody>
        </p:sp>
        <p:sp>
          <p:nvSpPr>
            <p:cNvPr id="25" name="TextBox 9"/>
            <p:cNvSpPr txBox="1"/>
            <p:nvPr/>
          </p:nvSpPr>
          <p:spPr>
            <a:xfrm>
              <a:off x="370583" y="176347"/>
              <a:ext cx="261978" cy="268490"/>
            </a:xfrm>
            <a:prstGeom prst="rect">
              <a:avLst/>
            </a:prstGeom>
            <a:noFill/>
          </p:spPr>
          <p:txBody>
            <a:bodyPr wrap="none" rtlCol="0">
              <a:spAutoFit/>
            </a:bodyPr>
            <a:lstStyle/>
            <a:p>
              <a:pPr>
                <a:defRPr/>
              </a:pPr>
              <a:r>
                <a:rPr lang="en-US" altLang="zh-CN" sz="12800" kern="0" dirty="0" smtClean="0">
                  <a:solidFill>
                    <a:prstClr val="white"/>
                  </a:solidFill>
                  <a:latin typeface="Arial"/>
                  <a:ea typeface="方正正中黑简体"/>
                  <a:cs typeface="+mn-ea"/>
                  <a:sym typeface="+mn-lt"/>
                </a:rPr>
                <a:t>04</a:t>
              </a:r>
              <a:endParaRPr lang="zh-CN" altLang="en-US" sz="12800" kern="0" dirty="0" smtClean="0">
                <a:solidFill>
                  <a:prstClr val="white"/>
                </a:solidFill>
                <a:latin typeface="Arial"/>
                <a:ea typeface="方正正中黑简体"/>
                <a:cs typeface="+mn-ea"/>
                <a:sym typeface="+mn-lt"/>
              </a:endParaRPr>
            </a:p>
          </p:txBody>
        </p:sp>
      </p:grpSp>
    </p:spTree>
    <p:extLst>
      <p:ext uri="{BB962C8B-B14F-4D97-AF65-F5344CB8AC3E}">
        <p14:creationId xmlns:p14="http://schemas.microsoft.com/office/powerpoint/2010/main" val="37355235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1364567"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0" name="矩形 29"/>
          <p:cNvSpPr/>
          <p:nvPr/>
        </p:nvSpPr>
        <p:spPr>
          <a:xfrm>
            <a:off x="986926" y="1595535"/>
            <a:ext cx="5151777" cy="4488024"/>
          </a:xfrm>
          <a:prstGeom prst="rect">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31" name="矩形 30"/>
          <p:cNvSpPr/>
          <p:nvPr/>
        </p:nvSpPr>
        <p:spPr>
          <a:xfrm>
            <a:off x="6138702" y="1595535"/>
            <a:ext cx="5151777" cy="4488024"/>
          </a:xfrm>
          <a:prstGeom prst="rect">
            <a:avLst/>
          </a:prstGeom>
          <a:gradFill flip="none" rotWithShape="1">
            <a:gsLst>
              <a:gs pos="0">
                <a:schemeClr val="bg1"/>
              </a:gs>
              <a:gs pos="100000">
                <a:schemeClr val="bg1">
                  <a:lumMod val="95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grpSp>
        <p:nvGrpSpPr>
          <p:cNvPr id="32" name="组合 31"/>
          <p:cNvGrpSpPr/>
          <p:nvPr/>
        </p:nvGrpSpPr>
        <p:grpSpPr>
          <a:xfrm>
            <a:off x="6922788" y="3127003"/>
            <a:ext cx="4061965" cy="252434"/>
            <a:chOff x="5410691" y="2117214"/>
            <a:chExt cx="3036195" cy="189282"/>
          </a:xfrm>
        </p:grpSpPr>
        <p:sp>
          <p:nvSpPr>
            <p:cNvPr id="33" name="矩形 32"/>
            <p:cNvSpPr>
              <a:spLocks noChangeArrowheads="1"/>
            </p:cNvSpPr>
            <p:nvPr/>
          </p:nvSpPr>
          <p:spPr bwMode="auto">
            <a:xfrm>
              <a:off x="5410691" y="2117214"/>
              <a:ext cx="746348" cy="18928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r>
                <a:rPr lang="zh-CN" altLang="en-US" sz="1600" b="1" cap="all" dirty="0" smtClean="0">
                  <a:solidFill>
                    <a:prstClr val="black"/>
                  </a:solidFill>
                  <a:latin typeface="微软雅黑" pitchFamily="34" charset="-122"/>
                  <a:ea typeface="微软雅黑" pitchFamily="34" charset="-122"/>
                  <a:cs typeface="+mj-cs"/>
                </a:rPr>
                <a:t>标题文字</a:t>
              </a:r>
              <a:endParaRPr lang="en-US" altLang="zh-CN" sz="1600" b="1" cap="all" dirty="0">
                <a:solidFill>
                  <a:prstClr val="black"/>
                </a:solidFill>
                <a:latin typeface="微软雅黑" pitchFamily="34" charset="-122"/>
                <a:ea typeface="微软雅黑" pitchFamily="34" charset="-122"/>
                <a:cs typeface="+mj-cs"/>
              </a:endParaRPr>
            </a:p>
          </p:txBody>
        </p:sp>
        <p:cxnSp>
          <p:nvCxnSpPr>
            <p:cNvPr id="34" name="直接连接符 33"/>
            <p:cNvCxnSpPr/>
            <p:nvPr/>
          </p:nvCxnSpPr>
          <p:spPr>
            <a:xfrm>
              <a:off x="6083724" y="2211855"/>
              <a:ext cx="2363162" cy="0"/>
            </a:xfrm>
            <a:prstGeom prst="line">
              <a:avLst/>
            </a:prstGeom>
            <a:ln w="6350">
              <a:solidFill>
                <a:schemeClr val="tx1">
                  <a:lumMod val="65000"/>
                  <a:lumOff val="35000"/>
                </a:schemeClr>
              </a:solidFill>
              <a:prstDash val="dash"/>
              <a:tailEnd type="oval"/>
            </a:ln>
          </p:spPr>
          <p:style>
            <a:lnRef idx="1">
              <a:schemeClr val="accent1"/>
            </a:lnRef>
            <a:fillRef idx="0">
              <a:schemeClr val="accent1"/>
            </a:fillRef>
            <a:effectRef idx="0">
              <a:schemeClr val="accent1"/>
            </a:effectRef>
            <a:fontRef idx="minor">
              <a:schemeClr val="tx1"/>
            </a:fontRef>
          </p:style>
        </p:cxnSp>
      </p:grpSp>
      <p:sp>
        <p:nvSpPr>
          <p:cNvPr id="41" name="TextBox 5"/>
          <p:cNvSpPr txBox="1"/>
          <p:nvPr/>
        </p:nvSpPr>
        <p:spPr>
          <a:xfrm>
            <a:off x="6429491" y="3489546"/>
            <a:ext cx="4651599" cy="833562"/>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itchFamily="34" charset="-122"/>
                <a:ea typeface="微软雅黑" pitchFamily="34" charset="-122"/>
              </a:defRPr>
            </a:lvl1pPr>
          </a:lstStyle>
          <a:p>
            <a:r>
              <a:rPr lang="en-US" altLang="zh-CN" sz="1200" dirty="0">
                <a:solidFill>
                  <a:schemeClr val="tx1">
                    <a:lumMod val="95000"/>
                    <a:lumOff val="5000"/>
                  </a:schemeClr>
                </a:solidFill>
                <a:latin typeface="方正姚体" panose="02010601030101010101" pitchFamily="2" charset="-122"/>
                <a:ea typeface="方正姚体" panose="02010601030101010101" pitchFamily="2" charset="-122"/>
              </a:rPr>
              <a:t>Click here to add  you to the Center of </a:t>
            </a:r>
            <a:r>
              <a:rPr lang="en-US" altLang="zh-CN" sz="1200" dirty="0" smtClean="0">
                <a:solidFill>
                  <a:schemeClr val="tx1">
                    <a:lumMod val="95000"/>
                    <a:lumOff val="5000"/>
                  </a:schemeClr>
                </a:solidFill>
                <a:latin typeface="方正姚体" panose="02010601030101010101" pitchFamily="2" charset="-122"/>
                <a:ea typeface="方正姚体" panose="02010601030101010101" pitchFamily="2" charset="-122"/>
              </a:rPr>
              <a:t> the  </a:t>
            </a:r>
            <a:r>
              <a:rPr lang="en-US" altLang="zh-CN" sz="1200" dirty="0">
                <a:solidFill>
                  <a:schemeClr val="tx1">
                    <a:lumMod val="95000"/>
                    <a:lumOff val="5000"/>
                  </a:schemeClr>
                </a:solidFill>
                <a:latin typeface="方正姚体" panose="02010601030101010101" pitchFamily="2" charset="-122"/>
                <a:ea typeface="方正姚体" panose="02010601030101010101" pitchFamily="2" charset="-122"/>
              </a:rPr>
              <a:t>narrative </a:t>
            </a:r>
            <a:r>
              <a:rPr lang="en-US" altLang="zh-CN" sz="1200" dirty="0" smtClean="0">
                <a:solidFill>
                  <a:schemeClr val="tx1">
                    <a:lumMod val="95000"/>
                    <a:lumOff val="5000"/>
                  </a:schemeClr>
                </a:solidFill>
                <a:latin typeface="方正姚体" panose="02010601030101010101" pitchFamily="2" charset="-122"/>
                <a:ea typeface="方正姚体" panose="02010601030101010101" pitchFamily="2" charset="-122"/>
              </a:rPr>
              <a:t>thought </a:t>
            </a:r>
            <a:r>
              <a:rPr lang="en-US" altLang="zh-CN" sz="1200" dirty="0">
                <a:solidFill>
                  <a:schemeClr val="tx1">
                    <a:lumMod val="95000"/>
                    <a:lumOff val="5000"/>
                  </a:schemeClr>
                </a:solidFill>
                <a:latin typeface="方正姚体" panose="02010601030101010101" pitchFamily="2" charset="-122"/>
                <a:ea typeface="方正姚体" panose="02010601030101010101" pitchFamily="2" charset="-122"/>
              </a:rPr>
              <a:t>Click here to add  you to the Center of  the  narrative </a:t>
            </a:r>
            <a:r>
              <a:rPr lang="en-US" altLang="zh-CN" sz="1200" dirty="0" smtClean="0">
                <a:solidFill>
                  <a:schemeClr val="tx1">
                    <a:lumMod val="95000"/>
                    <a:lumOff val="5000"/>
                  </a:schemeClr>
                </a:solidFill>
                <a:latin typeface="方正姚体" panose="02010601030101010101" pitchFamily="2" charset="-122"/>
                <a:ea typeface="方正姚体" panose="02010601030101010101" pitchFamily="2" charset="-122"/>
              </a:rPr>
              <a:t>thought  </a:t>
            </a:r>
            <a:r>
              <a:rPr lang="en-US" altLang="zh-CN" sz="1200" dirty="0">
                <a:solidFill>
                  <a:schemeClr val="tx1">
                    <a:lumMod val="95000"/>
                    <a:lumOff val="5000"/>
                  </a:schemeClr>
                </a:solidFill>
                <a:latin typeface="方正姚体" panose="02010601030101010101" pitchFamily="2" charset="-122"/>
                <a:ea typeface="方正姚体" panose="02010601030101010101" pitchFamily="2" charset="-122"/>
              </a:rPr>
              <a:t>Click here to add  you to the Center of  the  narrative thought</a:t>
            </a:r>
          </a:p>
          <a:p>
            <a:endParaRPr lang="en-US" altLang="zh-CN" sz="1200" dirty="0">
              <a:solidFill>
                <a:schemeClr val="tx1">
                  <a:lumMod val="95000"/>
                  <a:lumOff val="5000"/>
                </a:schemeClr>
              </a:solidFill>
              <a:latin typeface="方正姚体" panose="02010601030101010101" pitchFamily="2" charset="-122"/>
              <a:ea typeface="方正姚体" panose="02010601030101010101" pitchFamily="2" charset="-122"/>
            </a:endParaRPr>
          </a:p>
          <a:p>
            <a:endParaRPr lang="en-US" altLang="zh-CN" sz="1200" dirty="0">
              <a:solidFill>
                <a:schemeClr val="tx1">
                  <a:lumMod val="95000"/>
                  <a:lumOff val="5000"/>
                </a:schemeClr>
              </a:solidFill>
              <a:latin typeface="方正姚体" panose="02010601030101010101" pitchFamily="2" charset="-122"/>
              <a:ea typeface="方正姚体" panose="02010601030101010101" pitchFamily="2" charset="-122"/>
            </a:endParaRPr>
          </a:p>
        </p:txBody>
      </p:sp>
      <p:grpSp>
        <p:nvGrpSpPr>
          <p:cNvPr id="42" name="组合 41"/>
          <p:cNvGrpSpPr/>
          <p:nvPr/>
        </p:nvGrpSpPr>
        <p:grpSpPr>
          <a:xfrm>
            <a:off x="6922788" y="4458872"/>
            <a:ext cx="4061965" cy="252434"/>
            <a:chOff x="5410691" y="2973772"/>
            <a:chExt cx="3036195" cy="189282"/>
          </a:xfrm>
        </p:grpSpPr>
        <p:sp>
          <p:nvSpPr>
            <p:cNvPr id="43" name="矩形 42"/>
            <p:cNvSpPr>
              <a:spLocks noChangeArrowheads="1"/>
            </p:cNvSpPr>
            <p:nvPr/>
          </p:nvSpPr>
          <p:spPr bwMode="auto">
            <a:xfrm>
              <a:off x="5410691" y="2973772"/>
              <a:ext cx="806537" cy="18928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r>
                <a:rPr lang="zh-CN" altLang="en-US" sz="1600" b="1" cap="all" dirty="0" smtClean="0">
                  <a:solidFill>
                    <a:prstClr val="black"/>
                  </a:solidFill>
                  <a:latin typeface="微软雅黑" pitchFamily="34" charset="-122"/>
                  <a:ea typeface="微软雅黑" pitchFamily="34" charset="-122"/>
                  <a:cs typeface="+mj-cs"/>
                </a:rPr>
                <a:t>标题文字</a:t>
              </a:r>
              <a:endParaRPr lang="en-US" altLang="zh-CN" sz="1600" b="1" cap="all" dirty="0">
                <a:solidFill>
                  <a:prstClr val="black"/>
                </a:solidFill>
                <a:latin typeface="微软雅黑" pitchFamily="34" charset="-122"/>
                <a:ea typeface="微软雅黑" pitchFamily="34" charset="-122"/>
                <a:cs typeface="+mj-cs"/>
              </a:endParaRPr>
            </a:p>
          </p:txBody>
        </p:sp>
        <p:cxnSp>
          <p:nvCxnSpPr>
            <p:cNvPr id="44" name="直接连接符 43"/>
            <p:cNvCxnSpPr/>
            <p:nvPr/>
          </p:nvCxnSpPr>
          <p:spPr>
            <a:xfrm>
              <a:off x="6083724" y="3068413"/>
              <a:ext cx="2363162" cy="0"/>
            </a:xfrm>
            <a:prstGeom prst="line">
              <a:avLst/>
            </a:prstGeom>
            <a:ln w="6350">
              <a:solidFill>
                <a:schemeClr val="tx1">
                  <a:lumMod val="65000"/>
                  <a:lumOff val="35000"/>
                </a:schemeClr>
              </a:solidFill>
              <a:prstDash val="dash"/>
              <a:tailEnd type="oval"/>
            </a:ln>
          </p:spPr>
          <p:style>
            <a:lnRef idx="1">
              <a:schemeClr val="accent1"/>
            </a:lnRef>
            <a:fillRef idx="0">
              <a:schemeClr val="accent1"/>
            </a:fillRef>
            <a:effectRef idx="0">
              <a:schemeClr val="accent1"/>
            </a:effectRef>
            <a:fontRef idx="minor">
              <a:schemeClr val="tx1"/>
            </a:fontRef>
          </p:style>
        </p:cxnSp>
      </p:grpSp>
      <p:sp>
        <p:nvSpPr>
          <p:cNvPr id="45" name="TextBox 5"/>
          <p:cNvSpPr txBox="1"/>
          <p:nvPr/>
        </p:nvSpPr>
        <p:spPr>
          <a:xfrm>
            <a:off x="6429491" y="4821415"/>
            <a:ext cx="4651599" cy="1000274"/>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itchFamily="34" charset="-122"/>
                <a:ea typeface="微软雅黑" pitchFamily="34" charset="-122"/>
              </a:defRPr>
            </a:lvl1pPr>
          </a:lstStyle>
          <a:p>
            <a:r>
              <a:rPr lang="en-US" altLang="zh-CN" sz="1200" dirty="0">
                <a:solidFill>
                  <a:schemeClr val="tx1">
                    <a:lumMod val="95000"/>
                    <a:lumOff val="5000"/>
                  </a:schemeClr>
                </a:solidFill>
                <a:latin typeface="方正姚体" panose="02010601030101010101" pitchFamily="2" charset="-122"/>
                <a:ea typeface="方正姚体" panose="02010601030101010101" pitchFamily="2" charset="-122"/>
              </a:rPr>
              <a:t>Click here to add  you to the Center of  the  narrative thought Click here to add  you to the Center of  the  narrative thought  Click here to add  you to the Center of  the  narrative </a:t>
            </a:r>
            <a:r>
              <a:rPr lang="en-US" altLang="zh-CN" sz="1200" dirty="0" smtClean="0">
                <a:solidFill>
                  <a:schemeClr val="tx1">
                    <a:lumMod val="95000"/>
                    <a:lumOff val="5000"/>
                  </a:schemeClr>
                </a:solidFill>
                <a:latin typeface="方正姚体" panose="02010601030101010101" pitchFamily="2" charset="-122"/>
                <a:ea typeface="方正姚体" panose="02010601030101010101" pitchFamily="2" charset="-122"/>
              </a:rPr>
              <a:t>thought Click </a:t>
            </a:r>
            <a:r>
              <a:rPr lang="en-US" altLang="zh-CN" sz="1200" dirty="0">
                <a:solidFill>
                  <a:schemeClr val="tx1">
                    <a:lumMod val="95000"/>
                    <a:lumOff val="5000"/>
                  </a:schemeClr>
                </a:solidFill>
                <a:latin typeface="方正姚体" panose="02010601030101010101" pitchFamily="2" charset="-122"/>
                <a:ea typeface="方正姚体" panose="02010601030101010101" pitchFamily="2" charset="-122"/>
              </a:rPr>
              <a:t>here to add  you to the Center of  the  narrative thought Click here to add  you to the Center of  the  narrative thought  Click here to add  you to the Center of  the  narrative thought</a:t>
            </a:r>
          </a:p>
          <a:p>
            <a:endParaRPr lang="en-US" altLang="zh-CN" sz="1200" dirty="0">
              <a:solidFill>
                <a:schemeClr val="tx1">
                  <a:lumMod val="95000"/>
                  <a:lumOff val="5000"/>
                </a:schemeClr>
              </a:solidFill>
              <a:latin typeface="方正姚体" panose="02010601030101010101" pitchFamily="2" charset="-122"/>
              <a:ea typeface="方正姚体" panose="02010601030101010101" pitchFamily="2" charset="-122"/>
            </a:endParaRPr>
          </a:p>
        </p:txBody>
      </p:sp>
      <p:grpSp>
        <p:nvGrpSpPr>
          <p:cNvPr id="46" name="组合 45"/>
          <p:cNvGrpSpPr/>
          <p:nvPr/>
        </p:nvGrpSpPr>
        <p:grpSpPr>
          <a:xfrm>
            <a:off x="6429491" y="3073316"/>
            <a:ext cx="341140" cy="340065"/>
            <a:chOff x="5026429" y="2057723"/>
            <a:chExt cx="254992" cy="254990"/>
          </a:xfrm>
        </p:grpSpPr>
        <p:sp>
          <p:nvSpPr>
            <p:cNvPr id="47" name="椭圆 46"/>
            <p:cNvSpPr/>
            <p:nvPr/>
          </p:nvSpPr>
          <p:spPr>
            <a:xfrm>
              <a:off x="5026429" y="2057723"/>
              <a:ext cx="254992" cy="254990"/>
            </a:xfrm>
            <a:prstGeom prst="ellipse">
              <a:avLst/>
            </a:prstGeom>
            <a:gradFill flip="none" rotWithShape="1">
              <a:gsLst>
                <a:gs pos="55000">
                  <a:srgbClr val="E7E7E7"/>
                </a:gs>
                <a:gs pos="0">
                  <a:schemeClr val="bg1"/>
                </a:gs>
                <a:gs pos="100000">
                  <a:schemeClr val="bg1">
                    <a:lumMod val="75000"/>
                  </a:schemeClr>
                </a:gs>
              </a:gsLst>
              <a:path path="circle">
                <a:fillToRect t="100000" r="100000"/>
              </a:path>
              <a:tileRect l="-100000" b="-100000"/>
            </a:gradFill>
            <a:ln w="6350">
              <a:gradFill flip="none" rotWithShape="1">
                <a:gsLst>
                  <a:gs pos="0">
                    <a:schemeClr val="bg1">
                      <a:lumMod val="75000"/>
                    </a:schemeClr>
                  </a:gs>
                  <a:gs pos="100000">
                    <a:schemeClr val="bg1"/>
                  </a:gs>
                </a:gsLst>
                <a:lin ang="18900000" scaled="1"/>
                <a:tileRect/>
              </a:gradFill>
            </a:ln>
            <a:effectLst>
              <a:outerShdw blurRad="165100" dist="508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48" name="Freeform 34"/>
            <p:cNvSpPr>
              <a:spLocks/>
            </p:cNvSpPr>
            <p:nvPr/>
          </p:nvSpPr>
          <p:spPr bwMode="auto">
            <a:xfrm>
              <a:off x="5095295" y="2126932"/>
              <a:ext cx="117262" cy="116572"/>
            </a:xfrm>
            <a:prstGeom prst="ellipse">
              <a:avLst/>
            </a:prstGeom>
            <a:solidFill>
              <a:srgbClr val="6CAE43"/>
            </a:solidFill>
            <a:ln>
              <a:noFill/>
            </a:ln>
            <a:effectLst>
              <a:innerShdw blurRad="38100" dist="12700" dir="189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ea typeface="微软雅黑" panose="020B0503020204020204" pitchFamily="34" charset="-122"/>
              </a:endParaRPr>
            </a:p>
          </p:txBody>
        </p:sp>
      </p:grpSp>
      <p:grpSp>
        <p:nvGrpSpPr>
          <p:cNvPr id="49" name="组合 48"/>
          <p:cNvGrpSpPr/>
          <p:nvPr/>
        </p:nvGrpSpPr>
        <p:grpSpPr>
          <a:xfrm>
            <a:off x="6429491" y="4404212"/>
            <a:ext cx="341140" cy="340065"/>
            <a:chOff x="5026429" y="2057723"/>
            <a:chExt cx="254992" cy="254990"/>
          </a:xfrm>
        </p:grpSpPr>
        <p:sp>
          <p:nvSpPr>
            <p:cNvPr id="50" name="椭圆 49"/>
            <p:cNvSpPr/>
            <p:nvPr/>
          </p:nvSpPr>
          <p:spPr>
            <a:xfrm>
              <a:off x="5026429" y="2057723"/>
              <a:ext cx="254992" cy="254990"/>
            </a:xfrm>
            <a:prstGeom prst="ellipse">
              <a:avLst/>
            </a:prstGeom>
            <a:gradFill flip="none" rotWithShape="1">
              <a:gsLst>
                <a:gs pos="55000">
                  <a:srgbClr val="E7E7E7"/>
                </a:gs>
                <a:gs pos="0">
                  <a:schemeClr val="bg1"/>
                </a:gs>
                <a:gs pos="100000">
                  <a:schemeClr val="bg1">
                    <a:lumMod val="75000"/>
                  </a:schemeClr>
                </a:gs>
              </a:gsLst>
              <a:path path="circle">
                <a:fillToRect t="100000" r="100000"/>
              </a:path>
              <a:tileRect l="-100000" b="-100000"/>
            </a:gradFill>
            <a:ln w="6350">
              <a:gradFill flip="none" rotWithShape="1">
                <a:gsLst>
                  <a:gs pos="0">
                    <a:schemeClr val="bg1">
                      <a:lumMod val="75000"/>
                    </a:schemeClr>
                  </a:gs>
                  <a:gs pos="100000">
                    <a:schemeClr val="bg1"/>
                  </a:gs>
                </a:gsLst>
                <a:lin ang="18900000" scaled="1"/>
                <a:tileRect/>
              </a:gradFill>
            </a:ln>
            <a:effectLst>
              <a:outerShdw blurRad="165100" dist="508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51" name="Freeform 34"/>
            <p:cNvSpPr>
              <a:spLocks/>
            </p:cNvSpPr>
            <p:nvPr/>
          </p:nvSpPr>
          <p:spPr bwMode="auto">
            <a:xfrm>
              <a:off x="5095295" y="2126932"/>
              <a:ext cx="117262" cy="116572"/>
            </a:xfrm>
            <a:prstGeom prst="ellipse">
              <a:avLst/>
            </a:prstGeom>
            <a:solidFill>
              <a:srgbClr val="6CAE43"/>
            </a:solidFill>
            <a:ln>
              <a:noFill/>
            </a:ln>
            <a:effectLst>
              <a:innerShdw blurRad="38100" dist="12700" dir="189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ea typeface="微软雅黑" panose="020B0503020204020204" pitchFamily="34" charset="-122"/>
              </a:endParaRPr>
            </a:p>
          </p:txBody>
        </p:sp>
      </p:grpSp>
      <p:sp>
        <p:nvSpPr>
          <p:cNvPr id="52" name="TextBox 29"/>
          <p:cNvSpPr txBox="1"/>
          <p:nvPr/>
        </p:nvSpPr>
        <p:spPr>
          <a:xfrm>
            <a:off x="6429491" y="1974668"/>
            <a:ext cx="3793052" cy="492443"/>
          </a:xfrm>
          <a:prstGeom prst="rect">
            <a:avLst/>
          </a:prstGeom>
          <a:noFill/>
        </p:spPr>
        <p:txBody>
          <a:bodyPr wrap="square" lIns="0" tIns="0" rIns="0" bIns="0" rtlCol="0">
            <a:spAutoFit/>
          </a:bodyPr>
          <a:lstStyle/>
          <a:p>
            <a:r>
              <a:rPr lang="zh-CN" altLang="en-US" sz="3200" b="1" dirty="0" smtClean="0">
                <a:solidFill>
                  <a:srgbClr val="6CAE43"/>
                </a:solidFill>
                <a:latin typeface="时尚中黑简体" panose="01010104010101010101" pitchFamily="2" charset="-122"/>
                <a:ea typeface="时尚中黑简体" panose="01010104010101010101" pitchFamily="2" charset="-122"/>
              </a:rPr>
              <a:t>点击添加标题内容</a:t>
            </a:r>
            <a:endParaRPr lang="zh-CN" altLang="en-US" sz="3200" b="1" dirty="0">
              <a:solidFill>
                <a:srgbClr val="6CAE43"/>
              </a:solidFill>
              <a:latin typeface="时尚中黑简体" panose="01010104010101010101" pitchFamily="2" charset="-122"/>
              <a:ea typeface="时尚中黑简体" panose="01010104010101010101" pitchFamily="2" charset="-122"/>
            </a:endParaRPr>
          </a:p>
        </p:txBody>
      </p:sp>
      <p:sp>
        <p:nvSpPr>
          <p:cNvPr id="35" name="矩形 34"/>
          <p:cNvSpPr/>
          <p:nvPr/>
        </p:nvSpPr>
        <p:spPr>
          <a:xfrm>
            <a:off x="1" y="508000"/>
            <a:ext cx="182563" cy="508000"/>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36" name="文本框 4"/>
          <p:cNvSpPr txBox="1">
            <a:spLocks noChangeArrowheads="1"/>
          </p:cNvSpPr>
          <p:nvPr/>
        </p:nvSpPr>
        <p:spPr bwMode="auto">
          <a:xfrm>
            <a:off x="295275" y="561975"/>
            <a:ext cx="26812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b="1">
                <a:latin typeface="微软雅黑" panose="020B0503020204020204" pitchFamily="34" charset="-122"/>
                <a:ea typeface="微软雅黑" panose="020B0503020204020204" pitchFamily="34" charset="-122"/>
              </a:rPr>
              <a:t>单击此处输入标题</a:t>
            </a:r>
          </a:p>
        </p:txBody>
      </p:sp>
    </p:spTree>
    <p:extLst>
      <p:ext uri="{BB962C8B-B14F-4D97-AF65-F5344CB8AC3E}">
        <p14:creationId xmlns:p14="http://schemas.microsoft.com/office/powerpoint/2010/main" val="21128884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1+#ppt_w/2"/>
                                          </p:val>
                                        </p:tav>
                                        <p:tav tm="100000">
                                          <p:val>
                                            <p:strVal val="#ppt_x"/>
                                          </p:val>
                                        </p:tav>
                                      </p:tavLst>
                                    </p:anim>
                                    <p:anim calcmode="lin" valueType="num">
                                      <p:cBhvr additive="base">
                                        <p:cTn id="12" dur="500" fill="hold"/>
                                        <p:tgtEl>
                                          <p:spTgt spid="3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52"/>
                                        </p:tgtEl>
                                        <p:attrNameLst>
                                          <p:attrName>style.visibility</p:attrName>
                                        </p:attrNameLst>
                                      </p:cBhvr>
                                      <p:to>
                                        <p:strVal val="visible"/>
                                      </p:to>
                                    </p:set>
                                    <p:anim calcmode="lin" valueType="num">
                                      <p:cBhvr additive="base">
                                        <p:cTn id="16" dur="500" fill="hold"/>
                                        <p:tgtEl>
                                          <p:spTgt spid="52"/>
                                        </p:tgtEl>
                                        <p:attrNameLst>
                                          <p:attrName>ppt_x</p:attrName>
                                        </p:attrNameLst>
                                      </p:cBhvr>
                                      <p:tavLst>
                                        <p:tav tm="0">
                                          <p:val>
                                            <p:strVal val="1+#ppt_w/2"/>
                                          </p:val>
                                        </p:tav>
                                        <p:tav tm="100000">
                                          <p:val>
                                            <p:strVal val="#ppt_x"/>
                                          </p:val>
                                        </p:tav>
                                      </p:tavLst>
                                    </p:anim>
                                    <p:anim calcmode="lin" valueType="num">
                                      <p:cBhvr additive="base">
                                        <p:cTn id="17" dur="500" fill="hold"/>
                                        <p:tgtEl>
                                          <p:spTgt spid="52"/>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p:cTn id="21" dur="500" fill="hold"/>
                                        <p:tgtEl>
                                          <p:spTgt spid="46"/>
                                        </p:tgtEl>
                                        <p:attrNameLst>
                                          <p:attrName>ppt_w</p:attrName>
                                        </p:attrNameLst>
                                      </p:cBhvr>
                                      <p:tavLst>
                                        <p:tav tm="0">
                                          <p:val>
                                            <p:fltVal val="0"/>
                                          </p:val>
                                        </p:tav>
                                        <p:tav tm="100000">
                                          <p:val>
                                            <p:strVal val="#ppt_w"/>
                                          </p:val>
                                        </p:tav>
                                      </p:tavLst>
                                    </p:anim>
                                    <p:anim calcmode="lin" valueType="num">
                                      <p:cBhvr>
                                        <p:cTn id="22" dur="500" fill="hold"/>
                                        <p:tgtEl>
                                          <p:spTgt spid="46"/>
                                        </p:tgtEl>
                                        <p:attrNameLst>
                                          <p:attrName>ppt_h</p:attrName>
                                        </p:attrNameLst>
                                      </p:cBhvr>
                                      <p:tavLst>
                                        <p:tav tm="0">
                                          <p:val>
                                            <p:fltVal val="0"/>
                                          </p:val>
                                        </p:tav>
                                        <p:tav tm="100000">
                                          <p:val>
                                            <p:strVal val="#ppt_h"/>
                                          </p:val>
                                        </p:tav>
                                      </p:tavLst>
                                    </p:anim>
                                    <p:animEffect transition="in" filter="fade">
                                      <p:cBhvr>
                                        <p:cTn id="23" dur="500"/>
                                        <p:tgtEl>
                                          <p:spTgt spid="46"/>
                                        </p:tgtEl>
                                      </p:cBhvr>
                                    </p:animEffect>
                                  </p:childTnLst>
                                </p:cTn>
                              </p:par>
                              <p:par>
                                <p:cTn id="24" presetID="22" presetClass="entr" presetSubtype="8" fill="hold"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wipe(left)">
                                      <p:cBhvr>
                                        <p:cTn id="26" dur="500"/>
                                        <p:tgtEl>
                                          <p:spTgt spid="32"/>
                                        </p:tgtEl>
                                      </p:cBhvr>
                                    </p:animEffect>
                                  </p:childTnLst>
                                </p:cTn>
                              </p:par>
                            </p:childTnLst>
                          </p:cTn>
                        </p:par>
                        <p:par>
                          <p:cTn id="27" fill="hold">
                            <p:stCondLst>
                              <p:cond delay="1500"/>
                            </p:stCondLst>
                            <p:childTnLst>
                              <p:par>
                                <p:cTn id="28" presetID="53" presetClass="entr" presetSubtype="16" fill="hold" grpId="0" nodeType="afterEffect">
                                  <p:stCondLst>
                                    <p:cond delay="0"/>
                                  </p:stCondLst>
                                  <p:iterate type="lt">
                                    <p:tmPct val="10000"/>
                                  </p:iterate>
                                  <p:childTnLst>
                                    <p:set>
                                      <p:cBhvr>
                                        <p:cTn id="29" dur="1" fill="hold">
                                          <p:stCondLst>
                                            <p:cond delay="0"/>
                                          </p:stCondLst>
                                        </p:cTn>
                                        <p:tgtEl>
                                          <p:spTgt spid="41"/>
                                        </p:tgtEl>
                                        <p:attrNameLst>
                                          <p:attrName>style.visibility</p:attrName>
                                        </p:attrNameLst>
                                      </p:cBhvr>
                                      <p:to>
                                        <p:strVal val="visible"/>
                                      </p:to>
                                    </p:set>
                                    <p:anim calcmode="lin" valueType="num">
                                      <p:cBhvr>
                                        <p:cTn id="30" dur="300" fill="hold"/>
                                        <p:tgtEl>
                                          <p:spTgt spid="41"/>
                                        </p:tgtEl>
                                        <p:attrNameLst>
                                          <p:attrName>ppt_w</p:attrName>
                                        </p:attrNameLst>
                                      </p:cBhvr>
                                      <p:tavLst>
                                        <p:tav tm="0">
                                          <p:val>
                                            <p:fltVal val="0"/>
                                          </p:val>
                                        </p:tav>
                                        <p:tav tm="100000">
                                          <p:val>
                                            <p:strVal val="#ppt_w"/>
                                          </p:val>
                                        </p:tav>
                                      </p:tavLst>
                                    </p:anim>
                                    <p:anim calcmode="lin" valueType="num">
                                      <p:cBhvr>
                                        <p:cTn id="31" dur="300" fill="hold"/>
                                        <p:tgtEl>
                                          <p:spTgt spid="41"/>
                                        </p:tgtEl>
                                        <p:attrNameLst>
                                          <p:attrName>ppt_h</p:attrName>
                                        </p:attrNameLst>
                                      </p:cBhvr>
                                      <p:tavLst>
                                        <p:tav tm="0">
                                          <p:val>
                                            <p:fltVal val="0"/>
                                          </p:val>
                                        </p:tav>
                                        <p:tav tm="100000">
                                          <p:val>
                                            <p:strVal val="#ppt_h"/>
                                          </p:val>
                                        </p:tav>
                                      </p:tavLst>
                                    </p:anim>
                                    <p:animEffect transition="in" filter="fade">
                                      <p:cBhvr>
                                        <p:cTn id="32" dur="300"/>
                                        <p:tgtEl>
                                          <p:spTgt spid="41"/>
                                        </p:tgtEl>
                                      </p:cBhvr>
                                    </p:animEffect>
                                  </p:childTnLst>
                                </p:cTn>
                              </p:par>
                            </p:childTnLst>
                          </p:cTn>
                        </p:par>
                        <p:par>
                          <p:cTn id="33" fill="hold">
                            <p:stCondLst>
                              <p:cond delay="6180"/>
                            </p:stCondLst>
                            <p:childTnLst>
                              <p:par>
                                <p:cTn id="34" presetID="53" presetClass="entr" presetSubtype="16" fill="hold" nodeType="afterEffect">
                                  <p:stCondLst>
                                    <p:cond delay="0"/>
                                  </p:stCondLst>
                                  <p:childTnLst>
                                    <p:set>
                                      <p:cBhvr>
                                        <p:cTn id="35" dur="1" fill="hold">
                                          <p:stCondLst>
                                            <p:cond delay="0"/>
                                          </p:stCondLst>
                                        </p:cTn>
                                        <p:tgtEl>
                                          <p:spTgt spid="49"/>
                                        </p:tgtEl>
                                        <p:attrNameLst>
                                          <p:attrName>style.visibility</p:attrName>
                                        </p:attrNameLst>
                                      </p:cBhvr>
                                      <p:to>
                                        <p:strVal val="visible"/>
                                      </p:to>
                                    </p:set>
                                    <p:anim calcmode="lin" valueType="num">
                                      <p:cBhvr>
                                        <p:cTn id="36" dur="500" fill="hold"/>
                                        <p:tgtEl>
                                          <p:spTgt spid="49"/>
                                        </p:tgtEl>
                                        <p:attrNameLst>
                                          <p:attrName>ppt_w</p:attrName>
                                        </p:attrNameLst>
                                      </p:cBhvr>
                                      <p:tavLst>
                                        <p:tav tm="0">
                                          <p:val>
                                            <p:fltVal val="0"/>
                                          </p:val>
                                        </p:tav>
                                        <p:tav tm="100000">
                                          <p:val>
                                            <p:strVal val="#ppt_w"/>
                                          </p:val>
                                        </p:tav>
                                      </p:tavLst>
                                    </p:anim>
                                    <p:anim calcmode="lin" valueType="num">
                                      <p:cBhvr>
                                        <p:cTn id="37" dur="500" fill="hold"/>
                                        <p:tgtEl>
                                          <p:spTgt spid="49"/>
                                        </p:tgtEl>
                                        <p:attrNameLst>
                                          <p:attrName>ppt_h</p:attrName>
                                        </p:attrNameLst>
                                      </p:cBhvr>
                                      <p:tavLst>
                                        <p:tav tm="0">
                                          <p:val>
                                            <p:fltVal val="0"/>
                                          </p:val>
                                        </p:tav>
                                        <p:tav tm="100000">
                                          <p:val>
                                            <p:strVal val="#ppt_h"/>
                                          </p:val>
                                        </p:tav>
                                      </p:tavLst>
                                    </p:anim>
                                    <p:animEffect transition="in" filter="fade">
                                      <p:cBhvr>
                                        <p:cTn id="38" dur="500"/>
                                        <p:tgtEl>
                                          <p:spTgt spid="49"/>
                                        </p:tgtEl>
                                      </p:cBhvr>
                                    </p:animEffect>
                                  </p:childTnLst>
                                </p:cTn>
                              </p:par>
                              <p:par>
                                <p:cTn id="39" presetID="22" presetClass="entr" presetSubtype="8" fill="hold" nodeType="with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wipe(left)">
                                      <p:cBhvr>
                                        <p:cTn id="41" dur="500"/>
                                        <p:tgtEl>
                                          <p:spTgt spid="42"/>
                                        </p:tgtEl>
                                      </p:cBhvr>
                                    </p:animEffect>
                                  </p:childTnLst>
                                </p:cTn>
                              </p:par>
                            </p:childTnLst>
                          </p:cTn>
                        </p:par>
                        <p:par>
                          <p:cTn id="42" fill="hold">
                            <p:stCondLst>
                              <p:cond delay="6680"/>
                            </p:stCondLst>
                            <p:childTnLst>
                              <p:par>
                                <p:cTn id="43" presetID="53" presetClass="entr" presetSubtype="16" fill="hold" grpId="0" nodeType="afterEffect">
                                  <p:stCondLst>
                                    <p:cond delay="0"/>
                                  </p:stCondLst>
                                  <p:iterate type="lt">
                                    <p:tmPct val="10000"/>
                                  </p:iterate>
                                  <p:childTnLst>
                                    <p:set>
                                      <p:cBhvr>
                                        <p:cTn id="44" dur="1" fill="hold">
                                          <p:stCondLst>
                                            <p:cond delay="0"/>
                                          </p:stCondLst>
                                        </p:cTn>
                                        <p:tgtEl>
                                          <p:spTgt spid="45"/>
                                        </p:tgtEl>
                                        <p:attrNameLst>
                                          <p:attrName>style.visibility</p:attrName>
                                        </p:attrNameLst>
                                      </p:cBhvr>
                                      <p:to>
                                        <p:strVal val="visible"/>
                                      </p:to>
                                    </p:set>
                                    <p:anim calcmode="lin" valueType="num">
                                      <p:cBhvr>
                                        <p:cTn id="45" dur="300" fill="hold"/>
                                        <p:tgtEl>
                                          <p:spTgt spid="45"/>
                                        </p:tgtEl>
                                        <p:attrNameLst>
                                          <p:attrName>ppt_w</p:attrName>
                                        </p:attrNameLst>
                                      </p:cBhvr>
                                      <p:tavLst>
                                        <p:tav tm="0">
                                          <p:val>
                                            <p:fltVal val="0"/>
                                          </p:val>
                                        </p:tav>
                                        <p:tav tm="100000">
                                          <p:val>
                                            <p:strVal val="#ppt_w"/>
                                          </p:val>
                                        </p:tav>
                                      </p:tavLst>
                                    </p:anim>
                                    <p:anim calcmode="lin" valueType="num">
                                      <p:cBhvr>
                                        <p:cTn id="46" dur="300" fill="hold"/>
                                        <p:tgtEl>
                                          <p:spTgt spid="45"/>
                                        </p:tgtEl>
                                        <p:attrNameLst>
                                          <p:attrName>ppt_h</p:attrName>
                                        </p:attrNameLst>
                                      </p:cBhvr>
                                      <p:tavLst>
                                        <p:tav tm="0">
                                          <p:val>
                                            <p:fltVal val="0"/>
                                          </p:val>
                                        </p:tav>
                                        <p:tav tm="100000">
                                          <p:val>
                                            <p:strVal val="#ppt_h"/>
                                          </p:val>
                                        </p:tav>
                                      </p:tavLst>
                                    </p:anim>
                                    <p:animEffect transition="in" filter="fade">
                                      <p:cBhvr>
                                        <p:cTn id="47" dur="3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41" grpId="0"/>
      <p:bldP spid="45" grpId="0"/>
      <p:bldP spid="5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1364567"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任意多边形 12"/>
          <p:cNvSpPr/>
          <p:nvPr/>
        </p:nvSpPr>
        <p:spPr>
          <a:xfrm>
            <a:off x="2918627" y="2064361"/>
            <a:ext cx="2423160" cy="0"/>
          </a:xfrm>
          <a:custGeom>
            <a:avLst/>
            <a:gdLst>
              <a:gd name="connsiteX0" fmla="*/ 2423160 w 2423160"/>
              <a:gd name="connsiteY0" fmla="*/ 0 h 0"/>
              <a:gd name="connsiteX1" fmla="*/ 0 w 2423160"/>
              <a:gd name="connsiteY1" fmla="*/ 0 h 0"/>
            </a:gdLst>
            <a:ahLst/>
            <a:cxnLst>
              <a:cxn ang="0">
                <a:pos x="connsiteX0" y="connsiteY0"/>
              </a:cxn>
              <a:cxn ang="0">
                <a:pos x="connsiteX1" y="connsiteY1"/>
              </a:cxn>
            </a:cxnLst>
            <a:rect l="l" t="t" r="r" b="b"/>
            <a:pathLst>
              <a:path w="2423160">
                <a:moveTo>
                  <a:pt x="2423160" y="0"/>
                </a:moveTo>
                <a:lnTo>
                  <a:pt x="0" y="0"/>
                </a:lnTo>
              </a:path>
            </a:pathLst>
          </a:custGeom>
          <a:noFill/>
          <a:ln w="12700">
            <a:solidFill>
              <a:srgbClr val="21406E"/>
            </a:solidFill>
            <a:prstDash val="dash"/>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任意多边形 13"/>
          <p:cNvSpPr/>
          <p:nvPr/>
        </p:nvSpPr>
        <p:spPr>
          <a:xfrm>
            <a:off x="2964345" y="3310231"/>
            <a:ext cx="1040131" cy="171450"/>
          </a:xfrm>
          <a:custGeom>
            <a:avLst/>
            <a:gdLst>
              <a:gd name="connsiteX0" fmla="*/ 1040130 w 1040130"/>
              <a:gd name="connsiteY0" fmla="*/ 0 h 171450"/>
              <a:gd name="connsiteX1" fmla="*/ 1040130 w 1040130"/>
              <a:gd name="connsiteY1" fmla="*/ 171450 h 171450"/>
              <a:gd name="connsiteX2" fmla="*/ 0 w 1040130"/>
              <a:gd name="connsiteY2" fmla="*/ 171450 h 171450"/>
            </a:gdLst>
            <a:ahLst/>
            <a:cxnLst>
              <a:cxn ang="0">
                <a:pos x="connsiteX0" y="connsiteY0"/>
              </a:cxn>
              <a:cxn ang="0">
                <a:pos x="connsiteX1" y="connsiteY1"/>
              </a:cxn>
              <a:cxn ang="0">
                <a:pos x="connsiteX2" y="connsiteY2"/>
              </a:cxn>
            </a:cxnLst>
            <a:rect l="l" t="t" r="r" b="b"/>
            <a:pathLst>
              <a:path w="1040130" h="171450">
                <a:moveTo>
                  <a:pt x="1040130" y="0"/>
                </a:moveTo>
                <a:lnTo>
                  <a:pt x="1040130" y="171450"/>
                </a:lnTo>
                <a:lnTo>
                  <a:pt x="0" y="171450"/>
                </a:lnTo>
              </a:path>
            </a:pathLst>
          </a:custGeom>
          <a:noFill/>
          <a:ln w="12700">
            <a:solidFill>
              <a:srgbClr val="21406E"/>
            </a:solidFill>
            <a:prstDash val="dash"/>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任意多边形 14"/>
          <p:cNvSpPr/>
          <p:nvPr/>
        </p:nvSpPr>
        <p:spPr>
          <a:xfrm>
            <a:off x="3032927" y="4990441"/>
            <a:ext cx="731520" cy="0"/>
          </a:xfrm>
          <a:custGeom>
            <a:avLst/>
            <a:gdLst>
              <a:gd name="connsiteX0" fmla="*/ 731520 w 731520"/>
              <a:gd name="connsiteY0" fmla="*/ 0 h 0"/>
              <a:gd name="connsiteX1" fmla="*/ 0 w 731520"/>
              <a:gd name="connsiteY1" fmla="*/ 0 h 0"/>
            </a:gdLst>
            <a:ahLst/>
            <a:cxnLst>
              <a:cxn ang="0">
                <a:pos x="connsiteX0" y="connsiteY0"/>
              </a:cxn>
              <a:cxn ang="0">
                <a:pos x="connsiteX1" y="connsiteY1"/>
              </a:cxn>
            </a:cxnLst>
            <a:rect l="l" t="t" r="r" b="b"/>
            <a:pathLst>
              <a:path w="731520">
                <a:moveTo>
                  <a:pt x="731520" y="0"/>
                </a:moveTo>
                <a:lnTo>
                  <a:pt x="0" y="0"/>
                </a:lnTo>
              </a:path>
            </a:pathLst>
          </a:custGeom>
          <a:noFill/>
          <a:ln w="12700">
            <a:solidFill>
              <a:srgbClr val="21406E"/>
            </a:solidFill>
            <a:prstDash val="dash"/>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任意多边形 15"/>
          <p:cNvSpPr/>
          <p:nvPr/>
        </p:nvSpPr>
        <p:spPr>
          <a:xfrm>
            <a:off x="6873407" y="6087721"/>
            <a:ext cx="2217420" cy="0"/>
          </a:xfrm>
          <a:custGeom>
            <a:avLst/>
            <a:gdLst>
              <a:gd name="connsiteX0" fmla="*/ 0 w 2217420"/>
              <a:gd name="connsiteY0" fmla="*/ 0 h 0"/>
              <a:gd name="connsiteX1" fmla="*/ 2217420 w 2217420"/>
              <a:gd name="connsiteY1" fmla="*/ 0 h 0"/>
            </a:gdLst>
            <a:ahLst/>
            <a:cxnLst>
              <a:cxn ang="0">
                <a:pos x="connsiteX0" y="connsiteY0"/>
              </a:cxn>
              <a:cxn ang="0">
                <a:pos x="connsiteX1" y="connsiteY1"/>
              </a:cxn>
            </a:cxnLst>
            <a:rect l="l" t="t" r="r" b="b"/>
            <a:pathLst>
              <a:path w="2217420">
                <a:moveTo>
                  <a:pt x="0" y="0"/>
                </a:moveTo>
                <a:lnTo>
                  <a:pt x="2217420" y="0"/>
                </a:lnTo>
              </a:path>
            </a:pathLst>
          </a:custGeom>
          <a:noFill/>
          <a:ln w="12700">
            <a:solidFill>
              <a:srgbClr val="21406E"/>
            </a:solidFill>
            <a:prstDash val="dash"/>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任意多边形 16"/>
          <p:cNvSpPr/>
          <p:nvPr/>
        </p:nvSpPr>
        <p:spPr>
          <a:xfrm>
            <a:off x="7947827" y="4796131"/>
            <a:ext cx="1303020" cy="251460"/>
          </a:xfrm>
          <a:custGeom>
            <a:avLst/>
            <a:gdLst>
              <a:gd name="connsiteX0" fmla="*/ 0 w 1303020"/>
              <a:gd name="connsiteY0" fmla="*/ 251460 h 251460"/>
              <a:gd name="connsiteX1" fmla="*/ 0 w 1303020"/>
              <a:gd name="connsiteY1" fmla="*/ 0 h 251460"/>
              <a:gd name="connsiteX2" fmla="*/ 1303020 w 1303020"/>
              <a:gd name="connsiteY2" fmla="*/ 0 h 251460"/>
            </a:gdLst>
            <a:ahLst/>
            <a:cxnLst>
              <a:cxn ang="0">
                <a:pos x="connsiteX0" y="connsiteY0"/>
              </a:cxn>
              <a:cxn ang="0">
                <a:pos x="connsiteX1" y="connsiteY1"/>
              </a:cxn>
              <a:cxn ang="0">
                <a:pos x="connsiteX2" y="connsiteY2"/>
              </a:cxn>
            </a:cxnLst>
            <a:rect l="l" t="t" r="r" b="b"/>
            <a:pathLst>
              <a:path w="1303020" h="251460">
                <a:moveTo>
                  <a:pt x="0" y="251460"/>
                </a:moveTo>
                <a:lnTo>
                  <a:pt x="0" y="0"/>
                </a:lnTo>
                <a:lnTo>
                  <a:pt x="1303020" y="0"/>
                </a:lnTo>
              </a:path>
            </a:pathLst>
          </a:custGeom>
          <a:noFill/>
          <a:ln w="12700">
            <a:solidFill>
              <a:srgbClr val="21406E"/>
            </a:solidFill>
            <a:prstDash val="dash"/>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任意多边形 17"/>
          <p:cNvSpPr/>
          <p:nvPr/>
        </p:nvSpPr>
        <p:spPr>
          <a:xfrm>
            <a:off x="7856387" y="2853031"/>
            <a:ext cx="1440180" cy="0"/>
          </a:xfrm>
          <a:custGeom>
            <a:avLst/>
            <a:gdLst>
              <a:gd name="connsiteX0" fmla="*/ 0 w 1440180"/>
              <a:gd name="connsiteY0" fmla="*/ 0 h 0"/>
              <a:gd name="connsiteX1" fmla="*/ 1440180 w 1440180"/>
              <a:gd name="connsiteY1" fmla="*/ 0 h 0"/>
            </a:gdLst>
            <a:ahLst/>
            <a:cxnLst>
              <a:cxn ang="0">
                <a:pos x="connsiteX0" y="connsiteY0"/>
              </a:cxn>
              <a:cxn ang="0">
                <a:pos x="connsiteX1" y="connsiteY1"/>
              </a:cxn>
            </a:cxnLst>
            <a:rect l="l" t="t" r="r" b="b"/>
            <a:pathLst>
              <a:path w="1440180">
                <a:moveTo>
                  <a:pt x="0" y="0"/>
                </a:moveTo>
                <a:lnTo>
                  <a:pt x="1440180" y="0"/>
                </a:lnTo>
              </a:path>
            </a:pathLst>
          </a:custGeom>
          <a:noFill/>
          <a:ln w="12700">
            <a:solidFill>
              <a:srgbClr val="21406E"/>
            </a:solidFill>
            <a:prstDash val="dash"/>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8" name="组合 7"/>
          <p:cNvGrpSpPr/>
          <p:nvPr/>
        </p:nvGrpSpPr>
        <p:grpSpPr>
          <a:xfrm>
            <a:off x="5045997" y="3219885"/>
            <a:ext cx="1792288" cy="1792287"/>
            <a:chOff x="5045997" y="3219881"/>
            <a:chExt cx="1792288" cy="1792287"/>
          </a:xfrm>
        </p:grpSpPr>
        <p:sp>
          <p:nvSpPr>
            <p:cNvPr id="24" name="Oval 8"/>
            <p:cNvSpPr>
              <a:spLocks noChangeArrowheads="1"/>
            </p:cNvSpPr>
            <p:nvPr/>
          </p:nvSpPr>
          <p:spPr bwMode="auto">
            <a:xfrm rot="20700000">
              <a:off x="5045997" y="3219881"/>
              <a:ext cx="1792288" cy="1792287"/>
            </a:xfrm>
            <a:prstGeom prst="ellipse">
              <a:avLst/>
            </a:prstGeom>
            <a:gradFill>
              <a:gsLst>
                <a:gs pos="0">
                  <a:srgbClr val="DDDDDD"/>
                </a:gs>
                <a:gs pos="100000">
                  <a:srgbClr val="FEFEFE"/>
                </a:gs>
              </a:gsLst>
              <a:lin ang="1800000" scaled="0"/>
            </a:gradFill>
            <a:ln w="15875">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a typeface="微软雅黑" panose="020B0503020204020204" pitchFamily="34" charset="-122"/>
              </a:endParaRPr>
            </a:p>
          </p:txBody>
        </p:sp>
        <p:grpSp>
          <p:nvGrpSpPr>
            <p:cNvPr id="28" name="Group 14"/>
            <p:cNvGrpSpPr>
              <a:grpSpLocks noChangeAspect="1"/>
            </p:cNvGrpSpPr>
            <p:nvPr/>
          </p:nvGrpSpPr>
          <p:grpSpPr bwMode="auto">
            <a:xfrm>
              <a:off x="5503052" y="3545507"/>
              <a:ext cx="787400" cy="1056621"/>
              <a:chOff x="3296" y="1432"/>
              <a:chExt cx="1088" cy="1460"/>
            </a:xfrm>
            <a:gradFill>
              <a:gsLst>
                <a:gs pos="0">
                  <a:srgbClr val="1B2C45"/>
                </a:gs>
                <a:gs pos="100000">
                  <a:srgbClr val="254E8C"/>
                </a:gs>
              </a:gsLst>
              <a:lin ang="19200000" scaled="0"/>
            </a:gradFill>
            <a:effectLst/>
          </p:grpSpPr>
          <p:sp>
            <p:nvSpPr>
              <p:cNvPr id="29" name="Freeform 15"/>
              <p:cNvSpPr>
                <a:spLocks/>
              </p:cNvSpPr>
              <p:nvPr/>
            </p:nvSpPr>
            <p:spPr bwMode="auto">
              <a:xfrm>
                <a:off x="3325" y="2624"/>
                <a:ext cx="176" cy="268"/>
              </a:xfrm>
              <a:custGeom>
                <a:avLst/>
                <a:gdLst>
                  <a:gd name="T0" fmla="*/ 67 w 74"/>
                  <a:gd name="T1" fmla="*/ 0 h 113"/>
                  <a:gd name="T2" fmla="*/ 6 w 74"/>
                  <a:gd name="T3" fmla="*/ 0 h 113"/>
                  <a:gd name="T4" fmla="*/ 0 w 74"/>
                  <a:gd name="T5" fmla="*/ 7 h 113"/>
                  <a:gd name="T6" fmla="*/ 0 w 74"/>
                  <a:gd name="T7" fmla="*/ 106 h 113"/>
                  <a:gd name="T8" fmla="*/ 6 w 74"/>
                  <a:gd name="T9" fmla="*/ 113 h 113"/>
                  <a:gd name="T10" fmla="*/ 67 w 74"/>
                  <a:gd name="T11" fmla="*/ 113 h 113"/>
                  <a:gd name="T12" fmla="*/ 74 w 74"/>
                  <a:gd name="T13" fmla="*/ 106 h 113"/>
                  <a:gd name="T14" fmla="*/ 74 w 74"/>
                  <a:gd name="T15" fmla="*/ 7 h 113"/>
                  <a:gd name="T16" fmla="*/ 67 w 74"/>
                  <a:gd name="T1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113">
                    <a:moveTo>
                      <a:pt x="67" y="0"/>
                    </a:moveTo>
                    <a:cubicBezTo>
                      <a:pt x="6" y="0"/>
                      <a:pt x="6" y="0"/>
                      <a:pt x="6" y="0"/>
                    </a:cubicBezTo>
                    <a:cubicBezTo>
                      <a:pt x="3" y="0"/>
                      <a:pt x="0" y="3"/>
                      <a:pt x="0" y="7"/>
                    </a:cubicBezTo>
                    <a:cubicBezTo>
                      <a:pt x="0" y="106"/>
                      <a:pt x="0" y="106"/>
                      <a:pt x="0" y="106"/>
                    </a:cubicBezTo>
                    <a:cubicBezTo>
                      <a:pt x="0" y="110"/>
                      <a:pt x="3" y="113"/>
                      <a:pt x="6" y="113"/>
                    </a:cubicBezTo>
                    <a:cubicBezTo>
                      <a:pt x="67" y="113"/>
                      <a:pt x="67" y="113"/>
                      <a:pt x="67" y="113"/>
                    </a:cubicBezTo>
                    <a:cubicBezTo>
                      <a:pt x="71" y="113"/>
                      <a:pt x="74" y="110"/>
                      <a:pt x="74" y="106"/>
                    </a:cubicBezTo>
                    <a:cubicBezTo>
                      <a:pt x="74" y="7"/>
                      <a:pt x="74" y="7"/>
                      <a:pt x="74" y="7"/>
                    </a:cubicBezTo>
                    <a:cubicBezTo>
                      <a:pt x="74" y="3"/>
                      <a:pt x="71" y="0"/>
                      <a:pt x="67" y="0"/>
                    </a:cubicBezTo>
                    <a:close/>
                  </a:path>
                </a:pathLst>
              </a:custGeom>
              <a:solidFill>
                <a:srgbClr val="6CAE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ea typeface="微软雅黑" panose="020B0503020204020204" pitchFamily="34" charset="-122"/>
                </a:endParaRPr>
              </a:p>
            </p:txBody>
          </p:sp>
          <p:sp>
            <p:nvSpPr>
              <p:cNvPr id="35" name="Freeform 16"/>
              <p:cNvSpPr>
                <a:spLocks/>
              </p:cNvSpPr>
              <p:nvPr/>
            </p:nvSpPr>
            <p:spPr bwMode="auto">
              <a:xfrm>
                <a:off x="3618" y="2738"/>
                <a:ext cx="176" cy="154"/>
              </a:xfrm>
              <a:custGeom>
                <a:avLst/>
                <a:gdLst>
                  <a:gd name="T0" fmla="*/ 67 w 74"/>
                  <a:gd name="T1" fmla="*/ 0 h 65"/>
                  <a:gd name="T2" fmla="*/ 6 w 74"/>
                  <a:gd name="T3" fmla="*/ 0 h 65"/>
                  <a:gd name="T4" fmla="*/ 0 w 74"/>
                  <a:gd name="T5" fmla="*/ 4 h 65"/>
                  <a:gd name="T6" fmla="*/ 0 w 74"/>
                  <a:gd name="T7" fmla="*/ 61 h 65"/>
                  <a:gd name="T8" fmla="*/ 6 w 74"/>
                  <a:gd name="T9" fmla="*/ 65 h 65"/>
                  <a:gd name="T10" fmla="*/ 67 w 74"/>
                  <a:gd name="T11" fmla="*/ 65 h 65"/>
                  <a:gd name="T12" fmla="*/ 74 w 74"/>
                  <a:gd name="T13" fmla="*/ 61 h 65"/>
                  <a:gd name="T14" fmla="*/ 74 w 74"/>
                  <a:gd name="T15" fmla="*/ 4 h 65"/>
                  <a:gd name="T16" fmla="*/ 67 w 74"/>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65">
                    <a:moveTo>
                      <a:pt x="67" y="0"/>
                    </a:moveTo>
                    <a:cubicBezTo>
                      <a:pt x="6" y="0"/>
                      <a:pt x="6" y="0"/>
                      <a:pt x="6" y="0"/>
                    </a:cubicBezTo>
                    <a:cubicBezTo>
                      <a:pt x="3" y="0"/>
                      <a:pt x="0" y="2"/>
                      <a:pt x="0" y="4"/>
                    </a:cubicBezTo>
                    <a:cubicBezTo>
                      <a:pt x="0" y="61"/>
                      <a:pt x="0" y="61"/>
                      <a:pt x="0" y="61"/>
                    </a:cubicBezTo>
                    <a:cubicBezTo>
                      <a:pt x="0" y="63"/>
                      <a:pt x="3" y="65"/>
                      <a:pt x="6" y="65"/>
                    </a:cubicBezTo>
                    <a:cubicBezTo>
                      <a:pt x="67" y="65"/>
                      <a:pt x="67" y="65"/>
                      <a:pt x="67" y="65"/>
                    </a:cubicBezTo>
                    <a:cubicBezTo>
                      <a:pt x="71" y="65"/>
                      <a:pt x="74" y="63"/>
                      <a:pt x="74" y="61"/>
                    </a:cubicBezTo>
                    <a:cubicBezTo>
                      <a:pt x="74" y="4"/>
                      <a:pt x="74" y="4"/>
                      <a:pt x="74" y="4"/>
                    </a:cubicBezTo>
                    <a:cubicBezTo>
                      <a:pt x="74" y="2"/>
                      <a:pt x="71" y="0"/>
                      <a:pt x="67" y="0"/>
                    </a:cubicBezTo>
                    <a:close/>
                  </a:path>
                </a:pathLst>
              </a:custGeom>
              <a:solidFill>
                <a:srgbClr val="6CAE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ea typeface="微软雅黑" panose="020B0503020204020204" pitchFamily="34" charset="-122"/>
                </a:endParaRPr>
              </a:p>
            </p:txBody>
          </p:sp>
          <p:sp>
            <p:nvSpPr>
              <p:cNvPr id="36" name="Freeform 17"/>
              <p:cNvSpPr>
                <a:spLocks/>
              </p:cNvSpPr>
              <p:nvPr/>
            </p:nvSpPr>
            <p:spPr bwMode="auto">
              <a:xfrm>
                <a:off x="3908" y="2437"/>
                <a:ext cx="176" cy="455"/>
              </a:xfrm>
              <a:custGeom>
                <a:avLst/>
                <a:gdLst>
                  <a:gd name="T0" fmla="*/ 67 w 74"/>
                  <a:gd name="T1" fmla="*/ 0 h 192"/>
                  <a:gd name="T2" fmla="*/ 7 w 74"/>
                  <a:gd name="T3" fmla="*/ 0 h 192"/>
                  <a:gd name="T4" fmla="*/ 0 w 74"/>
                  <a:gd name="T5" fmla="*/ 11 h 192"/>
                  <a:gd name="T6" fmla="*/ 0 w 74"/>
                  <a:gd name="T7" fmla="*/ 181 h 192"/>
                  <a:gd name="T8" fmla="*/ 7 w 74"/>
                  <a:gd name="T9" fmla="*/ 192 h 192"/>
                  <a:gd name="T10" fmla="*/ 67 w 74"/>
                  <a:gd name="T11" fmla="*/ 192 h 192"/>
                  <a:gd name="T12" fmla="*/ 74 w 74"/>
                  <a:gd name="T13" fmla="*/ 181 h 192"/>
                  <a:gd name="T14" fmla="*/ 74 w 74"/>
                  <a:gd name="T15" fmla="*/ 11 h 192"/>
                  <a:gd name="T16" fmla="*/ 67 w 7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192">
                    <a:moveTo>
                      <a:pt x="67" y="0"/>
                    </a:moveTo>
                    <a:cubicBezTo>
                      <a:pt x="7" y="0"/>
                      <a:pt x="7" y="0"/>
                      <a:pt x="7" y="0"/>
                    </a:cubicBezTo>
                    <a:cubicBezTo>
                      <a:pt x="3" y="0"/>
                      <a:pt x="0" y="5"/>
                      <a:pt x="0" y="11"/>
                    </a:cubicBezTo>
                    <a:cubicBezTo>
                      <a:pt x="0" y="181"/>
                      <a:pt x="0" y="181"/>
                      <a:pt x="0" y="181"/>
                    </a:cubicBezTo>
                    <a:cubicBezTo>
                      <a:pt x="0" y="187"/>
                      <a:pt x="3" y="192"/>
                      <a:pt x="7" y="192"/>
                    </a:cubicBezTo>
                    <a:cubicBezTo>
                      <a:pt x="67" y="192"/>
                      <a:pt x="67" y="192"/>
                      <a:pt x="67" y="192"/>
                    </a:cubicBezTo>
                    <a:cubicBezTo>
                      <a:pt x="71" y="192"/>
                      <a:pt x="74" y="187"/>
                      <a:pt x="74" y="181"/>
                    </a:cubicBezTo>
                    <a:cubicBezTo>
                      <a:pt x="74" y="11"/>
                      <a:pt x="74" y="11"/>
                      <a:pt x="74" y="11"/>
                    </a:cubicBezTo>
                    <a:cubicBezTo>
                      <a:pt x="74" y="5"/>
                      <a:pt x="71" y="0"/>
                      <a:pt x="67" y="0"/>
                    </a:cubicBezTo>
                    <a:close/>
                  </a:path>
                </a:pathLst>
              </a:custGeom>
              <a:solidFill>
                <a:srgbClr val="6CAE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ea typeface="微软雅黑" panose="020B0503020204020204" pitchFamily="34" charset="-122"/>
                </a:endParaRPr>
              </a:p>
            </p:txBody>
          </p:sp>
          <p:sp>
            <p:nvSpPr>
              <p:cNvPr id="37" name="Freeform 18"/>
              <p:cNvSpPr>
                <a:spLocks/>
              </p:cNvSpPr>
              <p:nvPr/>
            </p:nvSpPr>
            <p:spPr bwMode="auto">
              <a:xfrm>
                <a:off x="4203" y="2000"/>
                <a:ext cx="173" cy="892"/>
              </a:xfrm>
              <a:custGeom>
                <a:avLst/>
                <a:gdLst>
                  <a:gd name="T0" fmla="*/ 67 w 73"/>
                  <a:gd name="T1" fmla="*/ 0 h 376"/>
                  <a:gd name="T2" fmla="*/ 6 w 73"/>
                  <a:gd name="T3" fmla="*/ 0 h 376"/>
                  <a:gd name="T4" fmla="*/ 0 w 73"/>
                  <a:gd name="T5" fmla="*/ 22 h 376"/>
                  <a:gd name="T6" fmla="*/ 0 w 73"/>
                  <a:gd name="T7" fmla="*/ 354 h 376"/>
                  <a:gd name="T8" fmla="*/ 6 w 73"/>
                  <a:gd name="T9" fmla="*/ 376 h 376"/>
                  <a:gd name="T10" fmla="*/ 67 w 73"/>
                  <a:gd name="T11" fmla="*/ 376 h 376"/>
                  <a:gd name="T12" fmla="*/ 73 w 73"/>
                  <a:gd name="T13" fmla="*/ 354 h 376"/>
                  <a:gd name="T14" fmla="*/ 73 w 73"/>
                  <a:gd name="T15" fmla="*/ 22 h 376"/>
                  <a:gd name="T16" fmla="*/ 67 w 73"/>
                  <a:gd name="T17"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76">
                    <a:moveTo>
                      <a:pt x="67" y="0"/>
                    </a:moveTo>
                    <a:cubicBezTo>
                      <a:pt x="6" y="0"/>
                      <a:pt x="6" y="0"/>
                      <a:pt x="6" y="0"/>
                    </a:cubicBezTo>
                    <a:cubicBezTo>
                      <a:pt x="3" y="0"/>
                      <a:pt x="0" y="10"/>
                      <a:pt x="0" y="22"/>
                    </a:cubicBezTo>
                    <a:cubicBezTo>
                      <a:pt x="0" y="354"/>
                      <a:pt x="0" y="354"/>
                      <a:pt x="0" y="354"/>
                    </a:cubicBezTo>
                    <a:cubicBezTo>
                      <a:pt x="0" y="366"/>
                      <a:pt x="3" y="376"/>
                      <a:pt x="6" y="376"/>
                    </a:cubicBezTo>
                    <a:cubicBezTo>
                      <a:pt x="67" y="376"/>
                      <a:pt x="67" y="376"/>
                      <a:pt x="67" y="376"/>
                    </a:cubicBezTo>
                    <a:cubicBezTo>
                      <a:pt x="71" y="376"/>
                      <a:pt x="73" y="366"/>
                      <a:pt x="73" y="354"/>
                    </a:cubicBezTo>
                    <a:cubicBezTo>
                      <a:pt x="73" y="22"/>
                      <a:pt x="73" y="22"/>
                      <a:pt x="73" y="22"/>
                    </a:cubicBezTo>
                    <a:cubicBezTo>
                      <a:pt x="73" y="10"/>
                      <a:pt x="71" y="0"/>
                      <a:pt x="67" y="0"/>
                    </a:cubicBezTo>
                    <a:close/>
                  </a:path>
                </a:pathLst>
              </a:custGeom>
              <a:solidFill>
                <a:srgbClr val="6CAE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ea typeface="微软雅黑" panose="020B0503020204020204" pitchFamily="34" charset="-122"/>
                </a:endParaRPr>
              </a:p>
            </p:txBody>
          </p:sp>
          <p:sp>
            <p:nvSpPr>
              <p:cNvPr id="38" name="Freeform 19"/>
              <p:cNvSpPr>
                <a:spLocks/>
              </p:cNvSpPr>
              <p:nvPr/>
            </p:nvSpPr>
            <p:spPr bwMode="auto">
              <a:xfrm>
                <a:off x="3296" y="1432"/>
                <a:ext cx="1088" cy="1119"/>
              </a:xfrm>
              <a:custGeom>
                <a:avLst/>
                <a:gdLst>
                  <a:gd name="T0" fmla="*/ 771 w 1088"/>
                  <a:gd name="T1" fmla="*/ 257 h 1119"/>
                  <a:gd name="T2" fmla="*/ 833 w 1088"/>
                  <a:gd name="T3" fmla="*/ 295 h 1119"/>
                  <a:gd name="T4" fmla="*/ 379 w 1088"/>
                  <a:gd name="T5" fmla="*/ 986 h 1119"/>
                  <a:gd name="T6" fmla="*/ 103 w 1088"/>
                  <a:gd name="T7" fmla="*/ 841 h 1119"/>
                  <a:gd name="T8" fmla="*/ 0 w 1088"/>
                  <a:gd name="T9" fmla="*/ 960 h 1119"/>
                  <a:gd name="T10" fmla="*/ 79 w 1088"/>
                  <a:gd name="T11" fmla="*/ 1028 h 1119"/>
                  <a:gd name="T12" fmla="*/ 127 w 1088"/>
                  <a:gd name="T13" fmla="*/ 969 h 1119"/>
                  <a:gd name="T14" fmla="*/ 414 w 1088"/>
                  <a:gd name="T15" fmla="*/ 1119 h 1119"/>
                  <a:gd name="T16" fmla="*/ 919 w 1088"/>
                  <a:gd name="T17" fmla="*/ 352 h 1119"/>
                  <a:gd name="T18" fmla="*/ 983 w 1088"/>
                  <a:gd name="T19" fmla="*/ 392 h 1119"/>
                  <a:gd name="T20" fmla="*/ 1035 w 1088"/>
                  <a:gd name="T21" fmla="*/ 197 h 1119"/>
                  <a:gd name="T22" fmla="*/ 1088 w 1088"/>
                  <a:gd name="T23" fmla="*/ 0 h 1119"/>
                  <a:gd name="T24" fmla="*/ 928 w 1088"/>
                  <a:gd name="T25" fmla="*/ 129 h 1119"/>
                  <a:gd name="T26" fmla="*/ 771 w 1088"/>
                  <a:gd name="T27" fmla="*/ 257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8" h="1119">
                    <a:moveTo>
                      <a:pt x="771" y="257"/>
                    </a:moveTo>
                    <a:lnTo>
                      <a:pt x="833" y="295"/>
                    </a:lnTo>
                    <a:lnTo>
                      <a:pt x="379" y="986"/>
                    </a:lnTo>
                    <a:lnTo>
                      <a:pt x="103" y="841"/>
                    </a:lnTo>
                    <a:lnTo>
                      <a:pt x="0" y="960"/>
                    </a:lnTo>
                    <a:lnTo>
                      <a:pt x="79" y="1028"/>
                    </a:lnTo>
                    <a:lnTo>
                      <a:pt x="127" y="969"/>
                    </a:lnTo>
                    <a:lnTo>
                      <a:pt x="414" y="1119"/>
                    </a:lnTo>
                    <a:lnTo>
                      <a:pt x="919" y="352"/>
                    </a:lnTo>
                    <a:lnTo>
                      <a:pt x="983" y="392"/>
                    </a:lnTo>
                    <a:lnTo>
                      <a:pt x="1035" y="197"/>
                    </a:lnTo>
                    <a:lnTo>
                      <a:pt x="1088" y="0"/>
                    </a:lnTo>
                    <a:lnTo>
                      <a:pt x="928" y="129"/>
                    </a:lnTo>
                    <a:lnTo>
                      <a:pt x="771" y="257"/>
                    </a:lnTo>
                    <a:close/>
                  </a:path>
                </a:pathLst>
              </a:custGeom>
              <a:solidFill>
                <a:srgbClr val="6CAE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ea typeface="微软雅黑" panose="020B0503020204020204" pitchFamily="34" charset="-122"/>
                </a:endParaRPr>
              </a:p>
            </p:txBody>
          </p:sp>
        </p:grpSp>
      </p:grpSp>
      <p:grpSp>
        <p:nvGrpSpPr>
          <p:cNvPr id="11" name="组合 10"/>
          <p:cNvGrpSpPr/>
          <p:nvPr/>
        </p:nvGrpSpPr>
        <p:grpSpPr>
          <a:xfrm>
            <a:off x="6016285" y="5468227"/>
            <a:ext cx="1060451" cy="819150"/>
            <a:chOff x="6016285" y="5468227"/>
            <a:chExt cx="1060450" cy="819150"/>
          </a:xfrm>
        </p:grpSpPr>
        <p:sp>
          <p:nvSpPr>
            <p:cNvPr id="22" name="Freeform 6"/>
            <p:cNvSpPr>
              <a:spLocks/>
            </p:cNvSpPr>
            <p:nvPr/>
          </p:nvSpPr>
          <p:spPr bwMode="auto">
            <a:xfrm rot="20700000">
              <a:off x="6016285" y="5468227"/>
              <a:ext cx="1060450" cy="819150"/>
            </a:xfrm>
            <a:custGeom>
              <a:avLst/>
              <a:gdLst>
                <a:gd name="T0" fmla="*/ 24 w 392"/>
                <a:gd name="T1" fmla="*/ 38 h 303"/>
                <a:gd name="T2" fmla="*/ 1 w 392"/>
                <a:gd name="T3" fmla="*/ 274 h 303"/>
                <a:gd name="T4" fmla="*/ 18 w 392"/>
                <a:gd name="T5" fmla="*/ 290 h 303"/>
                <a:gd name="T6" fmla="*/ 378 w 392"/>
                <a:gd name="T7" fmla="*/ 253 h 303"/>
                <a:gd name="T8" fmla="*/ 387 w 392"/>
                <a:gd name="T9" fmla="*/ 235 h 303"/>
                <a:gd name="T10" fmla="*/ 305 w 392"/>
                <a:gd name="T11" fmla="*/ 8 h 303"/>
                <a:gd name="T12" fmla="*/ 292 w 392"/>
                <a:gd name="T13" fmla="*/ 2 h 303"/>
                <a:gd name="T14" fmla="*/ 41 w 392"/>
                <a:gd name="T15" fmla="*/ 25 h 303"/>
                <a:gd name="T16" fmla="*/ 24 w 392"/>
                <a:gd name="T17" fmla="*/ 3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 h="303">
                  <a:moveTo>
                    <a:pt x="24" y="38"/>
                  </a:moveTo>
                  <a:cubicBezTo>
                    <a:pt x="1" y="274"/>
                    <a:pt x="1" y="274"/>
                    <a:pt x="1" y="274"/>
                  </a:cubicBezTo>
                  <a:cubicBezTo>
                    <a:pt x="0" y="289"/>
                    <a:pt x="8" y="289"/>
                    <a:pt x="18" y="290"/>
                  </a:cubicBezTo>
                  <a:cubicBezTo>
                    <a:pt x="86" y="296"/>
                    <a:pt x="227" y="303"/>
                    <a:pt x="378" y="253"/>
                  </a:cubicBezTo>
                  <a:cubicBezTo>
                    <a:pt x="392" y="248"/>
                    <a:pt x="387" y="235"/>
                    <a:pt x="387" y="235"/>
                  </a:cubicBezTo>
                  <a:cubicBezTo>
                    <a:pt x="305" y="8"/>
                    <a:pt x="305" y="8"/>
                    <a:pt x="305" y="8"/>
                  </a:cubicBezTo>
                  <a:cubicBezTo>
                    <a:pt x="304" y="4"/>
                    <a:pt x="301" y="0"/>
                    <a:pt x="292" y="2"/>
                  </a:cubicBezTo>
                  <a:cubicBezTo>
                    <a:pt x="195" y="28"/>
                    <a:pt x="97" y="28"/>
                    <a:pt x="41" y="25"/>
                  </a:cubicBezTo>
                  <a:cubicBezTo>
                    <a:pt x="27" y="24"/>
                    <a:pt x="25" y="28"/>
                    <a:pt x="24" y="38"/>
                  </a:cubicBezTo>
                  <a:close/>
                </a:path>
              </a:pathLst>
            </a:custGeom>
            <a:gradFill>
              <a:gsLst>
                <a:gs pos="0">
                  <a:srgbClr val="DDDDDD"/>
                </a:gs>
                <a:gs pos="100000">
                  <a:srgbClr val="FEFEFE"/>
                </a:gs>
              </a:gsLst>
              <a:lin ang="1800000" scaled="0"/>
            </a:gra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9" name="矩形 38"/>
            <p:cNvSpPr/>
            <p:nvPr/>
          </p:nvSpPr>
          <p:spPr>
            <a:xfrm>
              <a:off x="6051460" y="5652986"/>
              <a:ext cx="890516" cy="523220"/>
            </a:xfrm>
            <a:prstGeom prst="rect">
              <a:avLst/>
            </a:prstGeom>
            <a:effectLst/>
          </p:spPr>
          <p:txBody>
            <a:bodyPr wrap="square">
              <a:spAutoFit/>
            </a:bodyPr>
            <a:lstStyle/>
            <a:p>
              <a:pPr algn="ctr"/>
              <a:r>
                <a:rPr lang="en-US" altLang="zh-CN" sz="2800" dirty="0" smtClean="0">
                  <a:gradFill>
                    <a:gsLst>
                      <a:gs pos="0">
                        <a:srgbClr val="1B2C45"/>
                      </a:gs>
                      <a:gs pos="100000">
                        <a:srgbClr val="254E8C"/>
                      </a:gs>
                    </a:gsLst>
                    <a:lin ang="19200000" scaled="0"/>
                  </a:gradFill>
                  <a:latin typeface="Haettenschweiler" panose="020B0706040902060204" pitchFamily="34" charset="0"/>
                  <a:ea typeface="微软雅黑" panose="020B0503020204020204" pitchFamily="34" charset="-122"/>
                </a:rPr>
                <a:t>01</a:t>
              </a:r>
              <a:endParaRPr lang="zh-CN" altLang="en-US" sz="2800" dirty="0">
                <a:gradFill>
                  <a:gsLst>
                    <a:gs pos="0">
                      <a:srgbClr val="1B2C45"/>
                    </a:gs>
                    <a:gs pos="100000">
                      <a:srgbClr val="254E8C"/>
                    </a:gs>
                  </a:gsLst>
                  <a:lin ang="19200000" scaled="0"/>
                </a:gradFill>
                <a:latin typeface="Haettenschweiler" panose="020B0706040902060204" pitchFamily="34" charset="0"/>
                <a:ea typeface="微软雅黑" panose="020B0503020204020204" pitchFamily="34" charset="-122"/>
              </a:endParaRPr>
            </a:p>
          </p:txBody>
        </p:sp>
      </p:grpSp>
      <p:grpSp>
        <p:nvGrpSpPr>
          <p:cNvPr id="10" name="组合 9"/>
          <p:cNvGrpSpPr/>
          <p:nvPr/>
        </p:nvGrpSpPr>
        <p:grpSpPr>
          <a:xfrm>
            <a:off x="6942424" y="4742012"/>
            <a:ext cx="1084263" cy="1011237"/>
            <a:chOff x="6942422" y="4742008"/>
            <a:chExt cx="1084263" cy="1011237"/>
          </a:xfrm>
        </p:grpSpPr>
        <p:sp>
          <p:nvSpPr>
            <p:cNvPr id="23" name="Freeform 7"/>
            <p:cNvSpPr>
              <a:spLocks/>
            </p:cNvSpPr>
            <p:nvPr/>
          </p:nvSpPr>
          <p:spPr bwMode="auto">
            <a:xfrm rot="20700000">
              <a:off x="6942422" y="4742008"/>
              <a:ext cx="1084263" cy="1011237"/>
            </a:xfrm>
            <a:custGeom>
              <a:avLst/>
              <a:gdLst>
                <a:gd name="T0" fmla="*/ 387 w 401"/>
                <a:gd name="T1" fmla="*/ 147 h 374"/>
                <a:gd name="T2" fmla="*/ 206 w 401"/>
                <a:gd name="T3" fmla="*/ 8 h 374"/>
                <a:gd name="T4" fmla="*/ 184 w 401"/>
                <a:gd name="T5" fmla="*/ 10 h 374"/>
                <a:gd name="T6" fmla="*/ 14 w 401"/>
                <a:gd name="T7" fmla="*/ 132 h 374"/>
                <a:gd name="T8" fmla="*/ 5 w 401"/>
                <a:gd name="T9" fmla="*/ 157 h 374"/>
                <a:gd name="T10" fmla="*/ 107 w 401"/>
                <a:gd name="T11" fmla="*/ 364 h 374"/>
                <a:gd name="T12" fmla="*/ 134 w 401"/>
                <a:gd name="T13" fmla="*/ 369 h 374"/>
                <a:gd name="T14" fmla="*/ 368 w 401"/>
                <a:gd name="T15" fmla="*/ 202 h 374"/>
                <a:gd name="T16" fmla="*/ 391 w 401"/>
                <a:gd name="T17" fmla="*/ 178 h 374"/>
                <a:gd name="T18" fmla="*/ 387 w 401"/>
                <a:gd name="T19" fmla="*/ 147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1" h="374">
                  <a:moveTo>
                    <a:pt x="387" y="147"/>
                  </a:moveTo>
                  <a:cubicBezTo>
                    <a:pt x="206" y="8"/>
                    <a:pt x="206" y="8"/>
                    <a:pt x="206" y="8"/>
                  </a:cubicBezTo>
                  <a:cubicBezTo>
                    <a:pt x="200" y="4"/>
                    <a:pt x="193" y="0"/>
                    <a:pt x="184" y="10"/>
                  </a:cubicBezTo>
                  <a:cubicBezTo>
                    <a:pt x="130" y="66"/>
                    <a:pt x="74" y="102"/>
                    <a:pt x="14" y="132"/>
                  </a:cubicBezTo>
                  <a:cubicBezTo>
                    <a:pt x="0" y="140"/>
                    <a:pt x="0" y="145"/>
                    <a:pt x="5" y="157"/>
                  </a:cubicBezTo>
                  <a:cubicBezTo>
                    <a:pt x="107" y="364"/>
                    <a:pt x="107" y="364"/>
                    <a:pt x="107" y="364"/>
                  </a:cubicBezTo>
                  <a:cubicBezTo>
                    <a:pt x="110" y="371"/>
                    <a:pt x="120" y="374"/>
                    <a:pt x="134" y="369"/>
                  </a:cubicBezTo>
                  <a:cubicBezTo>
                    <a:pt x="224" y="330"/>
                    <a:pt x="301" y="270"/>
                    <a:pt x="368" y="202"/>
                  </a:cubicBezTo>
                  <a:cubicBezTo>
                    <a:pt x="376" y="194"/>
                    <a:pt x="383" y="186"/>
                    <a:pt x="391" y="178"/>
                  </a:cubicBezTo>
                  <a:cubicBezTo>
                    <a:pt x="401" y="166"/>
                    <a:pt x="398" y="156"/>
                    <a:pt x="387" y="147"/>
                  </a:cubicBezTo>
                  <a:close/>
                </a:path>
              </a:pathLst>
            </a:custGeom>
            <a:solidFill>
              <a:srgbClr val="6CAE43"/>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0" name="矩形 39"/>
            <p:cNvSpPr/>
            <p:nvPr/>
          </p:nvSpPr>
          <p:spPr>
            <a:xfrm>
              <a:off x="7011013" y="4980551"/>
              <a:ext cx="890516" cy="523220"/>
            </a:xfrm>
            <a:prstGeom prst="rect">
              <a:avLst/>
            </a:prstGeom>
            <a:effectLst/>
          </p:spPr>
          <p:txBody>
            <a:bodyPr wrap="square">
              <a:spAutoFit/>
            </a:bodyPr>
            <a:lstStyle/>
            <a:p>
              <a:pPr algn="ctr"/>
              <a:r>
                <a:rPr lang="en-US" altLang="zh-CN" sz="2800" dirty="0" smtClean="0">
                  <a:solidFill>
                    <a:schemeClr val="bg1"/>
                  </a:solidFill>
                  <a:latin typeface="Haettenschweiler" panose="020B0706040902060204" pitchFamily="34" charset="0"/>
                  <a:ea typeface="微软雅黑" panose="020B0503020204020204" pitchFamily="34" charset="-122"/>
                </a:rPr>
                <a:t>02</a:t>
              </a:r>
              <a:endParaRPr lang="zh-CN" altLang="en-US" sz="2800" dirty="0">
                <a:solidFill>
                  <a:schemeClr val="bg1"/>
                </a:solidFill>
                <a:latin typeface="Haettenschweiler" panose="020B0706040902060204" pitchFamily="34" charset="0"/>
                <a:ea typeface="微软雅黑" panose="020B0503020204020204" pitchFamily="34" charset="-122"/>
              </a:endParaRPr>
            </a:p>
          </p:txBody>
        </p:sp>
      </p:grpSp>
      <p:grpSp>
        <p:nvGrpSpPr>
          <p:cNvPr id="9" name="组合 8"/>
          <p:cNvGrpSpPr/>
          <p:nvPr/>
        </p:nvGrpSpPr>
        <p:grpSpPr>
          <a:xfrm>
            <a:off x="7142211" y="2742844"/>
            <a:ext cx="1373188" cy="2009775"/>
            <a:chOff x="7142211" y="2742840"/>
            <a:chExt cx="1373188" cy="2009775"/>
          </a:xfrm>
        </p:grpSpPr>
        <p:sp>
          <p:nvSpPr>
            <p:cNvPr id="21" name="Freeform 5"/>
            <p:cNvSpPr>
              <a:spLocks/>
            </p:cNvSpPr>
            <p:nvPr/>
          </p:nvSpPr>
          <p:spPr bwMode="auto">
            <a:xfrm rot="20700000">
              <a:off x="7142211" y="2742840"/>
              <a:ext cx="1373188" cy="2009775"/>
            </a:xfrm>
            <a:custGeom>
              <a:avLst/>
              <a:gdLst>
                <a:gd name="T0" fmla="*/ 400 w 508"/>
                <a:gd name="T1" fmla="*/ 472 h 743"/>
                <a:gd name="T2" fmla="*/ 489 w 508"/>
                <a:gd name="T3" fmla="*/ 491 h 743"/>
                <a:gd name="T4" fmla="*/ 503 w 508"/>
                <a:gd name="T5" fmla="*/ 477 h 743"/>
                <a:gd name="T6" fmla="*/ 430 w 508"/>
                <a:gd name="T7" fmla="*/ 246 h 743"/>
                <a:gd name="T8" fmla="*/ 359 w 508"/>
                <a:gd name="T9" fmla="*/ 23 h 743"/>
                <a:gd name="T10" fmla="*/ 330 w 508"/>
                <a:gd name="T11" fmla="*/ 19 h 743"/>
                <a:gd name="T12" fmla="*/ 174 w 508"/>
                <a:gd name="T13" fmla="*/ 190 h 743"/>
                <a:gd name="T14" fmla="*/ 13 w 508"/>
                <a:gd name="T15" fmla="*/ 365 h 743"/>
                <a:gd name="T16" fmla="*/ 16 w 508"/>
                <a:gd name="T17" fmla="*/ 387 h 743"/>
                <a:gd name="T18" fmla="*/ 125 w 508"/>
                <a:gd name="T19" fmla="*/ 411 h 743"/>
                <a:gd name="T20" fmla="*/ 55 w 508"/>
                <a:gd name="T21" fmla="*/ 607 h 743"/>
                <a:gd name="T22" fmla="*/ 62 w 508"/>
                <a:gd name="T23" fmla="*/ 630 h 743"/>
                <a:gd name="T24" fmla="*/ 266 w 508"/>
                <a:gd name="T25" fmla="*/ 734 h 743"/>
                <a:gd name="T26" fmla="*/ 294 w 508"/>
                <a:gd name="T27" fmla="*/ 726 h 743"/>
                <a:gd name="T28" fmla="*/ 382 w 508"/>
                <a:gd name="T29" fmla="*/ 483 h 743"/>
                <a:gd name="T30" fmla="*/ 385 w 508"/>
                <a:gd name="T31" fmla="*/ 469 h 743"/>
                <a:gd name="T32" fmla="*/ 400 w 508"/>
                <a:gd name="T33" fmla="*/ 472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8" h="743">
                  <a:moveTo>
                    <a:pt x="400" y="472"/>
                  </a:moveTo>
                  <a:cubicBezTo>
                    <a:pt x="489" y="491"/>
                    <a:pt x="489" y="491"/>
                    <a:pt x="489" y="491"/>
                  </a:cubicBezTo>
                  <a:cubicBezTo>
                    <a:pt x="506" y="496"/>
                    <a:pt x="508" y="494"/>
                    <a:pt x="503" y="477"/>
                  </a:cubicBezTo>
                  <a:cubicBezTo>
                    <a:pt x="430" y="246"/>
                    <a:pt x="430" y="246"/>
                    <a:pt x="430" y="246"/>
                  </a:cubicBezTo>
                  <a:cubicBezTo>
                    <a:pt x="359" y="23"/>
                    <a:pt x="359" y="23"/>
                    <a:pt x="359" y="23"/>
                  </a:cubicBezTo>
                  <a:cubicBezTo>
                    <a:pt x="352" y="0"/>
                    <a:pt x="338" y="9"/>
                    <a:pt x="330" y="19"/>
                  </a:cubicBezTo>
                  <a:cubicBezTo>
                    <a:pt x="174" y="190"/>
                    <a:pt x="174" y="190"/>
                    <a:pt x="174" y="190"/>
                  </a:cubicBezTo>
                  <a:cubicBezTo>
                    <a:pt x="13" y="365"/>
                    <a:pt x="13" y="365"/>
                    <a:pt x="13" y="365"/>
                  </a:cubicBezTo>
                  <a:cubicBezTo>
                    <a:pt x="0" y="378"/>
                    <a:pt x="2" y="385"/>
                    <a:pt x="16" y="387"/>
                  </a:cubicBezTo>
                  <a:cubicBezTo>
                    <a:pt x="125" y="411"/>
                    <a:pt x="125" y="411"/>
                    <a:pt x="125" y="411"/>
                  </a:cubicBezTo>
                  <a:cubicBezTo>
                    <a:pt x="109" y="485"/>
                    <a:pt x="84" y="553"/>
                    <a:pt x="55" y="607"/>
                  </a:cubicBezTo>
                  <a:cubicBezTo>
                    <a:pt x="50" y="618"/>
                    <a:pt x="53" y="623"/>
                    <a:pt x="62" y="630"/>
                  </a:cubicBezTo>
                  <a:cubicBezTo>
                    <a:pt x="266" y="734"/>
                    <a:pt x="266" y="734"/>
                    <a:pt x="266" y="734"/>
                  </a:cubicBezTo>
                  <a:cubicBezTo>
                    <a:pt x="282" y="741"/>
                    <a:pt x="285" y="743"/>
                    <a:pt x="294" y="726"/>
                  </a:cubicBezTo>
                  <a:cubicBezTo>
                    <a:pt x="333" y="650"/>
                    <a:pt x="362" y="573"/>
                    <a:pt x="382" y="483"/>
                  </a:cubicBezTo>
                  <a:cubicBezTo>
                    <a:pt x="385" y="469"/>
                    <a:pt x="385" y="469"/>
                    <a:pt x="385" y="469"/>
                  </a:cubicBezTo>
                  <a:lnTo>
                    <a:pt x="400" y="472"/>
                  </a:lnTo>
                  <a:close/>
                </a:path>
              </a:pathLst>
            </a:custGeom>
            <a:gradFill>
              <a:gsLst>
                <a:gs pos="0">
                  <a:srgbClr val="DDDDDD"/>
                </a:gs>
                <a:gs pos="100000">
                  <a:srgbClr val="FEFEFE"/>
                </a:gs>
              </a:gsLst>
              <a:lin ang="1800000" scaled="0"/>
            </a:gra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1" name="矩形 40"/>
            <p:cNvSpPr/>
            <p:nvPr/>
          </p:nvSpPr>
          <p:spPr>
            <a:xfrm>
              <a:off x="7456271" y="3572555"/>
              <a:ext cx="890516" cy="523220"/>
            </a:xfrm>
            <a:prstGeom prst="rect">
              <a:avLst/>
            </a:prstGeom>
            <a:effectLst/>
          </p:spPr>
          <p:txBody>
            <a:bodyPr wrap="square">
              <a:spAutoFit/>
            </a:bodyPr>
            <a:lstStyle/>
            <a:p>
              <a:pPr algn="ctr"/>
              <a:r>
                <a:rPr lang="en-US" altLang="zh-CN" sz="2800" dirty="0" smtClean="0">
                  <a:gradFill>
                    <a:gsLst>
                      <a:gs pos="0">
                        <a:srgbClr val="1B2C45"/>
                      </a:gs>
                      <a:gs pos="100000">
                        <a:srgbClr val="254E8C"/>
                      </a:gs>
                    </a:gsLst>
                    <a:lin ang="19200000" scaled="0"/>
                  </a:gradFill>
                  <a:latin typeface="Haettenschweiler" panose="020B0706040902060204" pitchFamily="34" charset="0"/>
                  <a:ea typeface="微软雅黑" panose="020B0503020204020204" pitchFamily="34" charset="-122"/>
                </a:rPr>
                <a:t>03</a:t>
              </a:r>
              <a:endParaRPr lang="zh-CN" altLang="en-US" sz="2800" dirty="0">
                <a:gradFill>
                  <a:gsLst>
                    <a:gs pos="0">
                      <a:srgbClr val="1B2C45"/>
                    </a:gs>
                    <a:gs pos="100000">
                      <a:srgbClr val="254E8C"/>
                    </a:gs>
                  </a:gsLst>
                  <a:lin ang="19200000" scaled="0"/>
                </a:gradFill>
                <a:latin typeface="Haettenschweiler" panose="020B0706040902060204" pitchFamily="34" charset="0"/>
                <a:ea typeface="微软雅黑" panose="020B0503020204020204" pitchFamily="34" charset="-122"/>
              </a:endParaRPr>
            </a:p>
          </p:txBody>
        </p:sp>
      </p:grpSp>
      <p:grpSp>
        <p:nvGrpSpPr>
          <p:cNvPr id="3" name="组合 2"/>
          <p:cNvGrpSpPr/>
          <p:nvPr/>
        </p:nvGrpSpPr>
        <p:grpSpPr>
          <a:xfrm>
            <a:off x="4706509" y="1977162"/>
            <a:ext cx="1057275" cy="822325"/>
            <a:chOff x="4706507" y="1977158"/>
            <a:chExt cx="1057275" cy="822325"/>
          </a:xfrm>
        </p:grpSpPr>
        <p:sp>
          <p:nvSpPr>
            <p:cNvPr id="25" name="Freeform 9"/>
            <p:cNvSpPr>
              <a:spLocks/>
            </p:cNvSpPr>
            <p:nvPr/>
          </p:nvSpPr>
          <p:spPr bwMode="auto">
            <a:xfrm rot="20700000">
              <a:off x="4706507" y="1977158"/>
              <a:ext cx="1057275" cy="822325"/>
            </a:xfrm>
            <a:custGeom>
              <a:avLst/>
              <a:gdLst>
                <a:gd name="T0" fmla="*/ 373 w 391"/>
                <a:gd name="T1" fmla="*/ 260 h 304"/>
                <a:gd name="T2" fmla="*/ 390 w 391"/>
                <a:gd name="T3" fmla="*/ 24 h 304"/>
                <a:gd name="T4" fmla="*/ 373 w 391"/>
                <a:gd name="T5" fmla="*/ 8 h 304"/>
                <a:gd name="T6" fmla="*/ 14 w 391"/>
                <a:gd name="T7" fmla="*/ 53 h 304"/>
                <a:gd name="T8" fmla="*/ 6 w 391"/>
                <a:gd name="T9" fmla="*/ 71 h 304"/>
                <a:gd name="T10" fmla="*/ 92 w 391"/>
                <a:gd name="T11" fmla="*/ 297 h 304"/>
                <a:gd name="T12" fmla="*/ 105 w 391"/>
                <a:gd name="T13" fmla="*/ 302 h 304"/>
                <a:gd name="T14" fmla="*/ 357 w 391"/>
                <a:gd name="T15" fmla="*/ 273 h 304"/>
                <a:gd name="T16" fmla="*/ 373 w 391"/>
                <a:gd name="T17" fmla="*/ 26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1" h="304">
                  <a:moveTo>
                    <a:pt x="373" y="260"/>
                  </a:moveTo>
                  <a:cubicBezTo>
                    <a:pt x="390" y="24"/>
                    <a:pt x="390" y="24"/>
                    <a:pt x="390" y="24"/>
                  </a:cubicBezTo>
                  <a:cubicBezTo>
                    <a:pt x="391" y="9"/>
                    <a:pt x="384" y="9"/>
                    <a:pt x="373" y="8"/>
                  </a:cubicBezTo>
                  <a:cubicBezTo>
                    <a:pt x="305" y="3"/>
                    <a:pt x="164" y="0"/>
                    <a:pt x="14" y="53"/>
                  </a:cubicBezTo>
                  <a:cubicBezTo>
                    <a:pt x="0" y="58"/>
                    <a:pt x="6" y="71"/>
                    <a:pt x="6" y="71"/>
                  </a:cubicBezTo>
                  <a:cubicBezTo>
                    <a:pt x="92" y="297"/>
                    <a:pt x="92" y="297"/>
                    <a:pt x="92" y="297"/>
                  </a:cubicBezTo>
                  <a:cubicBezTo>
                    <a:pt x="94" y="301"/>
                    <a:pt x="97" y="304"/>
                    <a:pt x="105" y="302"/>
                  </a:cubicBezTo>
                  <a:cubicBezTo>
                    <a:pt x="203" y="274"/>
                    <a:pt x="300" y="271"/>
                    <a:pt x="357" y="273"/>
                  </a:cubicBezTo>
                  <a:cubicBezTo>
                    <a:pt x="370" y="274"/>
                    <a:pt x="372" y="270"/>
                    <a:pt x="373" y="260"/>
                  </a:cubicBezTo>
                  <a:close/>
                </a:path>
              </a:pathLst>
            </a:custGeom>
            <a:solidFill>
              <a:srgbClr val="6CAE43"/>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2" name="矩形 41"/>
            <p:cNvSpPr/>
            <p:nvPr/>
          </p:nvSpPr>
          <p:spPr>
            <a:xfrm>
              <a:off x="4844593" y="2071555"/>
              <a:ext cx="890516" cy="523220"/>
            </a:xfrm>
            <a:prstGeom prst="rect">
              <a:avLst/>
            </a:prstGeom>
            <a:effectLst/>
          </p:spPr>
          <p:txBody>
            <a:bodyPr wrap="square">
              <a:spAutoFit/>
            </a:bodyPr>
            <a:lstStyle/>
            <a:p>
              <a:pPr algn="ctr"/>
              <a:r>
                <a:rPr lang="en-US" altLang="zh-CN" sz="2800" dirty="0" smtClean="0">
                  <a:solidFill>
                    <a:schemeClr val="bg1"/>
                  </a:solidFill>
                  <a:latin typeface="Haettenschweiler" panose="020B0706040902060204" pitchFamily="34" charset="0"/>
                  <a:ea typeface="微软雅黑" panose="020B0503020204020204" pitchFamily="34" charset="-122"/>
                </a:rPr>
                <a:t>04</a:t>
              </a:r>
              <a:endParaRPr lang="zh-CN" altLang="en-US" sz="2800" dirty="0">
                <a:solidFill>
                  <a:schemeClr val="bg1"/>
                </a:solidFill>
                <a:latin typeface="Haettenschweiler" panose="020B0706040902060204" pitchFamily="34" charset="0"/>
                <a:ea typeface="微软雅黑" panose="020B0503020204020204" pitchFamily="34" charset="-122"/>
              </a:endParaRPr>
            </a:p>
          </p:txBody>
        </p:sp>
      </p:grpSp>
      <p:grpSp>
        <p:nvGrpSpPr>
          <p:cNvPr id="4" name="组合 3"/>
          <p:cNvGrpSpPr/>
          <p:nvPr/>
        </p:nvGrpSpPr>
        <p:grpSpPr>
          <a:xfrm>
            <a:off x="3776510" y="2523198"/>
            <a:ext cx="1087439" cy="1016000"/>
            <a:chOff x="3776508" y="2523198"/>
            <a:chExt cx="1087438" cy="1016000"/>
          </a:xfrm>
        </p:grpSpPr>
        <p:sp>
          <p:nvSpPr>
            <p:cNvPr id="26" name="Freeform 10"/>
            <p:cNvSpPr>
              <a:spLocks/>
            </p:cNvSpPr>
            <p:nvPr/>
          </p:nvSpPr>
          <p:spPr bwMode="auto">
            <a:xfrm rot="20700000">
              <a:off x="3776508" y="2523198"/>
              <a:ext cx="1087438" cy="1016000"/>
            </a:xfrm>
            <a:custGeom>
              <a:avLst/>
              <a:gdLst>
                <a:gd name="T0" fmla="*/ 14 w 402"/>
                <a:gd name="T1" fmla="*/ 233 h 376"/>
                <a:gd name="T2" fmla="*/ 198 w 402"/>
                <a:gd name="T3" fmla="*/ 367 h 376"/>
                <a:gd name="T4" fmla="*/ 221 w 402"/>
                <a:gd name="T5" fmla="*/ 366 h 376"/>
                <a:gd name="T6" fmla="*/ 387 w 402"/>
                <a:gd name="T7" fmla="*/ 239 h 376"/>
                <a:gd name="T8" fmla="*/ 396 w 402"/>
                <a:gd name="T9" fmla="*/ 214 h 376"/>
                <a:gd name="T10" fmla="*/ 290 w 402"/>
                <a:gd name="T11" fmla="*/ 10 h 376"/>
                <a:gd name="T12" fmla="*/ 263 w 402"/>
                <a:gd name="T13" fmla="*/ 6 h 376"/>
                <a:gd name="T14" fmla="*/ 32 w 402"/>
                <a:gd name="T15" fmla="*/ 178 h 376"/>
                <a:gd name="T16" fmla="*/ 10 w 402"/>
                <a:gd name="T17" fmla="*/ 202 h 376"/>
                <a:gd name="T18" fmla="*/ 14 w 402"/>
                <a:gd name="T19" fmla="*/ 23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2" h="376">
                  <a:moveTo>
                    <a:pt x="14" y="233"/>
                  </a:moveTo>
                  <a:cubicBezTo>
                    <a:pt x="198" y="367"/>
                    <a:pt x="198" y="367"/>
                    <a:pt x="198" y="367"/>
                  </a:cubicBezTo>
                  <a:cubicBezTo>
                    <a:pt x="204" y="372"/>
                    <a:pt x="212" y="376"/>
                    <a:pt x="221" y="366"/>
                  </a:cubicBezTo>
                  <a:cubicBezTo>
                    <a:pt x="273" y="309"/>
                    <a:pt x="329" y="271"/>
                    <a:pt x="387" y="239"/>
                  </a:cubicBezTo>
                  <a:cubicBezTo>
                    <a:pt x="401" y="232"/>
                    <a:pt x="402" y="226"/>
                    <a:pt x="396" y="214"/>
                  </a:cubicBezTo>
                  <a:cubicBezTo>
                    <a:pt x="290" y="10"/>
                    <a:pt x="290" y="10"/>
                    <a:pt x="290" y="10"/>
                  </a:cubicBezTo>
                  <a:cubicBezTo>
                    <a:pt x="286" y="3"/>
                    <a:pt x="276" y="0"/>
                    <a:pt x="263" y="6"/>
                  </a:cubicBezTo>
                  <a:cubicBezTo>
                    <a:pt x="174" y="47"/>
                    <a:pt x="98" y="108"/>
                    <a:pt x="32" y="178"/>
                  </a:cubicBezTo>
                  <a:cubicBezTo>
                    <a:pt x="25" y="186"/>
                    <a:pt x="17" y="194"/>
                    <a:pt x="10" y="202"/>
                  </a:cubicBezTo>
                  <a:cubicBezTo>
                    <a:pt x="0" y="214"/>
                    <a:pt x="3" y="225"/>
                    <a:pt x="14" y="233"/>
                  </a:cubicBezTo>
                  <a:close/>
                </a:path>
              </a:pathLst>
            </a:custGeom>
            <a:gradFill>
              <a:gsLst>
                <a:gs pos="0">
                  <a:srgbClr val="DDDDDD"/>
                </a:gs>
                <a:gs pos="100000">
                  <a:srgbClr val="FEFEFE"/>
                </a:gs>
              </a:gsLst>
              <a:lin ang="1800000" scaled="0"/>
            </a:gra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3" name="矩形 42"/>
            <p:cNvSpPr/>
            <p:nvPr/>
          </p:nvSpPr>
          <p:spPr>
            <a:xfrm>
              <a:off x="3907993" y="2771824"/>
              <a:ext cx="890516" cy="523220"/>
            </a:xfrm>
            <a:prstGeom prst="rect">
              <a:avLst/>
            </a:prstGeom>
            <a:effectLst/>
          </p:spPr>
          <p:txBody>
            <a:bodyPr wrap="square">
              <a:spAutoFit/>
            </a:bodyPr>
            <a:lstStyle/>
            <a:p>
              <a:pPr algn="ctr"/>
              <a:r>
                <a:rPr lang="en-US" altLang="zh-CN" sz="2800" dirty="0" smtClean="0">
                  <a:gradFill>
                    <a:gsLst>
                      <a:gs pos="0">
                        <a:srgbClr val="1B2C45"/>
                      </a:gs>
                      <a:gs pos="100000">
                        <a:srgbClr val="254E8C"/>
                      </a:gs>
                    </a:gsLst>
                    <a:lin ang="19200000" scaled="0"/>
                  </a:gradFill>
                  <a:latin typeface="Haettenschweiler" panose="020B0706040902060204" pitchFamily="34" charset="0"/>
                  <a:ea typeface="微软雅黑" panose="020B0503020204020204" pitchFamily="34" charset="-122"/>
                </a:rPr>
                <a:t>05</a:t>
              </a:r>
              <a:endParaRPr lang="zh-CN" altLang="en-US" sz="2800" dirty="0">
                <a:gradFill>
                  <a:gsLst>
                    <a:gs pos="0">
                      <a:srgbClr val="1B2C45"/>
                    </a:gs>
                    <a:gs pos="100000">
                      <a:srgbClr val="254E8C"/>
                    </a:gs>
                  </a:gsLst>
                  <a:lin ang="19200000" scaled="0"/>
                </a:gradFill>
                <a:latin typeface="Haettenschweiler" panose="020B0706040902060204" pitchFamily="34" charset="0"/>
                <a:ea typeface="微软雅黑" panose="020B0503020204020204" pitchFamily="34" charset="-122"/>
              </a:endParaRPr>
            </a:p>
          </p:txBody>
        </p:sp>
      </p:grpSp>
      <p:grpSp>
        <p:nvGrpSpPr>
          <p:cNvPr id="7" name="组合 6"/>
          <p:cNvGrpSpPr/>
          <p:nvPr/>
        </p:nvGrpSpPr>
        <p:grpSpPr>
          <a:xfrm>
            <a:off x="3404740" y="3560065"/>
            <a:ext cx="1387475" cy="2016125"/>
            <a:chOff x="3404738" y="3560061"/>
            <a:chExt cx="1387475" cy="2016125"/>
          </a:xfrm>
        </p:grpSpPr>
        <p:sp>
          <p:nvSpPr>
            <p:cNvPr id="27" name="Freeform 11"/>
            <p:cNvSpPr>
              <a:spLocks/>
            </p:cNvSpPr>
            <p:nvPr/>
          </p:nvSpPr>
          <p:spPr bwMode="auto">
            <a:xfrm rot="20700000">
              <a:off x="3404738" y="3560061"/>
              <a:ext cx="1387475" cy="2016125"/>
            </a:xfrm>
            <a:custGeom>
              <a:avLst/>
              <a:gdLst>
                <a:gd name="T0" fmla="*/ 109 w 513"/>
                <a:gd name="T1" fmla="*/ 277 h 745"/>
                <a:gd name="T2" fmla="*/ 19 w 513"/>
                <a:gd name="T3" fmla="*/ 262 h 745"/>
                <a:gd name="T4" fmla="*/ 5 w 513"/>
                <a:gd name="T5" fmla="*/ 277 h 745"/>
                <a:gd name="T6" fmla="*/ 92 w 513"/>
                <a:gd name="T7" fmla="*/ 504 h 745"/>
                <a:gd name="T8" fmla="*/ 175 w 513"/>
                <a:gd name="T9" fmla="*/ 722 h 745"/>
                <a:gd name="T10" fmla="*/ 204 w 513"/>
                <a:gd name="T11" fmla="*/ 725 h 745"/>
                <a:gd name="T12" fmla="*/ 351 w 513"/>
                <a:gd name="T13" fmla="*/ 546 h 745"/>
                <a:gd name="T14" fmla="*/ 500 w 513"/>
                <a:gd name="T15" fmla="*/ 362 h 745"/>
                <a:gd name="T16" fmla="*/ 497 w 513"/>
                <a:gd name="T17" fmla="*/ 339 h 745"/>
                <a:gd name="T18" fmla="*/ 387 w 513"/>
                <a:gd name="T19" fmla="*/ 321 h 745"/>
                <a:gd name="T20" fmla="*/ 445 w 513"/>
                <a:gd name="T21" fmla="*/ 122 h 745"/>
                <a:gd name="T22" fmla="*/ 437 w 513"/>
                <a:gd name="T23" fmla="*/ 100 h 745"/>
                <a:gd name="T24" fmla="*/ 227 w 513"/>
                <a:gd name="T25" fmla="*/ 8 h 745"/>
                <a:gd name="T26" fmla="*/ 200 w 513"/>
                <a:gd name="T27" fmla="*/ 17 h 745"/>
                <a:gd name="T28" fmla="*/ 126 w 513"/>
                <a:gd name="T29" fmla="*/ 264 h 745"/>
                <a:gd name="T30" fmla="*/ 124 w 513"/>
                <a:gd name="T31" fmla="*/ 279 h 745"/>
                <a:gd name="T32" fmla="*/ 109 w 513"/>
                <a:gd name="T33" fmla="*/ 277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745">
                  <a:moveTo>
                    <a:pt x="109" y="277"/>
                  </a:moveTo>
                  <a:cubicBezTo>
                    <a:pt x="19" y="262"/>
                    <a:pt x="19" y="262"/>
                    <a:pt x="19" y="262"/>
                  </a:cubicBezTo>
                  <a:cubicBezTo>
                    <a:pt x="1" y="259"/>
                    <a:pt x="0" y="261"/>
                    <a:pt x="5" y="277"/>
                  </a:cubicBezTo>
                  <a:cubicBezTo>
                    <a:pt x="92" y="504"/>
                    <a:pt x="92" y="504"/>
                    <a:pt x="92" y="504"/>
                  </a:cubicBezTo>
                  <a:cubicBezTo>
                    <a:pt x="175" y="722"/>
                    <a:pt x="175" y="722"/>
                    <a:pt x="175" y="722"/>
                  </a:cubicBezTo>
                  <a:cubicBezTo>
                    <a:pt x="184" y="745"/>
                    <a:pt x="197" y="735"/>
                    <a:pt x="204" y="725"/>
                  </a:cubicBezTo>
                  <a:cubicBezTo>
                    <a:pt x="351" y="546"/>
                    <a:pt x="351" y="546"/>
                    <a:pt x="351" y="546"/>
                  </a:cubicBezTo>
                  <a:cubicBezTo>
                    <a:pt x="500" y="362"/>
                    <a:pt x="500" y="362"/>
                    <a:pt x="500" y="362"/>
                  </a:cubicBezTo>
                  <a:cubicBezTo>
                    <a:pt x="513" y="347"/>
                    <a:pt x="511" y="341"/>
                    <a:pt x="497" y="339"/>
                  </a:cubicBezTo>
                  <a:cubicBezTo>
                    <a:pt x="387" y="321"/>
                    <a:pt x="387" y="321"/>
                    <a:pt x="387" y="321"/>
                  </a:cubicBezTo>
                  <a:cubicBezTo>
                    <a:pt x="398" y="247"/>
                    <a:pt x="420" y="178"/>
                    <a:pt x="445" y="122"/>
                  </a:cubicBezTo>
                  <a:cubicBezTo>
                    <a:pt x="450" y="111"/>
                    <a:pt x="447" y="106"/>
                    <a:pt x="437" y="100"/>
                  </a:cubicBezTo>
                  <a:cubicBezTo>
                    <a:pt x="227" y="8"/>
                    <a:pt x="227" y="8"/>
                    <a:pt x="227" y="8"/>
                  </a:cubicBezTo>
                  <a:cubicBezTo>
                    <a:pt x="211" y="1"/>
                    <a:pt x="208" y="0"/>
                    <a:pt x="200" y="17"/>
                  </a:cubicBezTo>
                  <a:cubicBezTo>
                    <a:pt x="165" y="95"/>
                    <a:pt x="141" y="174"/>
                    <a:pt x="126" y="264"/>
                  </a:cubicBezTo>
                  <a:cubicBezTo>
                    <a:pt x="124" y="279"/>
                    <a:pt x="124" y="279"/>
                    <a:pt x="124" y="279"/>
                  </a:cubicBezTo>
                  <a:lnTo>
                    <a:pt x="109" y="277"/>
                  </a:lnTo>
                  <a:close/>
                </a:path>
              </a:pathLst>
            </a:custGeom>
            <a:solidFill>
              <a:srgbClr val="6CAE43"/>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5" name="矩形 44"/>
            <p:cNvSpPr/>
            <p:nvPr/>
          </p:nvSpPr>
          <p:spPr>
            <a:xfrm>
              <a:off x="3604706" y="4392130"/>
              <a:ext cx="890516" cy="523220"/>
            </a:xfrm>
            <a:prstGeom prst="rect">
              <a:avLst/>
            </a:prstGeom>
            <a:effectLst/>
          </p:spPr>
          <p:txBody>
            <a:bodyPr wrap="square">
              <a:spAutoFit/>
            </a:bodyPr>
            <a:lstStyle/>
            <a:p>
              <a:pPr algn="ctr"/>
              <a:r>
                <a:rPr lang="en-US" altLang="zh-CN" sz="2800" dirty="0" smtClean="0">
                  <a:solidFill>
                    <a:schemeClr val="bg1"/>
                  </a:solidFill>
                  <a:latin typeface="Haettenschweiler" panose="020B0706040902060204" pitchFamily="34" charset="0"/>
                  <a:ea typeface="微软雅黑" panose="020B0503020204020204" pitchFamily="34" charset="-122"/>
                </a:rPr>
                <a:t>06</a:t>
              </a:r>
              <a:endParaRPr lang="zh-CN" altLang="en-US" sz="2800" dirty="0">
                <a:solidFill>
                  <a:schemeClr val="bg1"/>
                </a:solidFill>
                <a:latin typeface="Haettenschweiler" panose="020B0706040902060204" pitchFamily="34" charset="0"/>
                <a:ea typeface="微软雅黑" panose="020B0503020204020204" pitchFamily="34" charset="-122"/>
              </a:endParaRPr>
            </a:p>
          </p:txBody>
        </p:sp>
      </p:grpSp>
      <p:sp>
        <p:nvSpPr>
          <p:cNvPr id="46" name="文本框 45"/>
          <p:cNvSpPr txBox="1"/>
          <p:nvPr/>
        </p:nvSpPr>
        <p:spPr>
          <a:xfrm>
            <a:off x="9407281" y="2368768"/>
            <a:ext cx="2441694" cy="1031051"/>
          </a:xfrm>
          <a:prstGeom prst="rect">
            <a:avLst/>
          </a:prstGeom>
          <a:noFill/>
          <a:effectLst/>
        </p:spPr>
        <p:txBody>
          <a:bodyPr wrap="none" rtlCol="0">
            <a:spAutoFit/>
          </a:bodyPr>
          <a:lstStyle/>
          <a:p>
            <a:r>
              <a:rPr lang="en-US" altLang="zh-CN" sz="1600" b="1" dirty="0" smtClean="0">
                <a:solidFill>
                  <a:schemeClr val="tx1">
                    <a:lumMod val="75000"/>
                    <a:lumOff val="25000"/>
                  </a:schemeClr>
                </a:solidFill>
                <a:latin typeface="方正姚体" panose="02010601030101010101" pitchFamily="2" charset="-122"/>
                <a:ea typeface="方正姚体" panose="02010601030101010101" pitchFamily="2" charset="-122"/>
              </a:rPr>
              <a:t>     </a:t>
            </a:r>
            <a:r>
              <a:rPr lang="en-US" altLang="zh-CN" sz="1200" b="1" dirty="0" smtClean="0">
                <a:gradFill>
                  <a:gsLst>
                    <a:gs pos="0">
                      <a:srgbClr val="1B2C45"/>
                    </a:gs>
                    <a:gs pos="100000">
                      <a:srgbClr val="254E8C"/>
                    </a:gs>
                  </a:gsLst>
                  <a:lin ang="19200000" scaled="0"/>
                </a:gradFill>
                <a:latin typeface="方正姚体" panose="02010601030101010101" pitchFamily="2" charset="-122"/>
                <a:ea typeface="方正姚体" panose="02010601030101010101" pitchFamily="2" charset="-122"/>
              </a:rPr>
              <a:t>MORE  THAN  TEMPLATE</a:t>
            </a:r>
          </a:p>
          <a:p>
            <a:r>
              <a:rPr lang="en-US" altLang="zh-CN" sz="1050" dirty="0" smtClean="0">
                <a:solidFill>
                  <a:schemeClr val="tx1">
                    <a:lumMod val="75000"/>
                    <a:lumOff val="25000"/>
                  </a:schemeClr>
                </a:solidFill>
                <a:latin typeface="方正姚体" panose="02010601030101010101" pitchFamily="2" charset="-122"/>
                <a:ea typeface="方正姚体" panose="02010601030101010101" pitchFamily="2" charset="-122"/>
              </a:rPr>
              <a:t>Click here to add  you to the Center of the  </a:t>
            </a:r>
          </a:p>
          <a:p>
            <a:r>
              <a:rPr lang="en-US" altLang="zh-CN" sz="1050" dirty="0" smtClean="0">
                <a:solidFill>
                  <a:schemeClr val="tx1">
                    <a:lumMod val="75000"/>
                    <a:lumOff val="25000"/>
                  </a:schemeClr>
                </a:solidFill>
                <a:latin typeface="方正姚体" panose="02010601030101010101" pitchFamily="2" charset="-122"/>
                <a:ea typeface="方正姚体" panose="02010601030101010101" pitchFamily="2" charset="-122"/>
              </a:rPr>
              <a:t>narrative thought</a:t>
            </a:r>
          </a:p>
          <a:p>
            <a:endParaRPr lang="en-US" altLang="zh-CN" sz="1000" dirty="0" smtClean="0">
              <a:solidFill>
                <a:schemeClr val="tx1">
                  <a:lumMod val="75000"/>
                  <a:lumOff val="25000"/>
                </a:schemeClr>
              </a:solidFill>
              <a:ea typeface="微软雅黑" panose="020B0503020204020204" pitchFamily="34" charset="-122"/>
            </a:endParaRPr>
          </a:p>
          <a:p>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9393185" y="4355345"/>
            <a:ext cx="2441694" cy="1031051"/>
          </a:xfrm>
          <a:prstGeom prst="rect">
            <a:avLst/>
          </a:prstGeom>
          <a:noFill/>
          <a:effectLst/>
        </p:spPr>
        <p:txBody>
          <a:bodyPr wrap="none" rtlCol="0">
            <a:spAutoFit/>
          </a:bodyPr>
          <a:lstStyle/>
          <a:p>
            <a:r>
              <a:rPr lang="en-US" altLang="zh-CN" sz="1600" b="1" dirty="0" smtClean="0">
                <a:solidFill>
                  <a:schemeClr val="tx1">
                    <a:lumMod val="75000"/>
                    <a:lumOff val="25000"/>
                  </a:schemeClr>
                </a:solidFill>
                <a:latin typeface="方正姚体" panose="02010601030101010101" pitchFamily="2" charset="-122"/>
                <a:ea typeface="方正姚体" panose="02010601030101010101" pitchFamily="2" charset="-122"/>
              </a:rPr>
              <a:t>     </a:t>
            </a:r>
            <a:r>
              <a:rPr lang="en-US" altLang="zh-CN" sz="1200" b="1" dirty="0" smtClean="0">
                <a:gradFill>
                  <a:gsLst>
                    <a:gs pos="0">
                      <a:srgbClr val="1B2C45"/>
                    </a:gs>
                    <a:gs pos="100000">
                      <a:srgbClr val="254E8C"/>
                    </a:gs>
                  </a:gsLst>
                  <a:lin ang="19200000" scaled="0"/>
                </a:gradFill>
                <a:latin typeface="方正姚体" panose="02010601030101010101" pitchFamily="2" charset="-122"/>
                <a:ea typeface="方正姚体" panose="02010601030101010101" pitchFamily="2" charset="-122"/>
              </a:rPr>
              <a:t>MORE  THAN  TEMPLATE</a:t>
            </a:r>
          </a:p>
          <a:p>
            <a:r>
              <a:rPr lang="en-US" altLang="zh-CN" sz="1050" dirty="0" smtClean="0">
                <a:solidFill>
                  <a:schemeClr val="tx1">
                    <a:lumMod val="75000"/>
                    <a:lumOff val="25000"/>
                  </a:schemeClr>
                </a:solidFill>
                <a:latin typeface="方正姚体" panose="02010601030101010101" pitchFamily="2" charset="-122"/>
                <a:ea typeface="方正姚体" panose="02010601030101010101" pitchFamily="2" charset="-122"/>
              </a:rPr>
              <a:t>Click here to add  you to the Center of the  </a:t>
            </a:r>
          </a:p>
          <a:p>
            <a:r>
              <a:rPr lang="en-US" altLang="zh-CN" sz="1050" dirty="0" smtClean="0">
                <a:solidFill>
                  <a:schemeClr val="tx1">
                    <a:lumMod val="75000"/>
                    <a:lumOff val="25000"/>
                  </a:schemeClr>
                </a:solidFill>
                <a:latin typeface="方正姚体" panose="02010601030101010101" pitchFamily="2" charset="-122"/>
                <a:ea typeface="方正姚体" panose="02010601030101010101" pitchFamily="2" charset="-122"/>
              </a:rPr>
              <a:t>narrative thought</a:t>
            </a:r>
          </a:p>
          <a:p>
            <a:endParaRPr lang="en-US" altLang="zh-CN" sz="1000" dirty="0" smtClean="0">
              <a:solidFill>
                <a:schemeClr val="tx1">
                  <a:lumMod val="75000"/>
                  <a:lumOff val="25000"/>
                </a:schemeClr>
              </a:solidFill>
              <a:ea typeface="微软雅黑" panose="020B0503020204020204" pitchFamily="34" charset="-122"/>
            </a:endParaRPr>
          </a:p>
          <a:p>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9250845" y="5571300"/>
            <a:ext cx="2441694" cy="1031051"/>
          </a:xfrm>
          <a:prstGeom prst="rect">
            <a:avLst/>
          </a:prstGeom>
          <a:noFill/>
          <a:effectLst/>
        </p:spPr>
        <p:txBody>
          <a:bodyPr wrap="none" rtlCol="0">
            <a:spAutoFit/>
          </a:bodyPr>
          <a:lstStyle/>
          <a:p>
            <a:r>
              <a:rPr lang="en-US" altLang="zh-CN" sz="1600" b="1" dirty="0" smtClean="0">
                <a:solidFill>
                  <a:schemeClr val="tx1">
                    <a:lumMod val="75000"/>
                    <a:lumOff val="25000"/>
                  </a:schemeClr>
                </a:solidFill>
                <a:latin typeface="方正姚体" panose="02010601030101010101" pitchFamily="2" charset="-122"/>
                <a:ea typeface="方正姚体" panose="02010601030101010101" pitchFamily="2" charset="-122"/>
              </a:rPr>
              <a:t>     </a:t>
            </a:r>
            <a:r>
              <a:rPr lang="en-US" altLang="zh-CN" sz="1200" b="1" dirty="0" smtClean="0">
                <a:gradFill>
                  <a:gsLst>
                    <a:gs pos="0">
                      <a:srgbClr val="1B2C45"/>
                    </a:gs>
                    <a:gs pos="100000">
                      <a:srgbClr val="254E8C"/>
                    </a:gs>
                  </a:gsLst>
                  <a:lin ang="19200000" scaled="0"/>
                </a:gradFill>
                <a:latin typeface="方正姚体" panose="02010601030101010101" pitchFamily="2" charset="-122"/>
                <a:ea typeface="方正姚体" panose="02010601030101010101" pitchFamily="2" charset="-122"/>
              </a:rPr>
              <a:t>MORE  THAN  TEMPLATE</a:t>
            </a:r>
          </a:p>
          <a:p>
            <a:r>
              <a:rPr lang="en-US" altLang="zh-CN" sz="1050" dirty="0" smtClean="0">
                <a:solidFill>
                  <a:schemeClr val="tx1">
                    <a:lumMod val="75000"/>
                    <a:lumOff val="25000"/>
                  </a:schemeClr>
                </a:solidFill>
                <a:latin typeface="方正姚体" panose="02010601030101010101" pitchFamily="2" charset="-122"/>
                <a:ea typeface="方正姚体" panose="02010601030101010101" pitchFamily="2" charset="-122"/>
              </a:rPr>
              <a:t>Click here to add  you to the Center of the  </a:t>
            </a:r>
          </a:p>
          <a:p>
            <a:r>
              <a:rPr lang="en-US" altLang="zh-CN" sz="1050" dirty="0" smtClean="0">
                <a:solidFill>
                  <a:schemeClr val="tx1">
                    <a:lumMod val="75000"/>
                    <a:lumOff val="25000"/>
                  </a:schemeClr>
                </a:solidFill>
                <a:latin typeface="方正姚体" panose="02010601030101010101" pitchFamily="2" charset="-122"/>
                <a:ea typeface="方正姚体" panose="02010601030101010101" pitchFamily="2" charset="-122"/>
              </a:rPr>
              <a:t>narrative thought</a:t>
            </a:r>
          </a:p>
          <a:p>
            <a:endParaRPr lang="en-US" altLang="zh-CN" sz="1000" dirty="0" smtClean="0">
              <a:solidFill>
                <a:schemeClr val="tx1">
                  <a:lumMod val="75000"/>
                  <a:lumOff val="25000"/>
                </a:schemeClr>
              </a:solidFill>
              <a:ea typeface="微软雅黑" panose="020B0503020204020204" pitchFamily="34" charset="-122"/>
            </a:endParaRPr>
          </a:p>
          <a:p>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458225" y="1664729"/>
            <a:ext cx="2441694" cy="1031051"/>
          </a:xfrm>
          <a:prstGeom prst="rect">
            <a:avLst/>
          </a:prstGeom>
          <a:noFill/>
          <a:effectLst/>
        </p:spPr>
        <p:txBody>
          <a:bodyPr wrap="none" rtlCol="0">
            <a:spAutoFit/>
          </a:bodyPr>
          <a:lstStyle/>
          <a:p>
            <a:r>
              <a:rPr lang="en-US" altLang="zh-CN" sz="1600" b="1" dirty="0" smtClean="0">
                <a:solidFill>
                  <a:schemeClr val="tx1">
                    <a:lumMod val="75000"/>
                    <a:lumOff val="25000"/>
                  </a:schemeClr>
                </a:solidFill>
                <a:latin typeface="方正姚体" panose="02010601030101010101" pitchFamily="2" charset="-122"/>
                <a:ea typeface="方正姚体" panose="02010601030101010101" pitchFamily="2" charset="-122"/>
              </a:rPr>
              <a:t>     </a:t>
            </a:r>
            <a:r>
              <a:rPr lang="en-US" altLang="zh-CN" sz="1200" b="1" dirty="0" smtClean="0">
                <a:gradFill>
                  <a:gsLst>
                    <a:gs pos="0">
                      <a:srgbClr val="1B2C45"/>
                    </a:gs>
                    <a:gs pos="100000">
                      <a:srgbClr val="254E8C"/>
                    </a:gs>
                  </a:gsLst>
                  <a:lin ang="19200000" scaled="0"/>
                </a:gradFill>
                <a:latin typeface="方正姚体" panose="02010601030101010101" pitchFamily="2" charset="-122"/>
                <a:ea typeface="方正姚体" panose="02010601030101010101" pitchFamily="2" charset="-122"/>
              </a:rPr>
              <a:t>MORE  THAN  TEMPLATE</a:t>
            </a:r>
          </a:p>
          <a:p>
            <a:r>
              <a:rPr lang="en-US" altLang="zh-CN" sz="1050" dirty="0" smtClean="0">
                <a:solidFill>
                  <a:schemeClr val="tx1">
                    <a:lumMod val="75000"/>
                    <a:lumOff val="25000"/>
                  </a:schemeClr>
                </a:solidFill>
                <a:latin typeface="方正姚体" panose="02010601030101010101" pitchFamily="2" charset="-122"/>
                <a:ea typeface="方正姚体" panose="02010601030101010101" pitchFamily="2" charset="-122"/>
              </a:rPr>
              <a:t>Click here to add  you to the Center of the  </a:t>
            </a:r>
          </a:p>
          <a:p>
            <a:r>
              <a:rPr lang="en-US" altLang="zh-CN" sz="1050" dirty="0" smtClean="0">
                <a:solidFill>
                  <a:schemeClr val="tx1">
                    <a:lumMod val="75000"/>
                    <a:lumOff val="25000"/>
                  </a:schemeClr>
                </a:solidFill>
                <a:latin typeface="方正姚体" panose="02010601030101010101" pitchFamily="2" charset="-122"/>
                <a:ea typeface="方正姚体" panose="02010601030101010101" pitchFamily="2" charset="-122"/>
              </a:rPr>
              <a:t>narrative thought</a:t>
            </a:r>
          </a:p>
          <a:p>
            <a:endParaRPr lang="en-US" altLang="zh-CN" sz="1000" dirty="0" smtClean="0">
              <a:solidFill>
                <a:schemeClr val="tx1">
                  <a:lumMod val="75000"/>
                  <a:lumOff val="25000"/>
                </a:schemeClr>
              </a:solidFill>
              <a:ea typeface="微软雅黑" panose="020B0503020204020204" pitchFamily="34" charset="-122"/>
            </a:endParaRPr>
          </a:p>
          <a:p>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484905" y="3077281"/>
            <a:ext cx="2441694" cy="1031051"/>
          </a:xfrm>
          <a:prstGeom prst="rect">
            <a:avLst/>
          </a:prstGeom>
          <a:noFill/>
          <a:effectLst/>
        </p:spPr>
        <p:txBody>
          <a:bodyPr wrap="none" rtlCol="0">
            <a:spAutoFit/>
          </a:bodyPr>
          <a:lstStyle/>
          <a:p>
            <a:r>
              <a:rPr lang="en-US" altLang="zh-CN" sz="1600" b="1" dirty="0" smtClean="0">
                <a:solidFill>
                  <a:schemeClr val="tx1">
                    <a:lumMod val="75000"/>
                    <a:lumOff val="25000"/>
                  </a:schemeClr>
                </a:solidFill>
                <a:latin typeface="方正姚体" panose="02010601030101010101" pitchFamily="2" charset="-122"/>
                <a:ea typeface="方正姚体" panose="02010601030101010101" pitchFamily="2" charset="-122"/>
              </a:rPr>
              <a:t>     </a:t>
            </a:r>
            <a:r>
              <a:rPr lang="en-US" altLang="zh-CN" sz="1200" b="1" dirty="0" smtClean="0">
                <a:gradFill>
                  <a:gsLst>
                    <a:gs pos="0">
                      <a:srgbClr val="1B2C45"/>
                    </a:gs>
                    <a:gs pos="100000">
                      <a:srgbClr val="254E8C"/>
                    </a:gs>
                  </a:gsLst>
                  <a:lin ang="19200000" scaled="0"/>
                </a:gradFill>
                <a:latin typeface="方正姚体" panose="02010601030101010101" pitchFamily="2" charset="-122"/>
                <a:ea typeface="方正姚体" panose="02010601030101010101" pitchFamily="2" charset="-122"/>
              </a:rPr>
              <a:t>MORE  THAN  TEMPLATE</a:t>
            </a:r>
          </a:p>
          <a:p>
            <a:r>
              <a:rPr lang="en-US" altLang="zh-CN" sz="1050" dirty="0" smtClean="0">
                <a:solidFill>
                  <a:schemeClr val="tx1">
                    <a:lumMod val="75000"/>
                    <a:lumOff val="25000"/>
                  </a:schemeClr>
                </a:solidFill>
                <a:latin typeface="方正姚体" panose="02010601030101010101" pitchFamily="2" charset="-122"/>
                <a:ea typeface="方正姚体" panose="02010601030101010101" pitchFamily="2" charset="-122"/>
              </a:rPr>
              <a:t>Click here to add  you to the Center of the  </a:t>
            </a:r>
          </a:p>
          <a:p>
            <a:r>
              <a:rPr lang="en-US" altLang="zh-CN" sz="1050" dirty="0" smtClean="0">
                <a:solidFill>
                  <a:schemeClr val="tx1">
                    <a:lumMod val="75000"/>
                    <a:lumOff val="25000"/>
                  </a:schemeClr>
                </a:solidFill>
                <a:latin typeface="方正姚体" panose="02010601030101010101" pitchFamily="2" charset="-122"/>
                <a:ea typeface="方正姚体" panose="02010601030101010101" pitchFamily="2" charset="-122"/>
              </a:rPr>
              <a:t>narrative thought</a:t>
            </a:r>
          </a:p>
          <a:p>
            <a:endParaRPr lang="en-US" altLang="zh-CN" sz="1000" dirty="0" smtClean="0">
              <a:solidFill>
                <a:schemeClr val="tx1">
                  <a:lumMod val="75000"/>
                  <a:lumOff val="25000"/>
                </a:schemeClr>
              </a:solidFill>
              <a:ea typeface="微软雅黑" panose="020B0503020204020204" pitchFamily="34" charset="-122"/>
            </a:endParaRPr>
          </a:p>
          <a:p>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568084" y="4609570"/>
            <a:ext cx="2441694" cy="1031051"/>
          </a:xfrm>
          <a:prstGeom prst="rect">
            <a:avLst/>
          </a:prstGeom>
          <a:noFill/>
          <a:effectLst/>
        </p:spPr>
        <p:txBody>
          <a:bodyPr wrap="none" rtlCol="0">
            <a:spAutoFit/>
          </a:bodyPr>
          <a:lstStyle/>
          <a:p>
            <a:r>
              <a:rPr lang="en-US" altLang="zh-CN" sz="1600" b="1" dirty="0" smtClean="0">
                <a:solidFill>
                  <a:srgbClr val="DB0612"/>
                </a:solidFill>
                <a:latin typeface="方正姚体" panose="02010601030101010101" pitchFamily="2" charset="-122"/>
                <a:ea typeface="方正姚体" panose="02010601030101010101" pitchFamily="2" charset="-122"/>
              </a:rPr>
              <a:t>     </a:t>
            </a:r>
            <a:r>
              <a:rPr lang="en-US" altLang="zh-CN" sz="1200" b="1" dirty="0" smtClean="0">
                <a:gradFill>
                  <a:gsLst>
                    <a:gs pos="0">
                      <a:srgbClr val="1B2C45"/>
                    </a:gs>
                    <a:gs pos="100000">
                      <a:srgbClr val="254E8C"/>
                    </a:gs>
                  </a:gsLst>
                  <a:lin ang="19200000" scaled="0"/>
                </a:gradFill>
                <a:latin typeface="方正姚体" panose="02010601030101010101" pitchFamily="2" charset="-122"/>
                <a:ea typeface="方正姚体" panose="02010601030101010101" pitchFamily="2" charset="-122"/>
              </a:rPr>
              <a:t>MORE  THAN  TEMPLATE</a:t>
            </a:r>
          </a:p>
          <a:p>
            <a:r>
              <a:rPr lang="en-US" altLang="zh-CN" sz="1050" dirty="0" smtClean="0">
                <a:solidFill>
                  <a:schemeClr val="tx1">
                    <a:lumMod val="75000"/>
                    <a:lumOff val="25000"/>
                  </a:schemeClr>
                </a:solidFill>
                <a:latin typeface="方正姚体" panose="02010601030101010101" pitchFamily="2" charset="-122"/>
                <a:ea typeface="方正姚体" panose="02010601030101010101" pitchFamily="2" charset="-122"/>
              </a:rPr>
              <a:t>Click here to add  you to the Center of the  </a:t>
            </a:r>
          </a:p>
          <a:p>
            <a:r>
              <a:rPr lang="en-US" altLang="zh-CN" sz="1050" dirty="0" smtClean="0">
                <a:solidFill>
                  <a:schemeClr val="tx1">
                    <a:lumMod val="75000"/>
                    <a:lumOff val="25000"/>
                  </a:schemeClr>
                </a:solidFill>
                <a:latin typeface="方正姚体" panose="02010601030101010101" pitchFamily="2" charset="-122"/>
                <a:ea typeface="方正姚体" panose="02010601030101010101" pitchFamily="2" charset="-122"/>
              </a:rPr>
              <a:t>narrative thought</a:t>
            </a:r>
          </a:p>
          <a:p>
            <a:endParaRPr lang="en-US" altLang="zh-CN" sz="1000" dirty="0" smtClean="0">
              <a:solidFill>
                <a:schemeClr val="tx1">
                  <a:lumMod val="75000"/>
                  <a:lumOff val="25000"/>
                </a:schemeClr>
              </a:solidFill>
              <a:ea typeface="微软雅黑" panose="020B0503020204020204" pitchFamily="34" charset="-122"/>
            </a:endParaRPr>
          </a:p>
          <a:p>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2" name="矩形 51"/>
          <p:cNvSpPr/>
          <p:nvPr/>
        </p:nvSpPr>
        <p:spPr>
          <a:xfrm>
            <a:off x="1" y="508000"/>
            <a:ext cx="182563" cy="508000"/>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53" name="文本框 4"/>
          <p:cNvSpPr txBox="1">
            <a:spLocks noChangeArrowheads="1"/>
          </p:cNvSpPr>
          <p:nvPr/>
        </p:nvSpPr>
        <p:spPr bwMode="auto">
          <a:xfrm>
            <a:off x="295275" y="561975"/>
            <a:ext cx="26812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b="1">
                <a:latin typeface="微软雅黑" panose="020B0503020204020204" pitchFamily="34" charset="-122"/>
                <a:ea typeface="微软雅黑" panose="020B0503020204020204" pitchFamily="34" charset="-122"/>
              </a:rPr>
              <a:t>单击此处输入标题</a:t>
            </a:r>
          </a:p>
        </p:txBody>
      </p:sp>
    </p:spTree>
    <p:extLst>
      <p:ext uri="{BB962C8B-B14F-4D97-AF65-F5344CB8AC3E}">
        <p14:creationId xmlns:p14="http://schemas.microsoft.com/office/powerpoint/2010/main" val="21697356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2" presetClass="entr" presetSubtype="2" fill="hold" nodeType="afterEffect" p14:presetBounceEnd="60000">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14:bounceEnd="60000">
                                          <p:cBhvr additive="base">
                                            <p:cTn id="11" dur="1000" fill="hold"/>
                                            <p:tgtEl>
                                              <p:spTgt spid="3"/>
                                            </p:tgtEl>
                                            <p:attrNameLst>
                                              <p:attrName>ppt_x</p:attrName>
                                            </p:attrNameLst>
                                          </p:cBhvr>
                                          <p:tavLst>
                                            <p:tav tm="0">
                                              <p:val>
                                                <p:strVal val="1+#ppt_w/2"/>
                                              </p:val>
                                            </p:tav>
                                            <p:tav tm="100000">
                                              <p:val>
                                                <p:strVal val="#ppt_x"/>
                                              </p:val>
                                            </p:tav>
                                          </p:tavLst>
                                        </p:anim>
                                        <p:anim calcmode="lin" valueType="num" p14:bounceEnd="60000">
                                          <p:cBhvr additive="base">
                                            <p:cTn id="12" dur="1000" fill="hold"/>
                                            <p:tgtEl>
                                              <p:spTgt spid="3"/>
                                            </p:tgtEl>
                                            <p:attrNameLst>
                                              <p:attrName>ppt_y</p:attrName>
                                            </p:attrNameLst>
                                          </p:cBhvr>
                                          <p:tavLst>
                                            <p:tav tm="0">
                                              <p:val>
                                                <p:strVal val="#ppt_y"/>
                                              </p:val>
                                            </p:tav>
                                            <p:tav tm="100000">
                                              <p:val>
                                                <p:strVal val="#ppt_y"/>
                                              </p:val>
                                            </p:tav>
                                          </p:tavLst>
                                        </p:anim>
                                      </p:childTnLst>
                                    </p:cTn>
                                  </p:par>
                                  <p:par>
                                    <p:cTn id="13" presetID="22" presetClass="entr" presetSubtype="2" fill="hold" grpId="0" nodeType="withEffect">
                                      <p:stCondLst>
                                        <p:cond delay="250"/>
                                      </p:stCondLst>
                                      <p:childTnLst>
                                        <p:set>
                                          <p:cBhvr>
                                            <p:cTn id="14" dur="1" fill="hold">
                                              <p:stCondLst>
                                                <p:cond delay="0"/>
                                              </p:stCondLst>
                                            </p:cTn>
                                            <p:tgtEl>
                                              <p:spTgt spid="13"/>
                                            </p:tgtEl>
                                            <p:attrNameLst>
                                              <p:attrName>style.visibility</p:attrName>
                                            </p:attrNameLst>
                                          </p:cBhvr>
                                          <p:to>
                                            <p:strVal val="visible"/>
                                          </p:to>
                                        </p:set>
                                        <p:animEffect transition="in" filter="wipe(right)">
                                          <p:cBhvr>
                                            <p:cTn id="15" dur="500"/>
                                            <p:tgtEl>
                                              <p:spTgt spid="13"/>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2500"/>
                                </p:stCondLst>
                                <p:childTnLst>
                                  <p:par>
                                    <p:cTn id="21" presetID="2" presetClass="entr" presetSubtype="2" fill="hold" nodeType="afterEffect" p14:presetBounceEnd="60000">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14:bounceEnd="60000">
                                          <p:cBhvr additive="base">
                                            <p:cTn id="23" dur="1000" fill="hold"/>
                                            <p:tgtEl>
                                              <p:spTgt spid="4"/>
                                            </p:tgtEl>
                                            <p:attrNameLst>
                                              <p:attrName>ppt_x</p:attrName>
                                            </p:attrNameLst>
                                          </p:cBhvr>
                                          <p:tavLst>
                                            <p:tav tm="0">
                                              <p:val>
                                                <p:strVal val="1+#ppt_w/2"/>
                                              </p:val>
                                            </p:tav>
                                            <p:tav tm="100000">
                                              <p:val>
                                                <p:strVal val="#ppt_x"/>
                                              </p:val>
                                            </p:tav>
                                          </p:tavLst>
                                        </p:anim>
                                        <p:anim calcmode="lin" valueType="num" p14:bounceEnd="60000">
                                          <p:cBhvr additive="base">
                                            <p:cTn id="24" dur="1000" fill="hold"/>
                                            <p:tgtEl>
                                              <p:spTgt spid="4"/>
                                            </p:tgtEl>
                                            <p:attrNameLst>
                                              <p:attrName>ppt_y</p:attrName>
                                            </p:attrNameLst>
                                          </p:cBhvr>
                                          <p:tavLst>
                                            <p:tav tm="0">
                                              <p:val>
                                                <p:strVal val="#ppt_y"/>
                                              </p:val>
                                            </p:tav>
                                            <p:tav tm="100000">
                                              <p:val>
                                                <p:strVal val="#ppt_y"/>
                                              </p:val>
                                            </p:tav>
                                          </p:tavLst>
                                        </p:anim>
                                      </p:childTnLst>
                                    </p:cTn>
                                  </p:par>
                                  <p:par>
                                    <p:cTn id="25" presetID="22" presetClass="entr" presetSubtype="2" fill="hold" grpId="0" nodeType="withEffect">
                                      <p:stCondLst>
                                        <p:cond delay="250"/>
                                      </p:stCondLst>
                                      <p:childTnLst>
                                        <p:set>
                                          <p:cBhvr>
                                            <p:cTn id="26" dur="1" fill="hold">
                                              <p:stCondLst>
                                                <p:cond delay="0"/>
                                              </p:stCondLst>
                                            </p:cTn>
                                            <p:tgtEl>
                                              <p:spTgt spid="14"/>
                                            </p:tgtEl>
                                            <p:attrNameLst>
                                              <p:attrName>style.visibility</p:attrName>
                                            </p:attrNameLst>
                                          </p:cBhvr>
                                          <p:to>
                                            <p:strVal val="visible"/>
                                          </p:to>
                                        </p:set>
                                        <p:animEffect transition="in" filter="wipe(right)">
                                          <p:cBhvr>
                                            <p:cTn id="27" dur="500"/>
                                            <p:tgtEl>
                                              <p:spTgt spid="14"/>
                                            </p:tgtEl>
                                          </p:cBhvr>
                                        </p:animEffect>
                                      </p:childTnLst>
                                    </p:cTn>
                                  </p:par>
                                </p:childTnLst>
                              </p:cTn>
                            </p:par>
                            <p:par>
                              <p:cTn id="28" fill="hold">
                                <p:stCondLst>
                                  <p:cond delay="3500"/>
                                </p:stCondLst>
                                <p:childTnLst>
                                  <p:par>
                                    <p:cTn id="29" presetID="10" presetClass="entr" presetSubtype="0" fill="hold" grpId="0" nodeType="after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fade">
                                          <p:cBhvr>
                                            <p:cTn id="31" dur="500"/>
                                            <p:tgtEl>
                                              <p:spTgt spid="50"/>
                                            </p:tgtEl>
                                          </p:cBhvr>
                                        </p:animEffect>
                                      </p:childTnLst>
                                    </p:cTn>
                                  </p:par>
                                </p:childTnLst>
                              </p:cTn>
                            </p:par>
                            <p:par>
                              <p:cTn id="32" fill="hold">
                                <p:stCondLst>
                                  <p:cond delay="4000"/>
                                </p:stCondLst>
                                <p:childTnLst>
                                  <p:par>
                                    <p:cTn id="33" presetID="2" presetClass="entr" presetSubtype="1" fill="hold" nodeType="afterEffect" p14:presetBounceEnd="60000">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14:bounceEnd="60000">
                                          <p:cBhvr additive="base">
                                            <p:cTn id="35" dur="1000" fill="hold"/>
                                            <p:tgtEl>
                                              <p:spTgt spid="7"/>
                                            </p:tgtEl>
                                            <p:attrNameLst>
                                              <p:attrName>ppt_x</p:attrName>
                                            </p:attrNameLst>
                                          </p:cBhvr>
                                          <p:tavLst>
                                            <p:tav tm="0">
                                              <p:val>
                                                <p:strVal val="#ppt_x"/>
                                              </p:val>
                                            </p:tav>
                                            <p:tav tm="100000">
                                              <p:val>
                                                <p:strVal val="#ppt_x"/>
                                              </p:val>
                                            </p:tav>
                                          </p:tavLst>
                                        </p:anim>
                                        <p:anim calcmode="lin" valueType="num" p14:bounceEnd="60000">
                                          <p:cBhvr additive="base">
                                            <p:cTn id="36" dur="1000" fill="hold"/>
                                            <p:tgtEl>
                                              <p:spTgt spid="7"/>
                                            </p:tgtEl>
                                            <p:attrNameLst>
                                              <p:attrName>ppt_y</p:attrName>
                                            </p:attrNameLst>
                                          </p:cBhvr>
                                          <p:tavLst>
                                            <p:tav tm="0">
                                              <p:val>
                                                <p:strVal val="0-#ppt_h/2"/>
                                              </p:val>
                                            </p:tav>
                                            <p:tav tm="100000">
                                              <p:val>
                                                <p:strVal val="#ppt_y"/>
                                              </p:val>
                                            </p:tav>
                                          </p:tavLst>
                                        </p:anim>
                                      </p:childTnLst>
                                    </p:cTn>
                                  </p:par>
                                  <p:par>
                                    <p:cTn id="37" presetID="22" presetClass="entr" presetSubtype="2" fill="hold" grpId="0" nodeType="withEffect">
                                      <p:stCondLst>
                                        <p:cond delay="250"/>
                                      </p:stCondLst>
                                      <p:childTnLst>
                                        <p:set>
                                          <p:cBhvr>
                                            <p:cTn id="38" dur="1" fill="hold">
                                              <p:stCondLst>
                                                <p:cond delay="0"/>
                                              </p:stCondLst>
                                            </p:cTn>
                                            <p:tgtEl>
                                              <p:spTgt spid="15"/>
                                            </p:tgtEl>
                                            <p:attrNameLst>
                                              <p:attrName>style.visibility</p:attrName>
                                            </p:attrNameLst>
                                          </p:cBhvr>
                                          <p:to>
                                            <p:strVal val="visible"/>
                                          </p:to>
                                        </p:set>
                                        <p:animEffect transition="in" filter="wipe(right)">
                                          <p:cBhvr>
                                            <p:cTn id="39" dur="500"/>
                                            <p:tgtEl>
                                              <p:spTgt spid="15"/>
                                            </p:tgtEl>
                                          </p:cBhvr>
                                        </p:animEffect>
                                      </p:childTnLst>
                                    </p:cTn>
                                  </p:par>
                                </p:childTnLst>
                              </p:cTn>
                            </p:par>
                            <p:par>
                              <p:cTn id="40" fill="hold">
                                <p:stCondLst>
                                  <p:cond delay="5000"/>
                                </p:stCondLst>
                                <p:childTnLst>
                                  <p:par>
                                    <p:cTn id="41" presetID="10" presetClass="entr" presetSubtype="0" fill="hold" grpId="0" nodeType="after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par>
                                    <p:cTn id="44" presetID="2" presetClass="entr" presetSubtype="4" fill="hold" nodeType="withEffect" p14:presetBounceEnd="60000">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14:bounceEnd="60000">
                                          <p:cBhvr additive="base">
                                            <p:cTn id="46" dur="1000" fill="hold"/>
                                            <p:tgtEl>
                                              <p:spTgt spid="9"/>
                                            </p:tgtEl>
                                            <p:attrNameLst>
                                              <p:attrName>ppt_x</p:attrName>
                                            </p:attrNameLst>
                                          </p:cBhvr>
                                          <p:tavLst>
                                            <p:tav tm="0">
                                              <p:val>
                                                <p:strVal val="#ppt_x"/>
                                              </p:val>
                                            </p:tav>
                                            <p:tav tm="100000">
                                              <p:val>
                                                <p:strVal val="#ppt_x"/>
                                              </p:val>
                                            </p:tav>
                                          </p:tavLst>
                                        </p:anim>
                                        <p:anim calcmode="lin" valueType="num" p14:bounceEnd="60000">
                                          <p:cBhvr additive="base">
                                            <p:cTn id="47" dur="1000" fill="hold"/>
                                            <p:tgtEl>
                                              <p:spTgt spid="9"/>
                                            </p:tgtEl>
                                            <p:attrNameLst>
                                              <p:attrName>ppt_y</p:attrName>
                                            </p:attrNameLst>
                                          </p:cBhvr>
                                          <p:tavLst>
                                            <p:tav tm="0">
                                              <p:val>
                                                <p:strVal val="1+#ppt_h/2"/>
                                              </p:val>
                                            </p:tav>
                                            <p:tav tm="100000">
                                              <p:val>
                                                <p:strVal val="#ppt_y"/>
                                              </p:val>
                                            </p:tav>
                                          </p:tavLst>
                                        </p:anim>
                                      </p:childTnLst>
                                    </p:cTn>
                                  </p:par>
                                  <p:par>
                                    <p:cTn id="48" presetID="22" presetClass="entr" presetSubtype="8" fill="hold" grpId="0" nodeType="withEffect">
                                      <p:stCondLst>
                                        <p:cond delay="250"/>
                                      </p:stCondLst>
                                      <p:childTnLst>
                                        <p:set>
                                          <p:cBhvr>
                                            <p:cTn id="49" dur="1" fill="hold">
                                              <p:stCondLst>
                                                <p:cond delay="0"/>
                                              </p:stCondLst>
                                            </p:cTn>
                                            <p:tgtEl>
                                              <p:spTgt spid="18"/>
                                            </p:tgtEl>
                                            <p:attrNameLst>
                                              <p:attrName>style.visibility</p:attrName>
                                            </p:attrNameLst>
                                          </p:cBhvr>
                                          <p:to>
                                            <p:strVal val="visible"/>
                                          </p:to>
                                        </p:set>
                                        <p:animEffect transition="in" filter="wipe(left)">
                                          <p:cBhvr>
                                            <p:cTn id="50" dur="500"/>
                                            <p:tgtEl>
                                              <p:spTgt spid="18"/>
                                            </p:tgtEl>
                                          </p:cBhvr>
                                        </p:animEffect>
                                      </p:childTnLst>
                                    </p:cTn>
                                  </p:par>
                                </p:childTnLst>
                              </p:cTn>
                            </p:par>
                            <p:par>
                              <p:cTn id="51" fill="hold">
                                <p:stCondLst>
                                  <p:cond delay="6000"/>
                                </p:stCondLst>
                                <p:childTnLst>
                                  <p:par>
                                    <p:cTn id="52" presetID="10" presetClass="entr" presetSubtype="0" fill="hold" grpId="0" nodeType="after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childTnLst>
                              </p:cTn>
                            </p:par>
                            <p:par>
                              <p:cTn id="55" fill="hold">
                                <p:stCondLst>
                                  <p:cond delay="6500"/>
                                </p:stCondLst>
                                <p:childTnLst>
                                  <p:par>
                                    <p:cTn id="56" presetID="2" presetClass="entr" presetSubtype="8" fill="hold" nodeType="afterEffect" p14:presetBounceEnd="60000">
                                      <p:stCondLst>
                                        <p:cond delay="0"/>
                                      </p:stCondLst>
                                      <p:childTnLst>
                                        <p:set>
                                          <p:cBhvr>
                                            <p:cTn id="57" dur="1" fill="hold">
                                              <p:stCondLst>
                                                <p:cond delay="0"/>
                                              </p:stCondLst>
                                            </p:cTn>
                                            <p:tgtEl>
                                              <p:spTgt spid="10"/>
                                            </p:tgtEl>
                                            <p:attrNameLst>
                                              <p:attrName>style.visibility</p:attrName>
                                            </p:attrNameLst>
                                          </p:cBhvr>
                                          <p:to>
                                            <p:strVal val="visible"/>
                                          </p:to>
                                        </p:set>
                                        <p:anim calcmode="lin" valueType="num" p14:bounceEnd="60000">
                                          <p:cBhvr additive="base">
                                            <p:cTn id="58" dur="1000" fill="hold"/>
                                            <p:tgtEl>
                                              <p:spTgt spid="10"/>
                                            </p:tgtEl>
                                            <p:attrNameLst>
                                              <p:attrName>ppt_x</p:attrName>
                                            </p:attrNameLst>
                                          </p:cBhvr>
                                          <p:tavLst>
                                            <p:tav tm="0">
                                              <p:val>
                                                <p:strVal val="0-#ppt_w/2"/>
                                              </p:val>
                                            </p:tav>
                                            <p:tav tm="100000">
                                              <p:val>
                                                <p:strVal val="#ppt_x"/>
                                              </p:val>
                                            </p:tav>
                                          </p:tavLst>
                                        </p:anim>
                                        <p:anim calcmode="lin" valueType="num" p14:bounceEnd="60000">
                                          <p:cBhvr additive="base">
                                            <p:cTn id="59" dur="1000" fill="hold"/>
                                            <p:tgtEl>
                                              <p:spTgt spid="10"/>
                                            </p:tgtEl>
                                            <p:attrNameLst>
                                              <p:attrName>ppt_y</p:attrName>
                                            </p:attrNameLst>
                                          </p:cBhvr>
                                          <p:tavLst>
                                            <p:tav tm="0">
                                              <p:val>
                                                <p:strVal val="#ppt_y"/>
                                              </p:val>
                                            </p:tav>
                                            <p:tav tm="100000">
                                              <p:val>
                                                <p:strVal val="#ppt_y"/>
                                              </p:val>
                                            </p:tav>
                                          </p:tavLst>
                                        </p:anim>
                                      </p:childTnLst>
                                    </p:cTn>
                                  </p:par>
                                  <p:par>
                                    <p:cTn id="60" presetID="22" presetClass="entr" presetSubtype="8" fill="hold" grpId="0" nodeType="withEffect">
                                      <p:stCondLst>
                                        <p:cond delay="250"/>
                                      </p:stCondLst>
                                      <p:childTnLst>
                                        <p:set>
                                          <p:cBhvr>
                                            <p:cTn id="61" dur="1" fill="hold">
                                              <p:stCondLst>
                                                <p:cond delay="0"/>
                                              </p:stCondLst>
                                            </p:cTn>
                                            <p:tgtEl>
                                              <p:spTgt spid="17"/>
                                            </p:tgtEl>
                                            <p:attrNameLst>
                                              <p:attrName>style.visibility</p:attrName>
                                            </p:attrNameLst>
                                          </p:cBhvr>
                                          <p:to>
                                            <p:strVal val="visible"/>
                                          </p:to>
                                        </p:set>
                                        <p:animEffect transition="in" filter="wipe(left)">
                                          <p:cBhvr>
                                            <p:cTn id="62" dur="500"/>
                                            <p:tgtEl>
                                              <p:spTgt spid="17"/>
                                            </p:tgtEl>
                                          </p:cBhvr>
                                        </p:animEffect>
                                      </p:childTnLst>
                                    </p:cTn>
                                  </p:par>
                                </p:childTnLst>
                              </p:cTn>
                            </p:par>
                            <p:par>
                              <p:cTn id="63" fill="hold">
                                <p:stCondLst>
                                  <p:cond delay="7500"/>
                                </p:stCondLst>
                                <p:childTnLst>
                                  <p:par>
                                    <p:cTn id="64" presetID="10" presetClass="entr" presetSubtype="0" fill="hold" grpId="0" nodeType="afterEffect">
                                      <p:stCondLst>
                                        <p:cond delay="0"/>
                                      </p:stCondLst>
                                      <p:childTnLst>
                                        <p:set>
                                          <p:cBhvr>
                                            <p:cTn id="65" dur="1" fill="hold">
                                              <p:stCondLst>
                                                <p:cond delay="0"/>
                                              </p:stCondLst>
                                            </p:cTn>
                                            <p:tgtEl>
                                              <p:spTgt spid="47"/>
                                            </p:tgtEl>
                                            <p:attrNameLst>
                                              <p:attrName>style.visibility</p:attrName>
                                            </p:attrNameLst>
                                          </p:cBhvr>
                                          <p:to>
                                            <p:strVal val="visible"/>
                                          </p:to>
                                        </p:set>
                                        <p:animEffect transition="in" filter="fade">
                                          <p:cBhvr>
                                            <p:cTn id="66" dur="500"/>
                                            <p:tgtEl>
                                              <p:spTgt spid="47"/>
                                            </p:tgtEl>
                                          </p:cBhvr>
                                        </p:animEffect>
                                      </p:childTnLst>
                                    </p:cTn>
                                  </p:par>
                                </p:childTnLst>
                              </p:cTn>
                            </p:par>
                            <p:par>
                              <p:cTn id="67" fill="hold">
                                <p:stCondLst>
                                  <p:cond delay="8000"/>
                                </p:stCondLst>
                                <p:childTnLst>
                                  <p:par>
                                    <p:cTn id="68" presetID="2" presetClass="entr" presetSubtype="8" fill="hold" nodeType="afterEffect" p14:presetBounceEnd="60000">
                                      <p:stCondLst>
                                        <p:cond delay="0"/>
                                      </p:stCondLst>
                                      <p:childTnLst>
                                        <p:set>
                                          <p:cBhvr>
                                            <p:cTn id="69" dur="1" fill="hold">
                                              <p:stCondLst>
                                                <p:cond delay="0"/>
                                              </p:stCondLst>
                                            </p:cTn>
                                            <p:tgtEl>
                                              <p:spTgt spid="11"/>
                                            </p:tgtEl>
                                            <p:attrNameLst>
                                              <p:attrName>style.visibility</p:attrName>
                                            </p:attrNameLst>
                                          </p:cBhvr>
                                          <p:to>
                                            <p:strVal val="visible"/>
                                          </p:to>
                                        </p:set>
                                        <p:anim calcmode="lin" valueType="num" p14:bounceEnd="60000">
                                          <p:cBhvr additive="base">
                                            <p:cTn id="70" dur="1000" fill="hold"/>
                                            <p:tgtEl>
                                              <p:spTgt spid="11"/>
                                            </p:tgtEl>
                                            <p:attrNameLst>
                                              <p:attrName>ppt_x</p:attrName>
                                            </p:attrNameLst>
                                          </p:cBhvr>
                                          <p:tavLst>
                                            <p:tav tm="0">
                                              <p:val>
                                                <p:strVal val="0-#ppt_w/2"/>
                                              </p:val>
                                            </p:tav>
                                            <p:tav tm="100000">
                                              <p:val>
                                                <p:strVal val="#ppt_x"/>
                                              </p:val>
                                            </p:tav>
                                          </p:tavLst>
                                        </p:anim>
                                        <p:anim calcmode="lin" valueType="num" p14:bounceEnd="60000">
                                          <p:cBhvr additive="base">
                                            <p:cTn id="71" dur="1000" fill="hold"/>
                                            <p:tgtEl>
                                              <p:spTgt spid="11"/>
                                            </p:tgtEl>
                                            <p:attrNameLst>
                                              <p:attrName>ppt_y</p:attrName>
                                            </p:attrNameLst>
                                          </p:cBhvr>
                                          <p:tavLst>
                                            <p:tav tm="0">
                                              <p:val>
                                                <p:strVal val="#ppt_y"/>
                                              </p:val>
                                            </p:tav>
                                            <p:tav tm="100000">
                                              <p:val>
                                                <p:strVal val="#ppt_y"/>
                                              </p:val>
                                            </p:tav>
                                          </p:tavLst>
                                        </p:anim>
                                      </p:childTnLst>
                                    </p:cTn>
                                  </p:par>
                                  <p:par>
                                    <p:cTn id="72" presetID="22" presetClass="entr" presetSubtype="8" fill="hold" grpId="0" nodeType="withEffect">
                                      <p:stCondLst>
                                        <p:cond delay="250"/>
                                      </p:stCondLst>
                                      <p:childTnLst>
                                        <p:set>
                                          <p:cBhvr>
                                            <p:cTn id="73" dur="1" fill="hold">
                                              <p:stCondLst>
                                                <p:cond delay="0"/>
                                              </p:stCondLst>
                                            </p:cTn>
                                            <p:tgtEl>
                                              <p:spTgt spid="16"/>
                                            </p:tgtEl>
                                            <p:attrNameLst>
                                              <p:attrName>style.visibility</p:attrName>
                                            </p:attrNameLst>
                                          </p:cBhvr>
                                          <p:to>
                                            <p:strVal val="visible"/>
                                          </p:to>
                                        </p:set>
                                        <p:animEffect transition="in" filter="wipe(left)">
                                          <p:cBhvr>
                                            <p:cTn id="74" dur="500"/>
                                            <p:tgtEl>
                                              <p:spTgt spid="16"/>
                                            </p:tgtEl>
                                          </p:cBhvr>
                                        </p:animEffect>
                                      </p:childTnLst>
                                    </p:cTn>
                                  </p:par>
                                </p:childTnLst>
                              </p:cTn>
                            </p:par>
                            <p:par>
                              <p:cTn id="75" fill="hold">
                                <p:stCondLst>
                                  <p:cond delay="9000"/>
                                </p:stCondLst>
                                <p:childTnLst>
                                  <p:par>
                                    <p:cTn id="76" presetID="10" presetClass="entr" presetSubtype="0" fill="hold" grpId="0" nodeType="afterEffect">
                                      <p:stCondLst>
                                        <p:cond delay="0"/>
                                      </p:stCondLst>
                                      <p:childTnLst>
                                        <p:set>
                                          <p:cBhvr>
                                            <p:cTn id="77" dur="1" fill="hold">
                                              <p:stCondLst>
                                                <p:cond delay="0"/>
                                              </p:stCondLst>
                                            </p:cTn>
                                            <p:tgtEl>
                                              <p:spTgt spid="48"/>
                                            </p:tgtEl>
                                            <p:attrNameLst>
                                              <p:attrName>style.visibility</p:attrName>
                                            </p:attrNameLst>
                                          </p:cBhvr>
                                          <p:to>
                                            <p:strVal val="visible"/>
                                          </p:to>
                                        </p:set>
                                        <p:animEffect transition="in" filter="fade">
                                          <p:cBhvr>
                                            <p:cTn id="7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46" grpId="0"/>
          <p:bldP spid="47" grpId="0"/>
          <p:bldP spid="48" grpId="0"/>
          <p:bldP spid="49" grpId="0"/>
          <p:bldP spid="50" grpId="0"/>
          <p:bldP spid="5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1+#ppt_w/2"/>
                                              </p:val>
                                            </p:tav>
                                            <p:tav tm="100000">
                                              <p:val>
                                                <p:strVal val="#ppt_x"/>
                                              </p:val>
                                            </p:tav>
                                          </p:tavLst>
                                        </p:anim>
                                        <p:anim calcmode="lin" valueType="num">
                                          <p:cBhvr additive="base">
                                            <p:cTn id="12" dur="1000" fill="hold"/>
                                            <p:tgtEl>
                                              <p:spTgt spid="3"/>
                                            </p:tgtEl>
                                            <p:attrNameLst>
                                              <p:attrName>ppt_y</p:attrName>
                                            </p:attrNameLst>
                                          </p:cBhvr>
                                          <p:tavLst>
                                            <p:tav tm="0">
                                              <p:val>
                                                <p:strVal val="#ppt_y"/>
                                              </p:val>
                                            </p:tav>
                                            <p:tav tm="100000">
                                              <p:val>
                                                <p:strVal val="#ppt_y"/>
                                              </p:val>
                                            </p:tav>
                                          </p:tavLst>
                                        </p:anim>
                                      </p:childTnLst>
                                    </p:cTn>
                                  </p:par>
                                  <p:par>
                                    <p:cTn id="13" presetID="22" presetClass="entr" presetSubtype="2" fill="hold" grpId="0" nodeType="withEffect">
                                      <p:stCondLst>
                                        <p:cond delay="250"/>
                                      </p:stCondLst>
                                      <p:childTnLst>
                                        <p:set>
                                          <p:cBhvr>
                                            <p:cTn id="14" dur="1" fill="hold">
                                              <p:stCondLst>
                                                <p:cond delay="0"/>
                                              </p:stCondLst>
                                            </p:cTn>
                                            <p:tgtEl>
                                              <p:spTgt spid="13"/>
                                            </p:tgtEl>
                                            <p:attrNameLst>
                                              <p:attrName>style.visibility</p:attrName>
                                            </p:attrNameLst>
                                          </p:cBhvr>
                                          <p:to>
                                            <p:strVal val="visible"/>
                                          </p:to>
                                        </p:set>
                                        <p:animEffect transition="in" filter="wipe(right)">
                                          <p:cBhvr>
                                            <p:cTn id="15" dur="500"/>
                                            <p:tgtEl>
                                              <p:spTgt spid="13"/>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2500"/>
                                </p:stCondLst>
                                <p:childTnLst>
                                  <p:par>
                                    <p:cTn id="21" presetID="2" presetClass="entr" presetSubtype="2"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1000" fill="hold"/>
                                            <p:tgtEl>
                                              <p:spTgt spid="4"/>
                                            </p:tgtEl>
                                            <p:attrNameLst>
                                              <p:attrName>ppt_x</p:attrName>
                                            </p:attrNameLst>
                                          </p:cBhvr>
                                          <p:tavLst>
                                            <p:tav tm="0">
                                              <p:val>
                                                <p:strVal val="1+#ppt_w/2"/>
                                              </p:val>
                                            </p:tav>
                                            <p:tav tm="100000">
                                              <p:val>
                                                <p:strVal val="#ppt_x"/>
                                              </p:val>
                                            </p:tav>
                                          </p:tavLst>
                                        </p:anim>
                                        <p:anim calcmode="lin" valueType="num">
                                          <p:cBhvr additive="base">
                                            <p:cTn id="24" dur="1000" fill="hold"/>
                                            <p:tgtEl>
                                              <p:spTgt spid="4"/>
                                            </p:tgtEl>
                                            <p:attrNameLst>
                                              <p:attrName>ppt_y</p:attrName>
                                            </p:attrNameLst>
                                          </p:cBhvr>
                                          <p:tavLst>
                                            <p:tav tm="0">
                                              <p:val>
                                                <p:strVal val="#ppt_y"/>
                                              </p:val>
                                            </p:tav>
                                            <p:tav tm="100000">
                                              <p:val>
                                                <p:strVal val="#ppt_y"/>
                                              </p:val>
                                            </p:tav>
                                          </p:tavLst>
                                        </p:anim>
                                      </p:childTnLst>
                                    </p:cTn>
                                  </p:par>
                                  <p:par>
                                    <p:cTn id="25" presetID="22" presetClass="entr" presetSubtype="2" fill="hold" grpId="0" nodeType="withEffect">
                                      <p:stCondLst>
                                        <p:cond delay="250"/>
                                      </p:stCondLst>
                                      <p:childTnLst>
                                        <p:set>
                                          <p:cBhvr>
                                            <p:cTn id="26" dur="1" fill="hold">
                                              <p:stCondLst>
                                                <p:cond delay="0"/>
                                              </p:stCondLst>
                                            </p:cTn>
                                            <p:tgtEl>
                                              <p:spTgt spid="14"/>
                                            </p:tgtEl>
                                            <p:attrNameLst>
                                              <p:attrName>style.visibility</p:attrName>
                                            </p:attrNameLst>
                                          </p:cBhvr>
                                          <p:to>
                                            <p:strVal val="visible"/>
                                          </p:to>
                                        </p:set>
                                        <p:animEffect transition="in" filter="wipe(right)">
                                          <p:cBhvr>
                                            <p:cTn id="27" dur="500"/>
                                            <p:tgtEl>
                                              <p:spTgt spid="14"/>
                                            </p:tgtEl>
                                          </p:cBhvr>
                                        </p:animEffect>
                                      </p:childTnLst>
                                    </p:cTn>
                                  </p:par>
                                </p:childTnLst>
                              </p:cTn>
                            </p:par>
                            <p:par>
                              <p:cTn id="28" fill="hold">
                                <p:stCondLst>
                                  <p:cond delay="3500"/>
                                </p:stCondLst>
                                <p:childTnLst>
                                  <p:par>
                                    <p:cTn id="29" presetID="10" presetClass="entr" presetSubtype="0" fill="hold" grpId="0" nodeType="after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fade">
                                          <p:cBhvr>
                                            <p:cTn id="31" dur="500"/>
                                            <p:tgtEl>
                                              <p:spTgt spid="50"/>
                                            </p:tgtEl>
                                          </p:cBhvr>
                                        </p:animEffect>
                                      </p:childTnLst>
                                    </p:cTn>
                                  </p:par>
                                </p:childTnLst>
                              </p:cTn>
                            </p:par>
                            <p:par>
                              <p:cTn id="32" fill="hold">
                                <p:stCondLst>
                                  <p:cond delay="4000"/>
                                </p:stCondLst>
                                <p:childTnLst>
                                  <p:par>
                                    <p:cTn id="33" presetID="2" presetClass="entr" presetSubtype="1"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1000" fill="hold"/>
                                            <p:tgtEl>
                                              <p:spTgt spid="7"/>
                                            </p:tgtEl>
                                            <p:attrNameLst>
                                              <p:attrName>ppt_x</p:attrName>
                                            </p:attrNameLst>
                                          </p:cBhvr>
                                          <p:tavLst>
                                            <p:tav tm="0">
                                              <p:val>
                                                <p:strVal val="#ppt_x"/>
                                              </p:val>
                                            </p:tav>
                                            <p:tav tm="100000">
                                              <p:val>
                                                <p:strVal val="#ppt_x"/>
                                              </p:val>
                                            </p:tav>
                                          </p:tavLst>
                                        </p:anim>
                                        <p:anim calcmode="lin" valueType="num">
                                          <p:cBhvr additive="base">
                                            <p:cTn id="36" dur="1000" fill="hold"/>
                                            <p:tgtEl>
                                              <p:spTgt spid="7"/>
                                            </p:tgtEl>
                                            <p:attrNameLst>
                                              <p:attrName>ppt_y</p:attrName>
                                            </p:attrNameLst>
                                          </p:cBhvr>
                                          <p:tavLst>
                                            <p:tav tm="0">
                                              <p:val>
                                                <p:strVal val="0-#ppt_h/2"/>
                                              </p:val>
                                            </p:tav>
                                            <p:tav tm="100000">
                                              <p:val>
                                                <p:strVal val="#ppt_y"/>
                                              </p:val>
                                            </p:tav>
                                          </p:tavLst>
                                        </p:anim>
                                      </p:childTnLst>
                                    </p:cTn>
                                  </p:par>
                                  <p:par>
                                    <p:cTn id="37" presetID="22" presetClass="entr" presetSubtype="2" fill="hold" grpId="0" nodeType="withEffect">
                                      <p:stCondLst>
                                        <p:cond delay="250"/>
                                      </p:stCondLst>
                                      <p:childTnLst>
                                        <p:set>
                                          <p:cBhvr>
                                            <p:cTn id="38" dur="1" fill="hold">
                                              <p:stCondLst>
                                                <p:cond delay="0"/>
                                              </p:stCondLst>
                                            </p:cTn>
                                            <p:tgtEl>
                                              <p:spTgt spid="15"/>
                                            </p:tgtEl>
                                            <p:attrNameLst>
                                              <p:attrName>style.visibility</p:attrName>
                                            </p:attrNameLst>
                                          </p:cBhvr>
                                          <p:to>
                                            <p:strVal val="visible"/>
                                          </p:to>
                                        </p:set>
                                        <p:animEffect transition="in" filter="wipe(right)">
                                          <p:cBhvr>
                                            <p:cTn id="39" dur="500"/>
                                            <p:tgtEl>
                                              <p:spTgt spid="15"/>
                                            </p:tgtEl>
                                          </p:cBhvr>
                                        </p:animEffect>
                                      </p:childTnLst>
                                    </p:cTn>
                                  </p:par>
                                </p:childTnLst>
                              </p:cTn>
                            </p:par>
                            <p:par>
                              <p:cTn id="40" fill="hold">
                                <p:stCondLst>
                                  <p:cond delay="5000"/>
                                </p:stCondLst>
                                <p:childTnLst>
                                  <p:par>
                                    <p:cTn id="41" presetID="10" presetClass="entr" presetSubtype="0" fill="hold" grpId="0" nodeType="after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par>
                                    <p:cTn id="44" presetID="2" presetClass="entr" presetSubtype="4"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additive="base">
                                            <p:cTn id="46" dur="1000" fill="hold"/>
                                            <p:tgtEl>
                                              <p:spTgt spid="9"/>
                                            </p:tgtEl>
                                            <p:attrNameLst>
                                              <p:attrName>ppt_x</p:attrName>
                                            </p:attrNameLst>
                                          </p:cBhvr>
                                          <p:tavLst>
                                            <p:tav tm="0">
                                              <p:val>
                                                <p:strVal val="#ppt_x"/>
                                              </p:val>
                                            </p:tav>
                                            <p:tav tm="100000">
                                              <p:val>
                                                <p:strVal val="#ppt_x"/>
                                              </p:val>
                                            </p:tav>
                                          </p:tavLst>
                                        </p:anim>
                                        <p:anim calcmode="lin" valueType="num">
                                          <p:cBhvr additive="base">
                                            <p:cTn id="47" dur="1000" fill="hold"/>
                                            <p:tgtEl>
                                              <p:spTgt spid="9"/>
                                            </p:tgtEl>
                                            <p:attrNameLst>
                                              <p:attrName>ppt_y</p:attrName>
                                            </p:attrNameLst>
                                          </p:cBhvr>
                                          <p:tavLst>
                                            <p:tav tm="0">
                                              <p:val>
                                                <p:strVal val="1+#ppt_h/2"/>
                                              </p:val>
                                            </p:tav>
                                            <p:tav tm="100000">
                                              <p:val>
                                                <p:strVal val="#ppt_y"/>
                                              </p:val>
                                            </p:tav>
                                          </p:tavLst>
                                        </p:anim>
                                      </p:childTnLst>
                                    </p:cTn>
                                  </p:par>
                                  <p:par>
                                    <p:cTn id="48" presetID="22" presetClass="entr" presetSubtype="8" fill="hold" grpId="0" nodeType="withEffect">
                                      <p:stCondLst>
                                        <p:cond delay="250"/>
                                      </p:stCondLst>
                                      <p:childTnLst>
                                        <p:set>
                                          <p:cBhvr>
                                            <p:cTn id="49" dur="1" fill="hold">
                                              <p:stCondLst>
                                                <p:cond delay="0"/>
                                              </p:stCondLst>
                                            </p:cTn>
                                            <p:tgtEl>
                                              <p:spTgt spid="18"/>
                                            </p:tgtEl>
                                            <p:attrNameLst>
                                              <p:attrName>style.visibility</p:attrName>
                                            </p:attrNameLst>
                                          </p:cBhvr>
                                          <p:to>
                                            <p:strVal val="visible"/>
                                          </p:to>
                                        </p:set>
                                        <p:animEffect transition="in" filter="wipe(left)">
                                          <p:cBhvr>
                                            <p:cTn id="50" dur="500"/>
                                            <p:tgtEl>
                                              <p:spTgt spid="18"/>
                                            </p:tgtEl>
                                          </p:cBhvr>
                                        </p:animEffect>
                                      </p:childTnLst>
                                    </p:cTn>
                                  </p:par>
                                </p:childTnLst>
                              </p:cTn>
                            </p:par>
                            <p:par>
                              <p:cTn id="51" fill="hold">
                                <p:stCondLst>
                                  <p:cond delay="6000"/>
                                </p:stCondLst>
                                <p:childTnLst>
                                  <p:par>
                                    <p:cTn id="52" presetID="10" presetClass="entr" presetSubtype="0" fill="hold" grpId="0" nodeType="after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childTnLst>
                              </p:cTn>
                            </p:par>
                            <p:par>
                              <p:cTn id="55" fill="hold">
                                <p:stCondLst>
                                  <p:cond delay="6500"/>
                                </p:stCondLst>
                                <p:childTnLst>
                                  <p:par>
                                    <p:cTn id="56" presetID="2" presetClass="entr" presetSubtype="8" fill="hold" nodeType="afterEffect">
                                      <p:stCondLst>
                                        <p:cond delay="0"/>
                                      </p:stCondLst>
                                      <p:childTnLst>
                                        <p:set>
                                          <p:cBhvr>
                                            <p:cTn id="57" dur="1" fill="hold">
                                              <p:stCondLst>
                                                <p:cond delay="0"/>
                                              </p:stCondLst>
                                            </p:cTn>
                                            <p:tgtEl>
                                              <p:spTgt spid="10"/>
                                            </p:tgtEl>
                                            <p:attrNameLst>
                                              <p:attrName>style.visibility</p:attrName>
                                            </p:attrNameLst>
                                          </p:cBhvr>
                                          <p:to>
                                            <p:strVal val="visible"/>
                                          </p:to>
                                        </p:set>
                                        <p:anim calcmode="lin" valueType="num">
                                          <p:cBhvr additive="base">
                                            <p:cTn id="58" dur="1000" fill="hold"/>
                                            <p:tgtEl>
                                              <p:spTgt spid="10"/>
                                            </p:tgtEl>
                                            <p:attrNameLst>
                                              <p:attrName>ppt_x</p:attrName>
                                            </p:attrNameLst>
                                          </p:cBhvr>
                                          <p:tavLst>
                                            <p:tav tm="0">
                                              <p:val>
                                                <p:strVal val="0-#ppt_w/2"/>
                                              </p:val>
                                            </p:tav>
                                            <p:tav tm="100000">
                                              <p:val>
                                                <p:strVal val="#ppt_x"/>
                                              </p:val>
                                            </p:tav>
                                          </p:tavLst>
                                        </p:anim>
                                        <p:anim calcmode="lin" valueType="num">
                                          <p:cBhvr additive="base">
                                            <p:cTn id="59" dur="1000" fill="hold"/>
                                            <p:tgtEl>
                                              <p:spTgt spid="10"/>
                                            </p:tgtEl>
                                            <p:attrNameLst>
                                              <p:attrName>ppt_y</p:attrName>
                                            </p:attrNameLst>
                                          </p:cBhvr>
                                          <p:tavLst>
                                            <p:tav tm="0">
                                              <p:val>
                                                <p:strVal val="#ppt_y"/>
                                              </p:val>
                                            </p:tav>
                                            <p:tav tm="100000">
                                              <p:val>
                                                <p:strVal val="#ppt_y"/>
                                              </p:val>
                                            </p:tav>
                                          </p:tavLst>
                                        </p:anim>
                                      </p:childTnLst>
                                    </p:cTn>
                                  </p:par>
                                  <p:par>
                                    <p:cTn id="60" presetID="22" presetClass="entr" presetSubtype="8" fill="hold" grpId="0" nodeType="withEffect">
                                      <p:stCondLst>
                                        <p:cond delay="250"/>
                                      </p:stCondLst>
                                      <p:childTnLst>
                                        <p:set>
                                          <p:cBhvr>
                                            <p:cTn id="61" dur="1" fill="hold">
                                              <p:stCondLst>
                                                <p:cond delay="0"/>
                                              </p:stCondLst>
                                            </p:cTn>
                                            <p:tgtEl>
                                              <p:spTgt spid="17"/>
                                            </p:tgtEl>
                                            <p:attrNameLst>
                                              <p:attrName>style.visibility</p:attrName>
                                            </p:attrNameLst>
                                          </p:cBhvr>
                                          <p:to>
                                            <p:strVal val="visible"/>
                                          </p:to>
                                        </p:set>
                                        <p:animEffect transition="in" filter="wipe(left)">
                                          <p:cBhvr>
                                            <p:cTn id="62" dur="500"/>
                                            <p:tgtEl>
                                              <p:spTgt spid="17"/>
                                            </p:tgtEl>
                                          </p:cBhvr>
                                        </p:animEffect>
                                      </p:childTnLst>
                                    </p:cTn>
                                  </p:par>
                                </p:childTnLst>
                              </p:cTn>
                            </p:par>
                            <p:par>
                              <p:cTn id="63" fill="hold">
                                <p:stCondLst>
                                  <p:cond delay="7500"/>
                                </p:stCondLst>
                                <p:childTnLst>
                                  <p:par>
                                    <p:cTn id="64" presetID="10" presetClass="entr" presetSubtype="0" fill="hold" grpId="0" nodeType="afterEffect">
                                      <p:stCondLst>
                                        <p:cond delay="0"/>
                                      </p:stCondLst>
                                      <p:childTnLst>
                                        <p:set>
                                          <p:cBhvr>
                                            <p:cTn id="65" dur="1" fill="hold">
                                              <p:stCondLst>
                                                <p:cond delay="0"/>
                                              </p:stCondLst>
                                            </p:cTn>
                                            <p:tgtEl>
                                              <p:spTgt spid="47"/>
                                            </p:tgtEl>
                                            <p:attrNameLst>
                                              <p:attrName>style.visibility</p:attrName>
                                            </p:attrNameLst>
                                          </p:cBhvr>
                                          <p:to>
                                            <p:strVal val="visible"/>
                                          </p:to>
                                        </p:set>
                                        <p:animEffect transition="in" filter="fade">
                                          <p:cBhvr>
                                            <p:cTn id="66" dur="500"/>
                                            <p:tgtEl>
                                              <p:spTgt spid="47"/>
                                            </p:tgtEl>
                                          </p:cBhvr>
                                        </p:animEffect>
                                      </p:childTnLst>
                                    </p:cTn>
                                  </p:par>
                                </p:childTnLst>
                              </p:cTn>
                            </p:par>
                            <p:par>
                              <p:cTn id="67" fill="hold">
                                <p:stCondLst>
                                  <p:cond delay="8000"/>
                                </p:stCondLst>
                                <p:childTnLst>
                                  <p:par>
                                    <p:cTn id="68" presetID="2" presetClass="entr" presetSubtype="8" fill="hold" nodeType="afterEffect">
                                      <p:stCondLst>
                                        <p:cond delay="0"/>
                                      </p:stCondLst>
                                      <p:childTnLst>
                                        <p:set>
                                          <p:cBhvr>
                                            <p:cTn id="69" dur="1" fill="hold">
                                              <p:stCondLst>
                                                <p:cond delay="0"/>
                                              </p:stCondLst>
                                            </p:cTn>
                                            <p:tgtEl>
                                              <p:spTgt spid="11"/>
                                            </p:tgtEl>
                                            <p:attrNameLst>
                                              <p:attrName>style.visibility</p:attrName>
                                            </p:attrNameLst>
                                          </p:cBhvr>
                                          <p:to>
                                            <p:strVal val="visible"/>
                                          </p:to>
                                        </p:set>
                                        <p:anim calcmode="lin" valueType="num">
                                          <p:cBhvr additive="base">
                                            <p:cTn id="70" dur="1000" fill="hold"/>
                                            <p:tgtEl>
                                              <p:spTgt spid="11"/>
                                            </p:tgtEl>
                                            <p:attrNameLst>
                                              <p:attrName>ppt_x</p:attrName>
                                            </p:attrNameLst>
                                          </p:cBhvr>
                                          <p:tavLst>
                                            <p:tav tm="0">
                                              <p:val>
                                                <p:strVal val="0-#ppt_w/2"/>
                                              </p:val>
                                            </p:tav>
                                            <p:tav tm="100000">
                                              <p:val>
                                                <p:strVal val="#ppt_x"/>
                                              </p:val>
                                            </p:tav>
                                          </p:tavLst>
                                        </p:anim>
                                        <p:anim calcmode="lin" valueType="num">
                                          <p:cBhvr additive="base">
                                            <p:cTn id="71" dur="1000" fill="hold"/>
                                            <p:tgtEl>
                                              <p:spTgt spid="11"/>
                                            </p:tgtEl>
                                            <p:attrNameLst>
                                              <p:attrName>ppt_y</p:attrName>
                                            </p:attrNameLst>
                                          </p:cBhvr>
                                          <p:tavLst>
                                            <p:tav tm="0">
                                              <p:val>
                                                <p:strVal val="#ppt_y"/>
                                              </p:val>
                                            </p:tav>
                                            <p:tav tm="100000">
                                              <p:val>
                                                <p:strVal val="#ppt_y"/>
                                              </p:val>
                                            </p:tav>
                                          </p:tavLst>
                                        </p:anim>
                                      </p:childTnLst>
                                    </p:cTn>
                                  </p:par>
                                  <p:par>
                                    <p:cTn id="72" presetID="22" presetClass="entr" presetSubtype="8" fill="hold" grpId="0" nodeType="withEffect">
                                      <p:stCondLst>
                                        <p:cond delay="250"/>
                                      </p:stCondLst>
                                      <p:childTnLst>
                                        <p:set>
                                          <p:cBhvr>
                                            <p:cTn id="73" dur="1" fill="hold">
                                              <p:stCondLst>
                                                <p:cond delay="0"/>
                                              </p:stCondLst>
                                            </p:cTn>
                                            <p:tgtEl>
                                              <p:spTgt spid="16"/>
                                            </p:tgtEl>
                                            <p:attrNameLst>
                                              <p:attrName>style.visibility</p:attrName>
                                            </p:attrNameLst>
                                          </p:cBhvr>
                                          <p:to>
                                            <p:strVal val="visible"/>
                                          </p:to>
                                        </p:set>
                                        <p:animEffect transition="in" filter="wipe(left)">
                                          <p:cBhvr>
                                            <p:cTn id="74" dur="500"/>
                                            <p:tgtEl>
                                              <p:spTgt spid="16"/>
                                            </p:tgtEl>
                                          </p:cBhvr>
                                        </p:animEffect>
                                      </p:childTnLst>
                                    </p:cTn>
                                  </p:par>
                                </p:childTnLst>
                              </p:cTn>
                            </p:par>
                            <p:par>
                              <p:cTn id="75" fill="hold">
                                <p:stCondLst>
                                  <p:cond delay="9000"/>
                                </p:stCondLst>
                                <p:childTnLst>
                                  <p:par>
                                    <p:cTn id="76" presetID="10" presetClass="entr" presetSubtype="0" fill="hold" grpId="0" nodeType="afterEffect">
                                      <p:stCondLst>
                                        <p:cond delay="0"/>
                                      </p:stCondLst>
                                      <p:childTnLst>
                                        <p:set>
                                          <p:cBhvr>
                                            <p:cTn id="77" dur="1" fill="hold">
                                              <p:stCondLst>
                                                <p:cond delay="0"/>
                                              </p:stCondLst>
                                            </p:cTn>
                                            <p:tgtEl>
                                              <p:spTgt spid="48"/>
                                            </p:tgtEl>
                                            <p:attrNameLst>
                                              <p:attrName>style.visibility</p:attrName>
                                            </p:attrNameLst>
                                          </p:cBhvr>
                                          <p:to>
                                            <p:strVal val="visible"/>
                                          </p:to>
                                        </p:set>
                                        <p:animEffect transition="in" filter="fade">
                                          <p:cBhvr>
                                            <p:cTn id="7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46" grpId="0"/>
          <p:bldP spid="47" grpId="0"/>
          <p:bldP spid="48" grpId="0"/>
          <p:bldP spid="49" grpId="0"/>
          <p:bldP spid="50" grpId="0"/>
          <p:bldP spid="51"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1364567"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5" name="圆角矩形 34"/>
          <p:cNvSpPr/>
          <p:nvPr/>
        </p:nvSpPr>
        <p:spPr>
          <a:xfrm rot="2700000">
            <a:off x="1719192" y="2639866"/>
            <a:ext cx="1892289" cy="1892289"/>
          </a:xfrm>
          <a:prstGeom prst="roundRect">
            <a:avLst>
              <a:gd name="adj" fmla="val 6319"/>
            </a:avLst>
          </a:prstGeom>
          <a:solidFill>
            <a:schemeClr val="bg1">
              <a:lumMod val="95000"/>
            </a:schemeClr>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prstClr val="white"/>
              </a:solidFill>
              <a:latin typeface="DIN-BoldItalic" pitchFamily="50" charset="0"/>
              <a:ea typeface="微软雅黑" panose="020B0503020204020204" pitchFamily="34" charset="-122"/>
            </a:endParaRPr>
          </a:p>
        </p:txBody>
      </p:sp>
      <p:sp>
        <p:nvSpPr>
          <p:cNvPr id="36" name="圆角矩形 35"/>
          <p:cNvSpPr/>
          <p:nvPr/>
        </p:nvSpPr>
        <p:spPr>
          <a:xfrm rot="2700000">
            <a:off x="4011125" y="2639866"/>
            <a:ext cx="1892289" cy="1892289"/>
          </a:xfrm>
          <a:prstGeom prst="roundRect">
            <a:avLst>
              <a:gd name="adj" fmla="val 6319"/>
            </a:avLst>
          </a:prstGeom>
          <a:solidFill>
            <a:schemeClr val="bg1">
              <a:lumMod val="95000"/>
            </a:schemeClr>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prstClr val="white"/>
              </a:solidFill>
              <a:latin typeface="DIN-BoldItalic" pitchFamily="50" charset="0"/>
              <a:ea typeface="微软雅黑" panose="020B0503020204020204" pitchFamily="34" charset="-122"/>
            </a:endParaRPr>
          </a:p>
        </p:txBody>
      </p:sp>
      <p:sp>
        <p:nvSpPr>
          <p:cNvPr id="37" name="圆角矩形 36"/>
          <p:cNvSpPr/>
          <p:nvPr/>
        </p:nvSpPr>
        <p:spPr>
          <a:xfrm rot="2700000">
            <a:off x="6303058" y="2617659"/>
            <a:ext cx="1892289" cy="1892289"/>
          </a:xfrm>
          <a:prstGeom prst="roundRect">
            <a:avLst>
              <a:gd name="adj" fmla="val 6319"/>
            </a:avLst>
          </a:prstGeom>
          <a:solidFill>
            <a:schemeClr val="bg1">
              <a:lumMod val="95000"/>
            </a:schemeClr>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prstClr val="white"/>
              </a:solidFill>
              <a:latin typeface="DIN-BoldItalic" pitchFamily="50" charset="0"/>
              <a:ea typeface="微软雅黑" panose="020B0503020204020204" pitchFamily="34" charset="-122"/>
            </a:endParaRPr>
          </a:p>
        </p:txBody>
      </p:sp>
      <p:sp>
        <p:nvSpPr>
          <p:cNvPr id="38" name="圆角矩形 37"/>
          <p:cNvSpPr/>
          <p:nvPr/>
        </p:nvSpPr>
        <p:spPr>
          <a:xfrm rot="2700000">
            <a:off x="8594990" y="2617659"/>
            <a:ext cx="1892289" cy="1892289"/>
          </a:xfrm>
          <a:prstGeom prst="roundRect">
            <a:avLst>
              <a:gd name="adj" fmla="val 6319"/>
            </a:avLst>
          </a:prstGeom>
          <a:solidFill>
            <a:schemeClr val="bg1">
              <a:lumMod val="95000"/>
            </a:schemeClr>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prstClr val="white"/>
              </a:solidFill>
              <a:latin typeface="DIN-BoldItalic" pitchFamily="50" charset="0"/>
              <a:ea typeface="微软雅黑" panose="020B0503020204020204" pitchFamily="34" charset="-122"/>
            </a:endParaRPr>
          </a:p>
        </p:txBody>
      </p:sp>
      <p:sp>
        <p:nvSpPr>
          <p:cNvPr id="39" name="圆角矩形 38"/>
          <p:cNvSpPr/>
          <p:nvPr/>
        </p:nvSpPr>
        <p:spPr>
          <a:xfrm rot="2700000">
            <a:off x="1977638" y="2888474"/>
            <a:ext cx="1387642" cy="1387643"/>
          </a:xfrm>
          <a:prstGeom prst="roundRect">
            <a:avLst>
              <a:gd name="adj" fmla="val 6319"/>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40" name="圆角矩形 39"/>
          <p:cNvSpPr/>
          <p:nvPr/>
        </p:nvSpPr>
        <p:spPr>
          <a:xfrm rot="2700000">
            <a:off x="4269570" y="2888471"/>
            <a:ext cx="1387642" cy="1387643"/>
          </a:xfrm>
          <a:prstGeom prst="roundRect">
            <a:avLst>
              <a:gd name="adj" fmla="val 6319"/>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41" name="圆角矩形 40"/>
          <p:cNvSpPr/>
          <p:nvPr/>
        </p:nvSpPr>
        <p:spPr>
          <a:xfrm rot="2700000">
            <a:off x="6561503" y="2866267"/>
            <a:ext cx="1387642" cy="1387643"/>
          </a:xfrm>
          <a:prstGeom prst="roundRect">
            <a:avLst>
              <a:gd name="adj" fmla="val 6319"/>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42" name="圆角矩形 41"/>
          <p:cNvSpPr/>
          <p:nvPr/>
        </p:nvSpPr>
        <p:spPr>
          <a:xfrm rot="2700000">
            <a:off x="8853435" y="2866266"/>
            <a:ext cx="1387642" cy="1387643"/>
          </a:xfrm>
          <a:prstGeom prst="roundRect">
            <a:avLst>
              <a:gd name="adj" fmla="val 6319"/>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43" name="任意多边形 42"/>
          <p:cNvSpPr/>
          <p:nvPr/>
        </p:nvSpPr>
        <p:spPr>
          <a:xfrm>
            <a:off x="1865866" y="1961743"/>
            <a:ext cx="1940313" cy="1148576"/>
          </a:xfrm>
          <a:custGeom>
            <a:avLst/>
            <a:gdLst>
              <a:gd name="connsiteX0" fmla="*/ 0 w 1940313"/>
              <a:gd name="connsiteY0" fmla="*/ 791737 h 1148576"/>
              <a:gd name="connsiteX1" fmla="*/ 791737 w 1940313"/>
              <a:gd name="connsiteY1" fmla="*/ 0 h 1148576"/>
              <a:gd name="connsiteX2" fmla="*/ 1940313 w 1940313"/>
              <a:gd name="connsiteY2" fmla="*/ 1148576 h 1148576"/>
            </a:gdLst>
            <a:ahLst/>
            <a:cxnLst>
              <a:cxn ang="0">
                <a:pos x="connsiteX0" y="connsiteY0"/>
              </a:cxn>
              <a:cxn ang="0">
                <a:pos x="connsiteX1" y="connsiteY1"/>
              </a:cxn>
              <a:cxn ang="0">
                <a:pos x="connsiteX2" y="connsiteY2"/>
              </a:cxn>
            </a:cxnLst>
            <a:rect l="l" t="t" r="r" b="b"/>
            <a:pathLst>
              <a:path w="1940313" h="1148576">
                <a:moveTo>
                  <a:pt x="0" y="791737"/>
                </a:moveTo>
                <a:lnTo>
                  <a:pt x="791737" y="0"/>
                </a:lnTo>
                <a:lnTo>
                  <a:pt x="1940313" y="1148576"/>
                </a:lnTo>
              </a:path>
            </a:pathLst>
          </a:custGeom>
          <a:noFill/>
          <a:ln w="12700">
            <a:solidFill>
              <a:srgbClr val="8A8B8F"/>
            </a:solidFill>
            <a:prstDash val="dash"/>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45" name="任意多边形 44"/>
          <p:cNvSpPr/>
          <p:nvPr/>
        </p:nvSpPr>
        <p:spPr>
          <a:xfrm flipV="1">
            <a:off x="4157896" y="4089576"/>
            <a:ext cx="1940313" cy="1148576"/>
          </a:xfrm>
          <a:custGeom>
            <a:avLst/>
            <a:gdLst>
              <a:gd name="connsiteX0" fmla="*/ 0 w 1940313"/>
              <a:gd name="connsiteY0" fmla="*/ 791737 h 1148576"/>
              <a:gd name="connsiteX1" fmla="*/ 791737 w 1940313"/>
              <a:gd name="connsiteY1" fmla="*/ 0 h 1148576"/>
              <a:gd name="connsiteX2" fmla="*/ 1940313 w 1940313"/>
              <a:gd name="connsiteY2" fmla="*/ 1148576 h 1148576"/>
            </a:gdLst>
            <a:ahLst/>
            <a:cxnLst>
              <a:cxn ang="0">
                <a:pos x="connsiteX0" y="connsiteY0"/>
              </a:cxn>
              <a:cxn ang="0">
                <a:pos x="connsiteX1" y="connsiteY1"/>
              </a:cxn>
              <a:cxn ang="0">
                <a:pos x="connsiteX2" y="connsiteY2"/>
              </a:cxn>
            </a:cxnLst>
            <a:rect l="l" t="t" r="r" b="b"/>
            <a:pathLst>
              <a:path w="1940313" h="1148576">
                <a:moveTo>
                  <a:pt x="0" y="791737"/>
                </a:moveTo>
                <a:lnTo>
                  <a:pt x="791737" y="0"/>
                </a:lnTo>
                <a:lnTo>
                  <a:pt x="1940313" y="1148576"/>
                </a:lnTo>
              </a:path>
            </a:pathLst>
          </a:custGeom>
          <a:noFill/>
          <a:ln w="12700">
            <a:solidFill>
              <a:srgbClr val="8A8B8F"/>
            </a:solidFill>
            <a:prstDash val="dash"/>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46" name="任意多边形 45"/>
          <p:cNvSpPr/>
          <p:nvPr/>
        </p:nvSpPr>
        <p:spPr>
          <a:xfrm>
            <a:off x="6450019" y="1961743"/>
            <a:ext cx="1940313" cy="1148576"/>
          </a:xfrm>
          <a:custGeom>
            <a:avLst/>
            <a:gdLst>
              <a:gd name="connsiteX0" fmla="*/ 0 w 1940313"/>
              <a:gd name="connsiteY0" fmla="*/ 791737 h 1148576"/>
              <a:gd name="connsiteX1" fmla="*/ 791737 w 1940313"/>
              <a:gd name="connsiteY1" fmla="*/ 0 h 1148576"/>
              <a:gd name="connsiteX2" fmla="*/ 1940313 w 1940313"/>
              <a:gd name="connsiteY2" fmla="*/ 1148576 h 1148576"/>
            </a:gdLst>
            <a:ahLst/>
            <a:cxnLst>
              <a:cxn ang="0">
                <a:pos x="connsiteX0" y="connsiteY0"/>
              </a:cxn>
              <a:cxn ang="0">
                <a:pos x="connsiteX1" y="connsiteY1"/>
              </a:cxn>
              <a:cxn ang="0">
                <a:pos x="connsiteX2" y="connsiteY2"/>
              </a:cxn>
            </a:cxnLst>
            <a:rect l="l" t="t" r="r" b="b"/>
            <a:pathLst>
              <a:path w="1940313" h="1148576">
                <a:moveTo>
                  <a:pt x="0" y="791737"/>
                </a:moveTo>
                <a:lnTo>
                  <a:pt x="791737" y="0"/>
                </a:lnTo>
                <a:lnTo>
                  <a:pt x="1940313" y="1148576"/>
                </a:lnTo>
              </a:path>
            </a:pathLst>
          </a:custGeom>
          <a:noFill/>
          <a:ln w="12700">
            <a:solidFill>
              <a:srgbClr val="8A8B8F"/>
            </a:solidFill>
            <a:prstDash val="dash"/>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47" name="任意多边形 46"/>
          <p:cNvSpPr/>
          <p:nvPr/>
        </p:nvSpPr>
        <p:spPr>
          <a:xfrm flipV="1">
            <a:off x="8719746" y="4089576"/>
            <a:ext cx="1940313" cy="1148576"/>
          </a:xfrm>
          <a:custGeom>
            <a:avLst/>
            <a:gdLst>
              <a:gd name="connsiteX0" fmla="*/ 0 w 1940313"/>
              <a:gd name="connsiteY0" fmla="*/ 791737 h 1148576"/>
              <a:gd name="connsiteX1" fmla="*/ 791737 w 1940313"/>
              <a:gd name="connsiteY1" fmla="*/ 0 h 1148576"/>
              <a:gd name="connsiteX2" fmla="*/ 1940313 w 1940313"/>
              <a:gd name="connsiteY2" fmla="*/ 1148576 h 1148576"/>
            </a:gdLst>
            <a:ahLst/>
            <a:cxnLst>
              <a:cxn ang="0">
                <a:pos x="connsiteX0" y="connsiteY0"/>
              </a:cxn>
              <a:cxn ang="0">
                <a:pos x="connsiteX1" y="connsiteY1"/>
              </a:cxn>
              <a:cxn ang="0">
                <a:pos x="connsiteX2" y="connsiteY2"/>
              </a:cxn>
            </a:cxnLst>
            <a:rect l="l" t="t" r="r" b="b"/>
            <a:pathLst>
              <a:path w="1940313" h="1148576">
                <a:moveTo>
                  <a:pt x="0" y="791737"/>
                </a:moveTo>
                <a:lnTo>
                  <a:pt x="791737" y="0"/>
                </a:lnTo>
                <a:lnTo>
                  <a:pt x="1940313" y="1148576"/>
                </a:lnTo>
              </a:path>
            </a:pathLst>
          </a:custGeom>
          <a:noFill/>
          <a:ln w="12700">
            <a:solidFill>
              <a:srgbClr val="8A8B8F"/>
            </a:solidFill>
            <a:prstDash val="dash"/>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grpSp>
        <p:nvGrpSpPr>
          <p:cNvPr id="48" name="组合 47"/>
          <p:cNvGrpSpPr/>
          <p:nvPr/>
        </p:nvGrpSpPr>
        <p:grpSpPr>
          <a:xfrm>
            <a:off x="1308284" y="5008729"/>
            <a:ext cx="2666093" cy="802951"/>
            <a:chOff x="1351824" y="4950667"/>
            <a:chExt cx="2666093" cy="802951"/>
          </a:xfrm>
        </p:grpSpPr>
        <p:sp>
          <p:nvSpPr>
            <p:cNvPr id="49" name="文本框 48"/>
            <p:cNvSpPr txBox="1"/>
            <p:nvPr/>
          </p:nvSpPr>
          <p:spPr>
            <a:xfrm>
              <a:off x="1723309" y="4950667"/>
              <a:ext cx="1923123" cy="338554"/>
            </a:xfrm>
            <a:prstGeom prst="rect">
              <a:avLst/>
            </a:prstGeom>
            <a:noFill/>
          </p:spPr>
          <p:txBody>
            <a:bodyPr wrap="square" rtlCol="0">
              <a:spAutoFit/>
            </a:bodyPr>
            <a:lstStyle/>
            <a:p>
              <a:pPr algn="ctr"/>
              <a:r>
                <a:rPr lang="zh-CN" altLang="en-US" sz="1600" dirty="0">
                  <a:solidFill>
                    <a:srgbClr val="254E8B"/>
                  </a:solidFill>
                  <a:latin typeface="微软雅黑"/>
                  <a:ea typeface="微软雅黑"/>
                </a:rPr>
                <a:t>点击</a:t>
              </a:r>
              <a:r>
                <a:rPr lang="zh-CN" altLang="en-US" sz="1600" dirty="0" smtClean="0">
                  <a:solidFill>
                    <a:srgbClr val="254E8B"/>
                  </a:solidFill>
                  <a:latin typeface="微软雅黑"/>
                  <a:ea typeface="微软雅黑"/>
                </a:rPr>
                <a:t>添加</a:t>
              </a:r>
              <a:r>
                <a:rPr lang="zh-CN" altLang="en-US" sz="1600" dirty="0">
                  <a:solidFill>
                    <a:srgbClr val="254E8B"/>
                  </a:solidFill>
                  <a:latin typeface="微软雅黑"/>
                  <a:ea typeface="微软雅黑"/>
                </a:rPr>
                <a:t>标题</a:t>
              </a:r>
            </a:p>
          </p:txBody>
        </p:sp>
        <p:sp>
          <p:nvSpPr>
            <p:cNvPr id="50" name="矩形 49"/>
            <p:cNvSpPr/>
            <p:nvPr/>
          </p:nvSpPr>
          <p:spPr>
            <a:xfrm>
              <a:off x="1351824" y="5199620"/>
              <a:ext cx="2666093" cy="553998"/>
            </a:xfrm>
            <a:prstGeom prst="rect">
              <a:avLst/>
            </a:prstGeom>
          </p:spPr>
          <p:txBody>
            <a:bodyPr wrap="square">
              <a:spAutoFit/>
            </a:bodyPr>
            <a:lstStyle/>
            <a:p>
              <a:pPr algn="ctr" fontAlgn="base">
                <a:spcBef>
                  <a:spcPct val="0"/>
                </a:spcBef>
                <a:spcAft>
                  <a:spcPct val="0"/>
                </a:spcAft>
              </a:pPr>
              <a:r>
                <a:rPr lang="en-US" altLang="zh-CN" sz="1000" dirty="0" smtClean="0">
                  <a:solidFill>
                    <a:prstClr val="white">
                      <a:lumMod val="50000"/>
                    </a:prstClr>
                  </a:solidFill>
                  <a:latin typeface="Century Gothic" panose="020B0502020202020204" pitchFamily="34" charset="0"/>
                  <a:ea typeface="Segoe UI" panose="020B0502040204020203" pitchFamily="34" charset="0"/>
                  <a:cs typeface="Segoe UI" panose="020B0502040204020203" pitchFamily="34" charset="0"/>
                  <a:sym typeface="Lato Regular" charset="0"/>
                </a:rPr>
                <a:t>Lorem ipsum dolor sit amet, consectetuer adipiscing elit. Maecenas porttitor congue massa. Fusce posuere, </a:t>
              </a:r>
            </a:p>
          </p:txBody>
        </p:sp>
      </p:grpSp>
      <p:grpSp>
        <p:nvGrpSpPr>
          <p:cNvPr id="51" name="组合 50"/>
          <p:cNvGrpSpPr/>
          <p:nvPr/>
        </p:nvGrpSpPr>
        <p:grpSpPr>
          <a:xfrm>
            <a:off x="3630568" y="1467242"/>
            <a:ext cx="2666093" cy="802951"/>
            <a:chOff x="1351824" y="4950667"/>
            <a:chExt cx="2666093" cy="802951"/>
          </a:xfrm>
        </p:grpSpPr>
        <p:sp>
          <p:nvSpPr>
            <p:cNvPr id="52" name="文本框 51"/>
            <p:cNvSpPr txBox="1"/>
            <p:nvPr/>
          </p:nvSpPr>
          <p:spPr>
            <a:xfrm>
              <a:off x="1723309" y="4950667"/>
              <a:ext cx="1923123" cy="338554"/>
            </a:xfrm>
            <a:prstGeom prst="rect">
              <a:avLst/>
            </a:prstGeom>
            <a:noFill/>
          </p:spPr>
          <p:txBody>
            <a:bodyPr wrap="square" rtlCol="0">
              <a:spAutoFit/>
            </a:bodyPr>
            <a:lstStyle/>
            <a:p>
              <a:pPr algn="ctr"/>
              <a:r>
                <a:rPr lang="zh-CN" altLang="en-US" sz="1600" dirty="0">
                  <a:solidFill>
                    <a:srgbClr val="254E8B"/>
                  </a:solidFill>
                  <a:latin typeface="微软雅黑"/>
                  <a:ea typeface="微软雅黑"/>
                </a:rPr>
                <a:t>点击</a:t>
              </a:r>
              <a:r>
                <a:rPr lang="zh-CN" altLang="en-US" sz="1600" dirty="0" smtClean="0">
                  <a:solidFill>
                    <a:srgbClr val="254E8B"/>
                  </a:solidFill>
                  <a:latin typeface="微软雅黑"/>
                  <a:ea typeface="微软雅黑"/>
                </a:rPr>
                <a:t>添加</a:t>
              </a:r>
              <a:r>
                <a:rPr lang="zh-CN" altLang="en-US" sz="1600" dirty="0">
                  <a:solidFill>
                    <a:srgbClr val="254E8B"/>
                  </a:solidFill>
                  <a:latin typeface="微软雅黑"/>
                  <a:ea typeface="微软雅黑"/>
                </a:rPr>
                <a:t>标题</a:t>
              </a:r>
            </a:p>
          </p:txBody>
        </p:sp>
        <p:sp>
          <p:nvSpPr>
            <p:cNvPr id="53" name="矩形 52"/>
            <p:cNvSpPr/>
            <p:nvPr/>
          </p:nvSpPr>
          <p:spPr>
            <a:xfrm>
              <a:off x="1351824" y="5199620"/>
              <a:ext cx="2666093" cy="553998"/>
            </a:xfrm>
            <a:prstGeom prst="rect">
              <a:avLst/>
            </a:prstGeom>
          </p:spPr>
          <p:txBody>
            <a:bodyPr wrap="square">
              <a:spAutoFit/>
            </a:bodyPr>
            <a:lstStyle/>
            <a:p>
              <a:pPr algn="ctr" fontAlgn="base">
                <a:spcBef>
                  <a:spcPct val="0"/>
                </a:spcBef>
                <a:spcAft>
                  <a:spcPct val="0"/>
                </a:spcAft>
              </a:pPr>
              <a:r>
                <a:rPr lang="en-US" altLang="zh-CN" sz="1000" dirty="0" smtClean="0">
                  <a:solidFill>
                    <a:prstClr val="white">
                      <a:lumMod val="50000"/>
                    </a:prstClr>
                  </a:solidFill>
                  <a:latin typeface="Century Gothic" panose="020B0502020202020204" pitchFamily="34" charset="0"/>
                  <a:ea typeface="Segoe UI" panose="020B0502040204020203" pitchFamily="34" charset="0"/>
                  <a:cs typeface="Segoe UI" panose="020B0502040204020203" pitchFamily="34" charset="0"/>
                  <a:sym typeface="Lato Regular" charset="0"/>
                </a:rPr>
                <a:t>Lorem ipsum dolor sit amet, consectetuer adipiscing elit. Maecenas porttitor congue massa. Fusce posuere, </a:t>
              </a:r>
            </a:p>
          </p:txBody>
        </p:sp>
      </p:grpSp>
      <p:grpSp>
        <p:nvGrpSpPr>
          <p:cNvPr id="54" name="组合 53"/>
          <p:cNvGrpSpPr/>
          <p:nvPr/>
        </p:nvGrpSpPr>
        <p:grpSpPr>
          <a:xfrm>
            <a:off x="5909312" y="5008729"/>
            <a:ext cx="2666093" cy="802951"/>
            <a:chOff x="1351824" y="4950667"/>
            <a:chExt cx="2666093" cy="802951"/>
          </a:xfrm>
        </p:grpSpPr>
        <p:sp>
          <p:nvSpPr>
            <p:cNvPr id="55" name="文本框 54"/>
            <p:cNvSpPr txBox="1"/>
            <p:nvPr/>
          </p:nvSpPr>
          <p:spPr>
            <a:xfrm>
              <a:off x="1723309" y="4950667"/>
              <a:ext cx="1923123" cy="338554"/>
            </a:xfrm>
            <a:prstGeom prst="rect">
              <a:avLst/>
            </a:prstGeom>
            <a:noFill/>
          </p:spPr>
          <p:txBody>
            <a:bodyPr wrap="square" rtlCol="0">
              <a:spAutoFit/>
            </a:bodyPr>
            <a:lstStyle/>
            <a:p>
              <a:pPr algn="ctr"/>
              <a:r>
                <a:rPr lang="zh-CN" altLang="en-US" sz="1600" dirty="0">
                  <a:solidFill>
                    <a:srgbClr val="254E8B"/>
                  </a:solidFill>
                  <a:latin typeface="微软雅黑"/>
                  <a:ea typeface="微软雅黑"/>
                </a:rPr>
                <a:t>点击</a:t>
              </a:r>
              <a:r>
                <a:rPr lang="zh-CN" altLang="en-US" sz="1600" dirty="0" smtClean="0">
                  <a:solidFill>
                    <a:srgbClr val="254E8B"/>
                  </a:solidFill>
                  <a:latin typeface="微软雅黑"/>
                  <a:ea typeface="微软雅黑"/>
                </a:rPr>
                <a:t>添加</a:t>
              </a:r>
              <a:r>
                <a:rPr lang="zh-CN" altLang="en-US" sz="1600" dirty="0">
                  <a:solidFill>
                    <a:srgbClr val="254E8B"/>
                  </a:solidFill>
                  <a:latin typeface="微软雅黑"/>
                  <a:ea typeface="微软雅黑"/>
                </a:rPr>
                <a:t>标题</a:t>
              </a:r>
            </a:p>
          </p:txBody>
        </p:sp>
        <p:sp>
          <p:nvSpPr>
            <p:cNvPr id="56" name="矩形 55"/>
            <p:cNvSpPr/>
            <p:nvPr/>
          </p:nvSpPr>
          <p:spPr>
            <a:xfrm>
              <a:off x="1351824" y="5199620"/>
              <a:ext cx="2666093" cy="553998"/>
            </a:xfrm>
            <a:prstGeom prst="rect">
              <a:avLst/>
            </a:prstGeom>
          </p:spPr>
          <p:txBody>
            <a:bodyPr wrap="square">
              <a:spAutoFit/>
            </a:bodyPr>
            <a:lstStyle/>
            <a:p>
              <a:pPr algn="ctr" fontAlgn="base">
                <a:spcBef>
                  <a:spcPct val="0"/>
                </a:spcBef>
                <a:spcAft>
                  <a:spcPct val="0"/>
                </a:spcAft>
              </a:pPr>
              <a:r>
                <a:rPr lang="en-US" altLang="zh-CN" sz="1000" dirty="0" smtClean="0">
                  <a:solidFill>
                    <a:prstClr val="white">
                      <a:lumMod val="50000"/>
                    </a:prstClr>
                  </a:solidFill>
                  <a:latin typeface="Century Gothic" panose="020B0502020202020204" pitchFamily="34" charset="0"/>
                  <a:ea typeface="Segoe UI" panose="020B0502040204020203" pitchFamily="34" charset="0"/>
                  <a:cs typeface="Segoe UI" panose="020B0502040204020203" pitchFamily="34" charset="0"/>
                  <a:sym typeface="Lato Regular" charset="0"/>
                </a:rPr>
                <a:t>Lorem ipsum dolor sit amet, consectetuer adipiscing elit. Maecenas porttitor congue massa. Fusce posuere, </a:t>
              </a:r>
            </a:p>
          </p:txBody>
        </p:sp>
      </p:grpSp>
      <p:grpSp>
        <p:nvGrpSpPr>
          <p:cNvPr id="57" name="组合 56"/>
          <p:cNvGrpSpPr/>
          <p:nvPr/>
        </p:nvGrpSpPr>
        <p:grpSpPr>
          <a:xfrm>
            <a:off x="8231596" y="1467242"/>
            <a:ext cx="2666093" cy="802951"/>
            <a:chOff x="1351824" y="4950667"/>
            <a:chExt cx="2666093" cy="802951"/>
          </a:xfrm>
        </p:grpSpPr>
        <p:sp>
          <p:nvSpPr>
            <p:cNvPr id="58" name="文本框 57"/>
            <p:cNvSpPr txBox="1"/>
            <p:nvPr/>
          </p:nvSpPr>
          <p:spPr>
            <a:xfrm>
              <a:off x="1723309" y="4950667"/>
              <a:ext cx="1923123" cy="338554"/>
            </a:xfrm>
            <a:prstGeom prst="rect">
              <a:avLst/>
            </a:prstGeom>
            <a:noFill/>
          </p:spPr>
          <p:txBody>
            <a:bodyPr wrap="square" rtlCol="0">
              <a:spAutoFit/>
            </a:bodyPr>
            <a:lstStyle/>
            <a:p>
              <a:pPr algn="ctr"/>
              <a:r>
                <a:rPr lang="zh-CN" altLang="en-US" sz="1600" dirty="0">
                  <a:solidFill>
                    <a:srgbClr val="254E8B"/>
                  </a:solidFill>
                  <a:latin typeface="微软雅黑"/>
                  <a:ea typeface="微软雅黑"/>
                </a:rPr>
                <a:t>点击</a:t>
              </a:r>
              <a:r>
                <a:rPr lang="zh-CN" altLang="en-US" sz="1600" dirty="0" smtClean="0">
                  <a:solidFill>
                    <a:srgbClr val="254E8B"/>
                  </a:solidFill>
                  <a:latin typeface="微软雅黑"/>
                  <a:ea typeface="微软雅黑"/>
                </a:rPr>
                <a:t>添加</a:t>
              </a:r>
              <a:r>
                <a:rPr lang="zh-CN" altLang="en-US" sz="1600" dirty="0">
                  <a:solidFill>
                    <a:srgbClr val="254E8B"/>
                  </a:solidFill>
                  <a:latin typeface="微软雅黑"/>
                  <a:ea typeface="微软雅黑"/>
                </a:rPr>
                <a:t>标题</a:t>
              </a:r>
            </a:p>
          </p:txBody>
        </p:sp>
        <p:sp>
          <p:nvSpPr>
            <p:cNvPr id="59" name="矩形 58"/>
            <p:cNvSpPr/>
            <p:nvPr/>
          </p:nvSpPr>
          <p:spPr>
            <a:xfrm>
              <a:off x="1351824" y="5199620"/>
              <a:ext cx="2666093" cy="553998"/>
            </a:xfrm>
            <a:prstGeom prst="rect">
              <a:avLst/>
            </a:prstGeom>
          </p:spPr>
          <p:txBody>
            <a:bodyPr wrap="square">
              <a:spAutoFit/>
            </a:bodyPr>
            <a:lstStyle/>
            <a:p>
              <a:pPr algn="ctr" fontAlgn="base">
                <a:spcBef>
                  <a:spcPct val="0"/>
                </a:spcBef>
                <a:spcAft>
                  <a:spcPct val="0"/>
                </a:spcAft>
              </a:pPr>
              <a:r>
                <a:rPr lang="en-US" altLang="zh-CN" sz="1000" dirty="0" smtClean="0">
                  <a:solidFill>
                    <a:prstClr val="white">
                      <a:lumMod val="50000"/>
                    </a:prstClr>
                  </a:solidFill>
                  <a:latin typeface="Century Gothic" panose="020B0502020202020204" pitchFamily="34" charset="0"/>
                  <a:ea typeface="Segoe UI" panose="020B0502040204020203" pitchFamily="34" charset="0"/>
                  <a:cs typeface="Segoe UI" panose="020B0502040204020203" pitchFamily="34" charset="0"/>
                  <a:sym typeface="Lato Regular" charset="0"/>
                </a:rPr>
                <a:t>Lorem ipsum dolor sit amet, consectetuer adipiscing elit. Maecenas porttitor congue massa. Fusce posuere, </a:t>
              </a:r>
            </a:p>
          </p:txBody>
        </p:sp>
      </p:grpSp>
      <p:grpSp>
        <p:nvGrpSpPr>
          <p:cNvPr id="66" name="组合 65"/>
          <p:cNvGrpSpPr/>
          <p:nvPr/>
        </p:nvGrpSpPr>
        <p:grpSpPr>
          <a:xfrm>
            <a:off x="2430913" y="3231646"/>
            <a:ext cx="481095" cy="701296"/>
            <a:chOff x="4081166" y="4301728"/>
            <a:chExt cx="239316" cy="348854"/>
          </a:xfrm>
          <a:solidFill>
            <a:schemeClr val="bg1"/>
          </a:solidFill>
        </p:grpSpPr>
        <p:sp>
          <p:nvSpPr>
            <p:cNvPr id="67" name="AutoShape 97"/>
            <p:cNvSpPr>
              <a:spLocks/>
            </p:cNvSpPr>
            <p:nvPr/>
          </p:nvSpPr>
          <p:spPr bwMode="auto">
            <a:xfrm>
              <a:off x="4081166" y="4301728"/>
              <a:ext cx="239316" cy="34885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42" fontAlgn="base" hangingPunct="0">
                <a:spcBef>
                  <a:spcPct val="0"/>
                </a:spcBef>
                <a:spcAft>
                  <a:spcPct val="0"/>
                </a:spcAft>
              </a:pPr>
              <a:endParaRPr lang="en-US" sz="1125">
                <a:solidFill>
                  <a:srgbClr val="FFFFFF"/>
                </a:solidFill>
                <a:effectLst>
                  <a:outerShdw blurRad="38100" dist="38100" dir="2700000" algn="tl">
                    <a:srgbClr val="000000"/>
                  </a:outerShdw>
                </a:effectLst>
                <a:latin typeface="Gill Sans" charset="0"/>
                <a:sym typeface="Gill Sans" charset="0"/>
              </a:endParaRPr>
            </a:p>
          </p:txBody>
        </p:sp>
        <p:sp>
          <p:nvSpPr>
            <p:cNvPr id="68" name="AutoShape 98"/>
            <p:cNvSpPr>
              <a:spLocks/>
            </p:cNvSpPr>
            <p:nvPr/>
          </p:nvSpPr>
          <p:spPr bwMode="auto">
            <a:xfrm>
              <a:off x="4178797" y="4334470"/>
              <a:ext cx="44053" cy="107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42" fontAlgn="base" hangingPunct="0">
                <a:spcBef>
                  <a:spcPct val="0"/>
                </a:spcBef>
                <a:spcAft>
                  <a:spcPct val="0"/>
                </a:spcAft>
              </a:pPr>
              <a:endParaRPr lang="en-US" sz="1125">
                <a:solidFill>
                  <a:srgbClr val="FFFFFF"/>
                </a:solidFill>
                <a:effectLst>
                  <a:outerShdw blurRad="38100" dist="38100" dir="2700000" algn="tl">
                    <a:srgbClr val="000000"/>
                  </a:outerShdw>
                </a:effectLst>
                <a:latin typeface="Gill Sans" charset="0"/>
                <a:sym typeface="Gill Sans" charset="0"/>
              </a:endParaRPr>
            </a:p>
          </p:txBody>
        </p:sp>
        <p:sp>
          <p:nvSpPr>
            <p:cNvPr id="69" name="AutoShape 99"/>
            <p:cNvSpPr>
              <a:spLocks/>
            </p:cNvSpPr>
            <p:nvPr/>
          </p:nvSpPr>
          <p:spPr bwMode="auto">
            <a:xfrm>
              <a:off x="4190108" y="4607123"/>
              <a:ext cx="21431" cy="107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42" fontAlgn="base" hangingPunct="0">
                <a:spcBef>
                  <a:spcPct val="0"/>
                </a:spcBef>
                <a:spcAft>
                  <a:spcPct val="0"/>
                </a:spcAft>
              </a:pPr>
              <a:endParaRPr lang="en-US" sz="1125">
                <a:solidFill>
                  <a:srgbClr val="FFFFFF"/>
                </a:solidFill>
                <a:effectLst>
                  <a:outerShdw blurRad="38100" dist="38100" dir="2700000" algn="tl">
                    <a:srgbClr val="000000"/>
                  </a:outerShdw>
                </a:effectLst>
                <a:latin typeface="Gill Sans" charset="0"/>
                <a:sym typeface="Gill Sans" charset="0"/>
              </a:endParaRPr>
            </a:p>
          </p:txBody>
        </p:sp>
      </p:grpSp>
      <p:grpSp>
        <p:nvGrpSpPr>
          <p:cNvPr id="70" name="组合 69"/>
          <p:cNvGrpSpPr/>
          <p:nvPr/>
        </p:nvGrpSpPr>
        <p:grpSpPr>
          <a:xfrm>
            <a:off x="4625447" y="3244351"/>
            <a:ext cx="675893" cy="675893"/>
            <a:chOff x="6162378" y="2904530"/>
            <a:chExt cx="348258" cy="348258"/>
          </a:xfrm>
          <a:solidFill>
            <a:schemeClr val="bg1"/>
          </a:solidFill>
        </p:grpSpPr>
        <p:sp>
          <p:nvSpPr>
            <p:cNvPr id="71" name="AutoShape 52"/>
            <p:cNvSpPr>
              <a:spLocks/>
            </p:cNvSpPr>
            <p:nvPr/>
          </p:nvSpPr>
          <p:spPr bwMode="auto">
            <a:xfrm>
              <a:off x="6162378" y="2904530"/>
              <a:ext cx="348258" cy="348258"/>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42" fontAlgn="base" hangingPunct="0">
                <a:spcBef>
                  <a:spcPct val="0"/>
                </a:spcBef>
                <a:spcAft>
                  <a:spcPct val="0"/>
                </a:spcAft>
              </a:pPr>
              <a:endParaRPr lang="en-US" sz="1125">
                <a:solidFill>
                  <a:srgbClr val="FFFFFF"/>
                </a:solidFill>
                <a:effectLst>
                  <a:outerShdw blurRad="38100" dist="38100" dir="2700000" algn="tl">
                    <a:srgbClr val="000000"/>
                  </a:outerShdw>
                </a:effectLst>
                <a:latin typeface="Gill Sans" charset="0"/>
                <a:sym typeface="Gill Sans" charset="0"/>
              </a:endParaRPr>
            </a:p>
          </p:txBody>
        </p:sp>
        <p:sp>
          <p:nvSpPr>
            <p:cNvPr id="77" name="AutoShape 53"/>
            <p:cNvSpPr>
              <a:spLocks/>
            </p:cNvSpPr>
            <p:nvPr/>
          </p:nvSpPr>
          <p:spPr bwMode="auto">
            <a:xfrm>
              <a:off x="6293347" y="3024187"/>
              <a:ext cx="94060" cy="97631"/>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42" fontAlgn="base" hangingPunct="0">
                <a:spcBef>
                  <a:spcPct val="0"/>
                </a:spcBef>
                <a:spcAft>
                  <a:spcPct val="0"/>
                </a:spcAft>
              </a:pPr>
              <a:endParaRPr lang="en-US" sz="1125">
                <a:solidFill>
                  <a:srgbClr val="FFFFFF"/>
                </a:solidFill>
                <a:effectLst>
                  <a:outerShdw blurRad="38100" dist="38100" dir="2700000" algn="tl">
                    <a:srgbClr val="000000"/>
                  </a:outerShdw>
                </a:effectLst>
                <a:latin typeface="Gill Sans" charset="0"/>
                <a:sym typeface="Gill Sans" charset="0"/>
              </a:endParaRPr>
            </a:p>
          </p:txBody>
        </p:sp>
        <p:sp>
          <p:nvSpPr>
            <p:cNvPr id="78" name="AutoShape 54"/>
            <p:cNvSpPr>
              <a:spLocks/>
            </p:cNvSpPr>
            <p:nvPr/>
          </p:nvSpPr>
          <p:spPr bwMode="auto">
            <a:xfrm>
              <a:off x="6282035" y="3143845"/>
              <a:ext cx="52983" cy="55364"/>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42" fontAlgn="base" hangingPunct="0">
                <a:spcBef>
                  <a:spcPct val="0"/>
                </a:spcBef>
                <a:spcAft>
                  <a:spcPct val="0"/>
                </a:spcAft>
              </a:pPr>
              <a:endParaRPr lang="en-US" sz="1125">
                <a:solidFill>
                  <a:srgbClr val="FFFFFF"/>
                </a:solidFill>
                <a:effectLst>
                  <a:outerShdw blurRad="38100" dist="38100" dir="2700000" algn="tl">
                    <a:srgbClr val="000000"/>
                  </a:outerShdw>
                </a:effectLst>
                <a:latin typeface="Gill Sans" charset="0"/>
                <a:sym typeface="Gill Sans" charset="0"/>
              </a:endParaRPr>
            </a:p>
          </p:txBody>
        </p:sp>
        <p:sp>
          <p:nvSpPr>
            <p:cNvPr id="79" name="AutoShape 55"/>
            <p:cNvSpPr>
              <a:spLocks/>
            </p:cNvSpPr>
            <p:nvPr/>
          </p:nvSpPr>
          <p:spPr bwMode="auto">
            <a:xfrm>
              <a:off x="6336804" y="2958703"/>
              <a:ext cx="53578" cy="55960"/>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42" fontAlgn="base" hangingPunct="0">
                <a:spcBef>
                  <a:spcPct val="0"/>
                </a:spcBef>
                <a:spcAft>
                  <a:spcPct val="0"/>
                </a:spcAft>
              </a:pPr>
              <a:endParaRPr lang="en-US" sz="1125">
                <a:solidFill>
                  <a:srgbClr val="FFFFFF"/>
                </a:solidFill>
                <a:effectLst>
                  <a:outerShdw blurRad="38100" dist="38100" dir="2700000" algn="tl">
                    <a:srgbClr val="000000"/>
                  </a:outerShdw>
                </a:effectLst>
                <a:latin typeface="Gill Sans" charset="0"/>
                <a:sym typeface="Gill Sans" charset="0"/>
              </a:endParaRPr>
            </a:p>
          </p:txBody>
        </p:sp>
      </p:grpSp>
      <p:grpSp>
        <p:nvGrpSpPr>
          <p:cNvPr id="86" name="Group 58"/>
          <p:cNvGrpSpPr/>
          <p:nvPr/>
        </p:nvGrpSpPr>
        <p:grpSpPr>
          <a:xfrm>
            <a:off x="6969869" y="3292196"/>
            <a:ext cx="570915" cy="535782"/>
            <a:chOff x="10074275" y="1647825"/>
            <a:chExt cx="464344" cy="435769"/>
          </a:xfrm>
          <a:solidFill>
            <a:schemeClr val="bg1"/>
          </a:solidFill>
        </p:grpSpPr>
        <p:sp>
          <p:nvSpPr>
            <p:cNvPr id="87" name="AutoShape 69"/>
            <p:cNvSpPr>
              <a:spLocks/>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42" fontAlgn="base" hangingPunct="0">
                <a:spcBef>
                  <a:spcPct val="0"/>
                </a:spcBef>
                <a:spcAft>
                  <a:spcPct val="0"/>
                </a:spcAft>
              </a:pPr>
              <a:endParaRPr lang="en-US" sz="1125">
                <a:solidFill>
                  <a:srgbClr val="FFFFFF"/>
                </a:solidFill>
                <a:effectLst>
                  <a:outerShdw blurRad="38100" dist="38100" dir="2700000" algn="tl">
                    <a:srgbClr val="000000"/>
                  </a:outerShdw>
                </a:effectLst>
                <a:latin typeface="Gill Sans" charset="0"/>
                <a:sym typeface="Gill Sans" charset="0"/>
              </a:endParaRPr>
            </a:p>
          </p:txBody>
        </p:sp>
        <p:sp>
          <p:nvSpPr>
            <p:cNvPr id="88" name="AutoShape 70"/>
            <p:cNvSpPr>
              <a:spLocks/>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42" fontAlgn="base" hangingPunct="0">
                <a:spcBef>
                  <a:spcPct val="0"/>
                </a:spcBef>
                <a:spcAft>
                  <a:spcPct val="0"/>
                </a:spcAft>
              </a:pPr>
              <a:endParaRPr lang="en-US" sz="1125">
                <a:solidFill>
                  <a:srgbClr val="FFFFFF"/>
                </a:solidFill>
                <a:effectLst>
                  <a:outerShdw blurRad="38100" dist="38100" dir="2700000" algn="tl">
                    <a:srgbClr val="000000"/>
                  </a:outerShdw>
                </a:effectLst>
                <a:latin typeface="Gill Sans" charset="0"/>
                <a:sym typeface="Gill Sans" charset="0"/>
              </a:endParaRPr>
            </a:p>
          </p:txBody>
        </p:sp>
        <p:sp>
          <p:nvSpPr>
            <p:cNvPr id="89" name="AutoShape 71"/>
            <p:cNvSpPr>
              <a:spLocks/>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42" fontAlgn="base" hangingPunct="0">
                <a:spcBef>
                  <a:spcPct val="0"/>
                </a:spcBef>
                <a:spcAft>
                  <a:spcPct val="0"/>
                </a:spcAft>
              </a:pPr>
              <a:endParaRPr lang="en-US" sz="1125">
                <a:solidFill>
                  <a:srgbClr val="FFFFFF"/>
                </a:solidFill>
                <a:effectLst>
                  <a:outerShdw blurRad="38100" dist="38100" dir="2700000" algn="tl">
                    <a:srgbClr val="000000"/>
                  </a:outerShdw>
                </a:effectLst>
                <a:latin typeface="Gill Sans" charset="0"/>
                <a:sym typeface="Gill Sans" charset="0"/>
              </a:endParaRPr>
            </a:p>
          </p:txBody>
        </p:sp>
        <p:sp>
          <p:nvSpPr>
            <p:cNvPr id="90" name="AutoShape 72"/>
            <p:cNvSpPr>
              <a:spLocks/>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42" fontAlgn="base" hangingPunct="0">
                <a:spcBef>
                  <a:spcPct val="0"/>
                </a:spcBef>
                <a:spcAft>
                  <a:spcPct val="0"/>
                </a:spcAft>
              </a:pPr>
              <a:endParaRPr lang="en-US" sz="1125">
                <a:solidFill>
                  <a:srgbClr val="FFFFFF"/>
                </a:solidFill>
                <a:effectLst>
                  <a:outerShdw blurRad="38100" dist="38100" dir="2700000" algn="tl">
                    <a:srgbClr val="000000"/>
                  </a:outerShdw>
                </a:effectLst>
                <a:latin typeface="Gill Sans" charset="0"/>
                <a:sym typeface="Gill Sans" charset="0"/>
              </a:endParaRPr>
            </a:p>
          </p:txBody>
        </p:sp>
        <p:sp>
          <p:nvSpPr>
            <p:cNvPr id="91" name="AutoShape 73"/>
            <p:cNvSpPr>
              <a:spLocks/>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42" fontAlgn="base" hangingPunct="0">
                <a:spcBef>
                  <a:spcPct val="0"/>
                </a:spcBef>
                <a:spcAft>
                  <a:spcPct val="0"/>
                </a:spcAft>
              </a:pPr>
              <a:endParaRPr lang="en-US" sz="1125">
                <a:solidFill>
                  <a:srgbClr val="FFFFFF"/>
                </a:solidFill>
                <a:effectLst>
                  <a:outerShdw blurRad="38100" dist="38100" dir="2700000" algn="tl">
                    <a:srgbClr val="000000"/>
                  </a:outerShdw>
                </a:effectLst>
                <a:latin typeface="Gill Sans" charset="0"/>
                <a:sym typeface="Gill Sans" charset="0"/>
              </a:endParaRPr>
            </a:p>
          </p:txBody>
        </p:sp>
        <p:sp>
          <p:nvSpPr>
            <p:cNvPr id="92" name="AutoShape 74"/>
            <p:cNvSpPr>
              <a:spLocks/>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42" fontAlgn="base" hangingPunct="0">
                <a:spcBef>
                  <a:spcPct val="0"/>
                </a:spcBef>
                <a:spcAft>
                  <a:spcPct val="0"/>
                </a:spcAft>
              </a:pPr>
              <a:endParaRPr lang="en-US" sz="1125">
                <a:solidFill>
                  <a:srgbClr val="FFFFFF"/>
                </a:solidFill>
                <a:effectLst>
                  <a:outerShdw blurRad="38100" dist="38100" dir="2700000" algn="tl">
                    <a:srgbClr val="000000"/>
                  </a:outerShdw>
                </a:effectLst>
                <a:latin typeface="Gill Sans" charset="0"/>
                <a:sym typeface="Gill Sans" charset="0"/>
              </a:endParaRPr>
            </a:p>
          </p:txBody>
        </p:sp>
        <p:sp>
          <p:nvSpPr>
            <p:cNvPr id="93" name="AutoShape 75"/>
            <p:cNvSpPr>
              <a:spLocks/>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42" fontAlgn="base" hangingPunct="0">
                <a:spcBef>
                  <a:spcPct val="0"/>
                </a:spcBef>
                <a:spcAft>
                  <a:spcPct val="0"/>
                </a:spcAft>
              </a:pPr>
              <a:endParaRPr lang="en-US" sz="1125">
                <a:solidFill>
                  <a:srgbClr val="FFFFFF"/>
                </a:solidFill>
                <a:effectLst>
                  <a:outerShdw blurRad="38100" dist="38100" dir="2700000" algn="tl">
                    <a:srgbClr val="000000"/>
                  </a:outerShdw>
                </a:effectLst>
                <a:latin typeface="Gill Sans" charset="0"/>
                <a:sym typeface="Gill Sans" charset="0"/>
              </a:endParaRPr>
            </a:p>
          </p:txBody>
        </p:sp>
        <p:sp>
          <p:nvSpPr>
            <p:cNvPr id="94" name="AutoShape 76"/>
            <p:cNvSpPr>
              <a:spLocks/>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42" fontAlgn="base" hangingPunct="0">
                <a:spcBef>
                  <a:spcPct val="0"/>
                </a:spcBef>
                <a:spcAft>
                  <a:spcPct val="0"/>
                </a:spcAft>
              </a:pPr>
              <a:endParaRPr lang="en-US" sz="1125">
                <a:solidFill>
                  <a:srgbClr val="FFFFFF"/>
                </a:solidFill>
                <a:effectLst>
                  <a:outerShdw blurRad="38100" dist="38100" dir="2700000" algn="tl">
                    <a:srgbClr val="000000"/>
                  </a:outerShdw>
                </a:effectLst>
                <a:latin typeface="Gill Sans" charset="0"/>
                <a:sym typeface="Gill Sans" charset="0"/>
              </a:endParaRPr>
            </a:p>
          </p:txBody>
        </p:sp>
        <p:sp>
          <p:nvSpPr>
            <p:cNvPr id="95" name="AutoShape 77"/>
            <p:cNvSpPr>
              <a:spLocks/>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42" fontAlgn="base" hangingPunct="0">
                <a:spcBef>
                  <a:spcPct val="0"/>
                </a:spcBef>
                <a:spcAft>
                  <a:spcPct val="0"/>
                </a:spcAft>
              </a:pPr>
              <a:endParaRPr lang="en-US" sz="1125">
                <a:solidFill>
                  <a:srgbClr val="FFFFFF"/>
                </a:solidFill>
                <a:effectLst>
                  <a:outerShdw blurRad="38100" dist="38100" dir="2700000" algn="tl">
                    <a:srgbClr val="000000"/>
                  </a:outerShdw>
                </a:effectLst>
                <a:latin typeface="Gill Sans" charset="0"/>
                <a:sym typeface="Gill Sans" charset="0"/>
              </a:endParaRPr>
            </a:p>
          </p:txBody>
        </p:sp>
      </p:grpSp>
      <p:grpSp>
        <p:nvGrpSpPr>
          <p:cNvPr id="96" name="组合 95"/>
          <p:cNvGrpSpPr/>
          <p:nvPr/>
        </p:nvGrpSpPr>
        <p:grpSpPr>
          <a:xfrm>
            <a:off x="9224799" y="3277317"/>
            <a:ext cx="644916" cy="565540"/>
            <a:chOff x="1239739" y="2232422"/>
            <a:chExt cx="348258" cy="305396"/>
          </a:xfrm>
          <a:solidFill>
            <a:schemeClr val="bg1"/>
          </a:solidFill>
        </p:grpSpPr>
        <p:sp>
          <p:nvSpPr>
            <p:cNvPr id="97" name="AutoShape 147"/>
            <p:cNvSpPr>
              <a:spLocks/>
            </p:cNvSpPr>
            <p:nvPr/>
          </p:nvSpPr>
          <p:spPr bwMode="auto">
            <a:xfrm>
              <a:off x="1239739" y="2232422"/>
              <a:ext cx="348258" cy="305396"/>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42" fontAlgn="base" hangingPunct="0">
                <a:spcBef>
                  <a:spcPct val="0"/>
                </a:spcBef>
                <a:spcAft>
                  <a:spcPct val="0"/>
                </a:spcAft>
              </a:pPr>
              <a:endParaRPr lang="en-US" sz="1125">
                <a:solidFill>
                  <a:srgbClr val="FFFFFF"/>
                </a:solidFill>
                <a:effectLst>
                  <a:outerShdw blurRad="38100" dist="38100" dir="2700000" algn="tl">
                    <a:srgbClr val="000000"/>
                  </a:outerShdw>
                </a:effectLst>
                <a:latin typeface="Gill Sans" charset="0"/>
                <a:sym typeface="Gill Sans" charset="0"/>
              </a:endParaRPr>
            </a:p>
          </p:txBody>
        </p:sp>
        <p:sp>
          <p:nvSpPr>
            <p:cNvPr id="98" name="AutoShape 148"/>
            <p:cNvSpPr>
              <a:spLocks/>
            </p:cNvSpPr>
            <p:nvPr/>
          </p:nvSpPr>
          <p:spPr bwMode="auto">
            <a:xfrm>
              <a:off x="1293912" y="2287190"/>
              <a:ext cx="51792" cy="5179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42" fontAlgn="base" hangingPunct="0">
                <a:spcBef>
                  <a:spcPct val="0"/>
                </a:spcBef>
                <a:spcAft>
                  <a:spcPct val="0"/>
                </a:spcAft>
              </a:pPr>
              <a:endParaRPr lang="en-US" sz="1125">
                <a:solidFill>
                  <a:srgbClr val="FFFFFF"/>
                </a:solidFill>
                <a:effectLst>
                  <a:outerShdw blurRad="38100" dist="38100" dir="2700000" algn="tl">
                    <a:srgbClr val="000000"/>
                  </a:outerShdw>
                </a:effectLst>
                <a:latin typeface="Gill Sans" charset="0"/>
                <a:sym typeface="Gill Sans" charset="0"/>
              </a:endParaRPr>
            </a:p>
          </p:txBody>
        </p:sp>
      </p:grpSp>
      <p:sp>
        <p:nvSpPr>
          <p:cNvPr id="60" name="矩形 59"/>
          <p:cNvSpPr/>
          <p:nvPr/>
        </p:nvSpPr>
        <p:spPr>
          <a:xfrm>
            <a:off x="1" y="508000"/>
            <a:ext cx="182563" cy="508000"/>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61" name="文本框 4"/>
          <p:cNvSpPr txBox="1">
            <a:spLocks noChangeArrowheads="1"/>
          </p:cNvSpPr>
          <p:nvPr/>
        </p:nvSpPr>
        <p:spPr bwMode="auto">
          <a:xfrm>
            <a:off x="295275" y="561975"/>
            <a:ext cx="26812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b="1">
                <a:latin typeface="微软雅黑" panose="020B0503020204020204" pitchFamily="34" charset="-122"/>
                <a:ea typeface="微软雅黑" panose="020B0503020204020204" pitchFamily="34" charset="-122"/>
              </a:rPr>
              <a:t>单击此处输入标题</a:t>
            </a:r>
          </a:p>
        </p:txBody>
      </p:sp>
    </p:spTree>
    <p:extLst>
      <p:ext uri="{BB962C8B-B14F-4D97-AF65-F5344CB8AC3E}">
        <p14:creationId xmlns:p14="http://schemas.microsoft.com/office/powerpoint/2010/main" val="14323585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p:cTn id="12" dur="500" fill="hold"/>
                                        <p:tgtEl>
                                          <p:spTgt spid="36"/>
                                        </p:tgtEl>
                                        <p:attrNameLst>
                                          <p:attrName>ppt_w</p:attrName>
                                        </p:attrNameLst>
                                      </p:cBhvr>
                                      <p:tavLst>
                                        <p:tav tm="0">
                                          <p:val>
                                            <p:fltVal val="0"/>
                                          </p:val>
                                        </p:tav>
                                        <p:tav tm="100000">
                                          <p:val>
                                            <p:strVal val="#ppt_w"/>
                                          </p:val>
                                        </p:tav>
                                      </p:tavLst>
                                    </p:anim>
                                    <p:anim calcmode="lin" valueType="num">
                                      <p:cBhvr>
                                        <p:cTn id="13" dur="500" fill="hold"/>
                                        <p:tgtEl>
                                          <p:spTgt spid="36"/>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grpId="0" nodeType="after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p:cTn id="17" dur="500" fill="hold"/>
                                        <p:tgtEl>
                                          <p:spTgt spid="37"/>
                                        </p:tgtEl>
                                        <p:attrNameLst>
                                          <p:attrName>ppt_w</p:attrName>
                                        </p:attrNameLst>
                                      </p:cBhvr>
                                      <p:tavLst>
                                        <p:tav tm="0">
                                          <p:val>
                                            <p:fltVal val="0"/>
                                          </p:val>
                                        </p:tav>
                                        <p:tav tm="100000">
                                          <p:val>
                                            <p:strVal val="#ppt_w"/>
                                          </p:val>
                                        </p:tav>
                                      </p:tavLst>
                                    </p:anim>
                                    <p:anim calcmode="lin" valueType="num">
                                      <p:cBhvr>
                                        <p:cTn id="18" dur="500" fill="hold"/>
                                        <p:tgtEl>
                                          <p:spTgt spid="37"/>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grpId="0" nodeType="afterEffect">
                                  <p:stCondLst>
                                    <p:cond delay="0"/>
                                  </p:stCondLst>
                                  <p:childTnLst>
                                    <p:set>
                                      <p:cBhvr>
                                        <p:cTn id="21" dur="1" fill="hold">
                                          <p:stCondLst>
                                            <p:cond delay="0"/>
                                          </p:stCondLst>
                                        </p:cTn>
                                        <p:tgtEl>
                                          <p:spTgt spid="38"/>
                                        </p:tgtEl>
                                        <p:attrNameLst>
                                          <p:attrName>style.visibility</p:attrName>
                                        </p:attrNameLst>
                                      </p:cBhvr>
                                      <p:to>
                                        <p:strVal val="visible"/>
                                      </p:to>
                                    </p:set>
                                    <p:anim calcmode="lin" valueType="num">
                                      <p:cBhvr>
                                        <p:cTn id="22" dur="500" fill="hold"/>
                                        <p:tgtEl>
                                          <p:spTgt spid="38"/>
                                        </p:tgtEl>
                                        <p:attrNameLst>
                                          <p:attrName>ppt_w</p:attrName>
                                        </p:attrNameLst>
                                      </p:cBhvr>
                                      <p:tavLst>
                                        <p:tav tm="0">
                                          <p:val>
                                            <p:fltVal val="0"/>
                                          </p:val>
                                        </p:tav>
                                        <p:tav tm="100000">
                                          <p:val>
                                            <p:strVal val="#ppt_w"/>
                                          </p:val>
                                        </p:tav>
                                      </p:tavLst>
                                    </p:anim>
                                    <p:anim calcmode="lin" valueType="num">
                                      <p:cBhvr>
                                        <p:cTn id="23" dur="500" fill="hold"/>
                                        <p:tgtEl>
                                          <p:spTgt spid="38"/>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ID="23" presetClass="entr" presetSubtype="16" fill="hold" grpId="0" nodeType="after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p:cTn id="27" dur="500" fill="hold"/>
                                        <p:tgtEl>
                                          <p:spTgt spid="39"/>
                                        </p:tgtEl>
                                        <p:attrNameLst>
                                          <p:attrName>ppt_w</p:attrName>
                                        </p:attrNameLst>
                                      </p:cBhvr>
                                      <p:tavLst>
                                        <p:tav tm="0">
                                          <p:val>
                                            <p:fltVal val="0"/>
                                          </p:val>
                                        </p:tav>
                                        <p:tav tm="100000">
                                          <p:val>
                                            <p:strVal val="#ppt_w"/>
                                          </p:val>
                                        </p:tav>
                                      </p:tavLst>
                                    </p:anim>
                                    <p:anim calcmode="lin" valueType="num">
                                      <p:cBhvr>
                                        <p:cTn id="28" dur="500" fill="hold"/>
                                        <p:tgtEl>
                                          <p:spTgt spid="39"/>
                                        </p:tgtEl>
                                        <p:attrNameLst>
                                          <p:attrName>ppt_h</p:attrName>
                                        </p:attrNameLst>
                                      </p:cBhvr>
                                      <p:tavLst>
                                        <p:tav tm="0">
                                          <p:val>
                                            <p:fltVal val="0"/>
                                          </p:val>
                                        </p:tav>
                                        <p:tav tm="100000">
                                          <p:val>
                                            <p:strVal val="#ppt_h"/>
                                          </p:val>
                                        </p:tav>
                                      </p:tavLst>
                                    </p:anim>
                                  </p:childTnLst>
                                </p:cTn>
                              </p:par>
                            </p:childTnLst>
                          </p:cTn>
                        </p:par>
                        <p:par>
                          <p:cTn id="29" fill="hold">
                            <p:stCondLst>
                              <p:cond delay="2500"/>
                            </p:stCondLst>
                            <p:childTnLst>
                              <p:par>
                                <p:cTn id="30" presetID="23" presetClass="entr" presetSubtype="16" fill="hold" grpId="0" nodeType="afterEffect">
                                  <p:stCondLst>
                                    <p:cond delay="0"/>
                                  </p:stCondLst>
                                  <p:childTnLst>
                                    <p:set>
                                      <p:cBhvr>
                                        <p:cTn id="31" dur="1" fill="hold">
                                          <p:stCondLst>
                                            <p:cond delay="0"/>
                                          </p:stCondLst>
                                        </p:cTn>
                                        <p:tgtEl>
                                          <p:spTgt spid="40"/>
                                        </p:tgtEl>
                                        <p:attrNameLst>
                                          <p:attrName>style.visibility</p:attrName>
                                        </p:attrNameLst>
                                      </p:cBhvr>
                                      <p:to>
                                        <p:strVal val="visible"/>
                                      </p:to>
                                    </p:set>
                                    <p:anim calcmode="lin" valueType="num">
                                      <p:cBhvr>
                                        <p:cTn id="32" dur="500" fill="hold"/>
                                        <p:tgtEl>
                                          <p:spTgt spid="40"/>
                                        </p:tgtEl>
                                        <p:attrNameLst>
                                          <p:attrName>ppt_w</p:attrName>
                                        </p:attrNameLst>
                                      </p:cBhvr>
                                      <p:tavLst>
                                        <p:tav tm="0">
                                          <p:val>
                                            <p:fltVal val="0"/>
                                          </p:val>
                                        </p:tav>
                                        <p:tav tm="100000">
                                          <p:val>
                                            <p:strVal val="#ppt_w"/>
                                          </p:val>
                                        </p:tav>
                                      </p:tavLst>
                                    </p:anim>
                                    <p:anim calcmode="lin" valueType="num">
                                      <p:cBhvr>
                                        <p:cTn id="33" dur="500" fill="hold"/>
                                        <p:tgtEl>
                                          <p:spTgt spid="40"/>
                                        </p:tgtEl>
                                        <p:attrNameLst>
                                          <p:attrName>ppt_h</p:attrName>
                                        </p:attrNameLst>
                                      </p:cBhvr>
                                      <p:tavLst>
                                        <p:tav tm="0">
                                          <p:val>
                                            <p:fltVal val="0"/>
                                          </p:val>
                                        </p:tav>
                                        <p:tav tm="100000">
                                          <p:val>
                                            <p:strVal val="#ppt_h"/>
                                          </p:val>
                                        </p:tav>
                                      </p:tavLst>
                                    </p:anim>
                                  </p:childTnLst>
                                </p:cTn>
                              </p:par>
                            </p:childTnLst>
                          </p:cTn>
                        </p:par>
                        <p:par>
                          <p:cTn id="34" fill="hold">
                            <p:stCondLst>
                              <p:cond delay="3000"/>
                            </p:stCondLst>
                            <p:childTnLst>
                              <p:par>
                                <p:cTn id="35" presetID="23" presetClass="entr" presetSubtype="16" fill="hold" grpId="0" nodeType="afterEffect">
                                  <p:stCondLst>
                                    <p:cond delay="0"/>
                                  </p:stCondLst>
                                  <p:childTnLst>
                                    <p:set>
                                      <p:cBhvr>
                                        <p:cTn id="36" dur="1" fill="hold">
                                          <p:stCondLst>
                                            <p:cond delay="0"/>
                                          </p:stCondLst>
                                        </p:cTn>
                                        <p:tgtEl>
                                          <p:spTgt spid="41"/>
                                        </p:tgtEl>
                                        <p:attrNameLst>
                                          <p:attrName>style.visibility</p:attrName>
                                        </p:attrNameLst>
                                      </p:cBhvr>
                                      <p:to>
                                        <p:strVal val="visible"/>
                                      </p:to>
                                    </p:set>
                                    <p:anim calcmode="lin" valueType="num">
                                      <p:cBhvr>
                                        <p:cTn id="37" dur="500" fill="hold"/>
                                        <p:tgtEl>
                                          <p:spTgt spid="41"/>
                                        </p:tgtEl>
                                        <p:attrNameLst>
                                          <p:attrName>ppt_w</p:attrName>
                                        </p:attrNameLst>
                                      </p:cBhvr>
                                      <p:tavLst>
                                        <p:tav tm="0">
                                          <p:val>
                                            <p:fltVal val="0"/>
                                          </p:val>
                                        </p:tav>
                                        <p:tav tm="100000">
                                          <p:val>
                                            <p:strVal val="#ppt_w"/>
                                          </p:val>
                                        </p:tav>
                                      </p:tavLst>
                                    </p:anim>
                                    <p:anim calcmode="lin" valueType="num">
                                      <p:cBhvr>
                                        <p:cTn id="38" dur="500" fill="hold"/>
                                        <p:tgtEl>
                                          <p:spTgt spid="41"/>
                                        </p:tgtEl>
                                        <p:attrNameLst>
                                          <p:attrName>ppt_h</p:attrName>
                                        </p:attrNameLst>
                                      </p:cBhvr>
                                      <p:tavLst>
                                        <p:tav tm="0">
                                          <p:val>
                                            <p:fltVal val="0"/>
                                          </p:val>
                                        </p:tav>
                                        <p:tav tm="100000">
                                          <p:val>
                                            <p:strVal val="#ppt_h"/>
                                          </p:val>
                                        </p:tav>
                                      </p:tavLst>
                                    </p:anim>
                                  </p:childTnLst>
                                </p:cTn>
                              </p:par>
                            </p:childTnLst>
                          </p:cTn>
                        </p:par>
                        <p:par>
                          <p:cTn id="39" fill="hold">
                            <p:stCondLst>
                              <p:cond delay="3500"/>
                            </p:stCondLst>
                            <p:childTnLst>
                              <p:par>
                                <p:cTn id="40" presetID="23" presetClass="entr" presetSubtype="16" fill="hold" grpId="0" nodeType="afterEffect">
                                  <p:stCondLst>
                                    <p:cond delay="0"/>
                                  </p:stCondLst>
                                  <p:childTnLst>
                                    <p:set>
                                      <p:cBhvr>
                                        <p:cTn id="41" dur="1" fill="hold">
                                          <p:stCondLst>
                                            <p:cond delay="0"/>
                                          </p:stCondLst>
                                        </p:cTn>
                                        <p:tgtEl>
                                          <p:spTgt spid="42"/>
                                        </p:tgtEl>
                                        <p:attrNameLst>
                                          <p:attrName>style.visibility</p:attrName>
                                        </p:attrNameLst>
                                      </p:cBhvr>
                                      <p:to>
                                        <p:strVal val="visible"/>
                                      </p:to>
                                    </p:set>
                                    <p:anim calcmode="lin" valueType="num">
                                      <p:cBhvr>
                                        <p:cTn id="42" dur="500" fill="hold"/>
                                        <p:tgtEl>
                                          <p:spTgt spid="42"/>
                                        </p:tgtEl>
                                        <p:attrNameLst>
                                          <p:attrName>ppt_w</p:attrName>
                                        </p:attrNameLst>
                                      </p:cBhvr>
                                      <p:tavLst>
                                        <p:tav tm="0">
                                          <p:val>
                                            <p:fltVal val="0"/>
                                          </p:val>
                                        </p:tav>
                                        <p:tav tm="100000">
                                          <p:val>
                                            <p:strVal val="#ppt_w"/>
                                          </p:val>
                                        </p:tav>
                                      </p:tavLst>
                                    </p:anim>
                                    <p:anim calcmode="lin" valueType="num">
                                      <p:cBhvr>
                                        <p:cTn id="43" dur="500" fill="hold"/>
                                        <p:tgtEl>
                                          <p:spTgt spid="42"/>
                                        </p:tgtEl>
                                        <p:attrNameLst>
                                          <p:attrName>ppt_h</p:attrName>
                                        </p:attrNameLst>
                                      </p:cBhvr>
                                      <p:tavLst>
                                        <p:tav tm="0">
                                          <p:val>
                                            <p:fltVal val="0"/>
                                          </p:val>
                                        </p:tav>
                                        <p:tav tm="100000">
                                          <p:val>
                                            <p:strVal val="#ppt_h"/>
                                          </p:val>
                                        </p:tav>
                                      </p:tavLst>
                                    </p:anim>
                                  </p:childTnLst>
                                </p:cTn>
                              </p:par>
                            </p:childTnLst>
                          </p:cTn>
                        </p:par>
                        <p:par>
                          <p:cTn id="44" fill="hold">
                            <p:stCondLst>
                              <p:cond delay="4000"/>
                            </p:stCondLst>
                            <p:childTnLst>
                              <p:par>
                                <p:cTn id="45" presetID="23" presetClass="entr" presetSubtype="16" fill="hold" grpId="0" nodeType="afterEffect">
                                  <p:stCondLst>
                                    <p:cond delay="0"/>
                                  </p:stCondLst>
                                  <p:childTnLst>
                                    <p:set>
                                      <p:cBhvr>
                                        <p:cTn id="46" dur="1" fill="hold">
                                          <p:stCondLst>
                                            <p:cond delay="0"/>
                                          </p:stCondLst>
                                        </p:cTn>
                                        <p:tgtEl>
                                          <p:spTgt spid="43"/>
                                        </p:tgtEl>
                                        <p:attrNameLst>
                                          <p:attrName>style.visibility</p:attrName>
                                        </p:attrNameLst>
                                      </p:cBhvr>
                                      <p:to>
                                        <p:strVal val="visible"/>
                                      </p:to>
                                    </p:set>
                                    <p:anim calcmode="lin" valueType="num">
                                      <p:cBhvr>
                                        <p:cTn id="47" dur="500" fill="hold"/>
                                        <p:tgtEl>
                                          <p:spTgt spid="43"/>
                                        </p:tgtEl>
                                        <p:attrNameLst>
                                          <p:attrName>ppt_w</p:attrName>
                                        </p:attrNameLst>
                                      </p:cBhvr>
                                      <p:tavLst>
                                        <p:tav tm="0">
                                          <p:val>
                                            <p:fltVal val="0"/>
                                          </p:val>
                                        </p:tav>
                                        <p:tav tm="100000">
                                          <p:val>
                                            <p:strVal val="#ppt_w"/>
                                          </p:val>
                                        </p:tav>
                                      </p:tavLst>
                                    </p:anim>
                                    <p:anim calcmode="lin" valueType="num">
                                      <p:cBhvr>
                                        <p:cTn id="48" dur="500" fill="hold"/>
                                        <p:tgtEl>
                                          <p:spTgt spid="43"/>
                                        </p:tgtEl>
                                        <p:attrNameLst>
                                          <p:attrName>ppt_h</p:attrName>
                                        </p:attrNameLst>
                                      </p:cBhvr>
                                      <p:tavLst>
                                        <p:tav tm="0">
                                          <p:val>
                                            <p:fltVal val="0"/>
                                          </p:val>
                                        </p:tav>
                                        <p:tav tm="100000">
                                          <p:val>
                                            <p:strVal val="#ppt_h"/>
                                          </p:val>
                                        </p:tav>
                                      </p:tavLst>
                                    </p:anim>
                                  </p:childTnLst>
                                </p:cTn>
                              </p:par>
                            </p:childTnLst>
                          </p:cTn>
                        </p:par>
                        <p:par>
                          <p:cTn id="49" fill="hold">
                            <p:stCondLst>
                              <p:cond delay="4500"/>
                            </p:stCondLst>
                            <p:childTnLst>
                              <p:par>
                                <p:cTn id="50" presetID="23" presetClass="entr" presetSubtype="16" fill="hold" grpId="0" nodeType="afterEffect">
                                  <p:stCondLst>
                                    <p:cond delay="0"/>
                                  </p:stCondLst>
                                  <p:childTnLst>
                                    <p:set>
                                      <p:cBhvr>
                                        <p:cTn id="51" dur="1" fill="hold">
                                          <p:stCondLst>
                                            <p:cond delay="0"/>
                                          </p:stCondLst>
                                        </p:cTn>
                                        <p:tgtEl>
                                          <p:spTgt spid="45"/>
                                        </p:tgtEl>
                                        <p:attrNameLst>
                                          <p:attrName>style.visibility</p:attrName>
                                        </p:attrNameLst>
                                      </p:cBhvr>
                                      <p:to>
                                        <p:strVal val="visible"/>
                                      </p:to>
                                    </p:set>
                                    <p:anim calcmode="lin" valueType="num">
                                      <p:cBhvr>
                                        <p:cTn id="52" dur="500" fill="hold"/>
                                        <p:tgtEl>
                                          <p:spTgt spid="45"/>
                                        </p:tgtEl>
                                        <p:attrNameLst>
                                          <p:attrName>ppt_w</p:attrName>
                                        </p:attrNameLst>
                                      </p:cBhvr>
                                      <p:tavLst>
                                        <p:tav tm="0">
                                          <p:val>
                                            <p:fltVal val="0"/>
                                          </p:val>
                                        </p:tav>
                                        <p:tav tm="100000">
                                          <p:val>
                                            <p:strVal val="#ppt_w"/>
                                          </p:val>
                                        </p:tav>
                                      </p:tavLst>
                                    </p:anim>
                                    <p:anim calcmode="lin" valueType="num">
                                      <p:cBhvr>
                                        <p:cTn id="53" dur="500" fill="hold"/>
                                        <p:tgtEl>
                                          <p:spTgt spid="45"/>
                                        </p:tgtEl>
                                        <p:attrNameLst>
                                          <p:attrName>ppt_h</p:attrName>
                                        </p:attrNameLst>
                                      </p:cBhvr>
                                      <p:tavLst>
                                        <p:tav tm="0">
                                          <p:val>
                                            <p:fltVal val="0"/>
                                          </p:val>
                                        </p:tav>
                                        <p:tav tm="100000">
                                          <p:val>
                                            <p:strVal val="#ppt_h"/>
                                          </p:val>
                                        </p:tav>
                                      </p:tavLst>
                                    </p:anim>
                                  </p:childTnLst>
                                </p:cTn>
                              </p:par>
                            </p:childTnLst>
                          </p:cTn>
                        </p:par>
                        <p:par>
                          <p:cTn id="54" fill="hold">
                            <p:stCondLst>
                              <p:cond delay="5000"/>
                            </p:stCondLst>
                            <p:childTnLst>
                              <p:par>
                                <p:cTn id="55" presetID="23" presetClass="entr" presetSubtype="16" fill="hold" grpId="0" nodeType="afterEffect">
                                  <p:stCondLst>
                                    <p:cond delay="0"/>
                                  </p:stCondLst>
                                  <p:childTnLst>
                                    <p:set>
                                      <p:cBhvr>
                                        <p:cTn id="56" dur="1" fill="hold">
                                          <p:stCondLst>
                                            <p:cond delay="0"/>
                                          </p:stCondLst>
                                        </p:cTn>
                                        <p:tgtEl>
                                          <p:spTgt spid="46"/>
                                        </p:tgtEl>
                                        <p:attrNameLst>
                                          <p:attrName>style.visibility</p:attrName>
                                        </p:attrNameLst>
                                      </p:cBhvr>
                                      <p:to>
                                        <p:strVal val="visible"/>
                                      </p:to>
                                    </p:set>
                                    <p:anim calcmode="lin" valueType="num">
                                      <p:cBhvr>
                                        <p:cTn id="57" dur="500" fill="hold"/>
                                        <p:tgtEl>
                                          <p:spTgt spid="46"/>
                                        </p:tgtEl>
                                        <p:attrNameLst>
                                          <p:attrName>ppt_w</p:attrName>
                                        </p:attrNameLst>
                                      </p:cBhvr>
                                      <p:tavLst>
                                        <p:tav tm="0">
                                          <p:val>
                                            <p:fltVal val="0"/>
                                          </p:val>
                                        </p:tav>
                                        <p:tav tm="100000">
                                          <p:val>
                                            <p:strVal val="#ppt_w"/>
                                          </p:val>
                                        </p:tav>
                                      </p:tavLst>
                                    </p:anim>
                                    <p:anim calcmode="lin" valueType="num">
                                      <p:cBhvr>
                                        <p:cTn id="58" dur="500" fill="hold"/>
                                        <p:tgtEl>
                                          <p:spTgt spid="46"/>
                                        </p:tgtEl>
                                        <p:attrNameLst>
                                          <p:attrName>ppt_h</p:attrName>
                                        </p:attrNameLst>
                                      </p:cBhvr>
                                      <p:tavLst>
                                        <p:tav tm="0">
                                          <p:val>
                                            <p:fltVal val="0"/>
                                          </p:val>
                                        </p:tav>
                                        <p:tav tm="100000">
                                          <p:val>
                                            <p:strVal val="#ppt_h"/>
                                          </p:val>
                                        </p:tav>
                                      </p:tavLst>
                                    </p:anim>
                                  </p:childTnLst>
                                </p:cTn>
                              </p:par>
                            </p:childTnLst>
                          </p:cTn>
                        </p:par>
                        <p:par>
                          <p:cTn id="59" fill="hold">
                            <p:stCondLst>
                              <p:cond delay="5500"/>
                            </p:stCondLst>
                            <p:childTnLst>
                              <p:par>
                                <p:cTn id="60" presetID="23" presetClass="entr" presetSubtype="16" fill="hold" grpId="0" nodeType="afterEffect">
                                  <p:stCondLst>
                                    <p:cond delay="0"/>
                                  </p:stCondLst>
                                  <p:childTnLst>
                                    <p:set>
                                      <p:cBhvr>
                                        <p:cTn id="61" dur="1" fill="hold">
                                          <p:stCondLst>
                                            <p:cond delay="0"/>
                                          </p:stCondLst>
                                        </p:cTn>
                                        <p:tgtEl>
                                          <p:spTgt spid="47"/>
                                        </p:tgtEl>
                                        <p:attrNameLst>
                                          <p:attrName>style.visibility</p:attrName>
                                        </p:attrNameLst>
                                      </p:cBhvr>
                                      <p:to>
                                        <p:strVal val="visible"/>
                                      </p:to>
                                    </p:set>
                                    <p:anim calcmode="lin" valueType="num">
                                      <p:cBhvr>
                                        <p:cTn id="62" dur="500" fill="hold"/>
                                        <p:tgtEl>
                                          <p:spTgt spid="47"/>
                                        </p:tgtEl>
                                        <p:attrNameLst>
                                          <p:attrName>ppt_w</p:attrName>
                                        </p:attrNameLst>
                                      </p:cBhvr>
                                      <p:tavLst>
                                        <p:tav tm="0">
                                          <p:val>
                                            <p:fltVal val="0"/>
                                          </p:val>
                                        </p:tav>
                                        <p:tav tm="100000">
                                          <p:val>
                                            <p:strVal val="#ppt_w"/>
                                          </p:val>
                                        </p:tav>
                                      </p:tavLst>
                                    </p:anim>
                                    <p:anim calcmode="lin" valueType="num">
                                      <p:cBhvr>
                                        <p:cTn id="63" dur="500" fill="hold"/>
                                        <p:tgtEl>
                                          <p:spTgt spid="47"/>
                                        </p:tgtEl>
                                        <p:attrNameLst>
                                          <p:attrName>ppt_h</p:attrName>
                                        </p:attrNameLst>
                                      </p:cBhvr>
                                      <p:tavLst>
                                        <p:tav tm="0">
                                          <p:val>
                                            <p:fltVal val="0"/>
                                          </p:val>
                                        </p:tav>
                                        <p:tav tm="100000">
                                          <p:val>
                                            <p:strVal val="#ppt_h"/>
                                          </p:val>
                                        </p:tav>
                                      </p:tavLst>
                                    </p:anim>
                                  </p:childTnLst>
                                </p:cTn>
                              </p:par>
                            </p:childTnLst>
                          </p:cTn>
                        </p:par>
                        <p:par>
                          <p:cTn id="64" fill="hold">
                            <p:stCondLst>
                              <p:cond delay="6000"/>
                            </p:stCondLst>
                            <p:childTnLst>
                              <p:par>
                                <p:cTn id="65" presetID="23" presetClass="entr" presetSubtype="16" fill="hold" nodeType="afterEffect">
                                  <p:stCondLst>
                                    <p:cond delay="0"/>
                                  </p:stCondLst>
                                  <p:childTnLst>
                                    <p:set>
                                      <p:cBhvr>
                                        <p:cTn id="66" dur="1" fill="hold">
                                          <p:stCondLst>
                                            <p:cond delay="0"/>
                                          </p:stCondLst>
                                        </p:cTn>
                                        <p:tgtEl>
                                          <p:spTgt spid="48"/>
                                        </p:tgtEl>
                                        <p:attrNameLst>
                                          <p:attrName>style.visibility</p:attrName>
                                        </p:attrNameLst>
                                      </p:cBhvr>
                                      <p:to>
                                        <p:strVal val="visible"/>
                                      </p:to>
                                    </p:set>
                                    <p:anim calcmode="lin" valueType="num">
                                      <p:cBhvr>
                                        <p:cTn id="67" dur="500" fill="hold"/>
                                        <p:tgtEl>
                                          <p:spTgt spid="48"/>
                                        </p:tgtEl>
                                        <p:attrNameLst>
                                          <p:attrName>ppt_w</p:attrName>
                                        </p:attrNameLst>
                                      </p:cBhvr>
                                      <p:tavLst>
                                        <p:tav tm="0">
                                          <p:val>
                                            <p:fltVal val="0"/>
                                          </p:val>
                                        </p:tav>
                                        <p:tav tm="100000">
                                          <p:val>
                                            <p:strVal val="#ppt_w"/>
                                          </p:val>
                                        </p:tav>
                                      </p:tavLst>
                                    </p:anim>
                                    <p:anim calcmode="lin" valueType="num">
                                      <p:cBhvr>
                                        <p:cTn id="68" dur="500" fill="hold"/>
                                        <p:tgtEl>
                                          <p:spTgt spid="48"/>
                                        </p:tgtEl>
                                        <p:attrNameLst>
                                          <p:attrName>ppt_h</p:attrName>
                                        </p:attrNameLst>
                                      </p:cBhvr>
                                      <p:tavLst>
                                        <p:tav tm="0">
                                          <p:val>
                                            <p:fltVal val="0"/>
                                          </p:val>
                                        </p:tav>
                                        <p:tav tm="100000">
                                          <p:val>
                                            <p:strVal val="#ppt_h"/>
                                          </p:val>
                                        </p:tav>
                                      </p:tavLst>
                                    </p:anim>
                                  </p:childTnLst>
                                </p:cTn>
                              </p:par>
                            </p:childTnLst>
                          </p:cTn>
                        </p:par>
                        <p:par>
                          <p:cTn id="69" fill="hold">
                            <p:stCondLst>
                              <p:cond delay="6500"/>
                            </p:stCondLst>
                            <p:childTnLst>
                              <p:par>
                                <p:cTn id="70" presetID="23" presetClass="entr" presetSubtype="16" fill="hold" nodeType="afterEffect">
                                  <p:stCondLst>
                                    <p:cond delay="0"/>
                                  </p:stCondLst>
                                  <p:childTnLst>
                                    <p:set>
                                      <p:cBhvr>
                                        <p:cTn id="71" dur="1" fill="hold">
                                          <p:stCondLst>
                                            <p:cond delay="0"/>
                                          </p:stCondLst>
                                        </p:cTn>
                                        <p:tgtEl>
                                          <p:spTgt spid="51"/>
                                        </p:tgtEl>
                                        <p:attrNameLst>
                                          <p:attrName>style.visibility</p:attrName>
                                        </p:attrNameLst>
                                      </p:cBhvr>
                                      <p:to>
                                        <p:strVal val="visible"/>
                                      </p:to>
                                    </p:set>
                                    <p:anim calcmode="lin" valueType="num">
                                      <p:cBhvr>
                                        <p:cTn id="72" dur="500" fill="hold"/>
                                        <p:tgtEl>
                                          <p:spTgt spid="51"/>
                                        </p:tgtEl>
                                        <p:attrNameLst>
                                          <p:attrName>ppt_w</p:attrName>
                                        </p:attrNameLst>
                                      </p:cBhvr>
                                      <p:tavLst>
                                        <p:tav tm="0">
                                          <p:val>
                                            <p:fltVal val="0"/>
                                          </p:val>
                                        </p:tav>
                                        <p:tav tm="100000">
                                          <p:val>
                                            <p:strVal val="#ppt_w"/>
                                          </p:val>
                                        </p:tav>
                                      </p:tavLst>
                                    </p:anim>
                                    <p:anim calcmode="lin" valueType="num">
                                      <p:cBhvr>
                                        <p:cTn id="73" dur="500" fill="hold"/>
                                        <p:tgtEl>
                                          <p:spTgt spid="51"/>
                                        </p:tgtEl>
                                        <p:attrNameLst>
                                          <p:attrName>ppt_h</p:attrName>
                                        </p:attrNameLst>
                                      </p:cBhvr>
                                      <p:tavLst>
                                        <p:tav tm="0">
                                          <p:val>
                                            <p:fltVal val="0"/>
                                          </p:val>
                                        </p:tav>
                                        <p:tav tm="100000">
                                          <p:val>
                                            <p:strVal val="#ppt_h"/>
                                          </p:val>
                                        </p:tav>
                                      </p:tavLst>
                                    </p:anim>
                                  </p:childTnLst>
                                </p:cTn>
                              </p:par>
                            </p:childTnLst>
                          </p:cTn>
                        </p:par>
                        <p:par>
                          <p:cTn id="74" fill="hold">
                            <p:stCondLst>
                              <p:cond delay="7000"/>
                            </p:stCondLst>
                            <p:childTnLst>
                              <p:par>
                                <p:cTn id="75" presetID="23" presetClass="entr" presetSubtype="16" fill="hold" nodeType="afterEffect">
                                  <p:stCondLst>
                                    <p:cond delay="0"/>
                                  </p:stCondLst>
                                  <p:childTnLst>
                                    <p:set>
                                      <p:cBhvr>
                                        <p:cTn id="76" dur="1" fill="hold">
                                          <p:stCondLst>
                                            <p:cond delay="0"/>
                                          </p:stCondLst>
                                        </p:cTn>
                                        <p:tgtEl>
                                          <p:spTgt spid="54"/>
                                        </p:tgtEl>
                                        <p:attrNameLst>
                                          <p:attrName>style.visibility</p:attrName>
                                        </p:attrNameLst>
                                      </p:cBhvr>
                                      <p:to>
                                        <p:strVal val="visible"/>
                                      </p:to>
                                    </p:set>
                                    <p:anim calcmode="lin" valueType="num">
                                      <p:cBhvr>
                                        <p:cTn id="77" dur="500" fill="hold"/>
                                        <p:tgtEl>
                                          <p:spTgt spid="54"/>
                                        </p:tgtEl>
                                        <p:attrNameLst>
                                          <p:attrName>ppt_w</p:attrName>
                                        </p:attrNameLst>
                                      </p:cBhvr>
                                      <p:tavLst>
                                        <p:tav tm="0">
                                          <p:val>
                                            <p:fltVal val="0"/>
                                          </p:val>
                                        </p:tav>
                                        <p:tav tm="100000">
                                          <p:val>
                                            <p:strVal val="#ppt_w"/>
                                          </p:val>
                                        </p:tav>
                                      </p:tavLst>
                                    </p:anim>
                                    <p:anim calcmode="lin" valueType="num">
                                      <p:cBhvr>
                                        <p:cTn id="78" dur="500" fill="hold"/>
                                        <p:tgtEl>
                                          <p:spTgt spid="54"/>
                                        </p:tgtEl>
                                        <p:attrNameLst>
                                          <p:attrName>ppt_h</p:attrName>
                                        </p:attrNameLst>
                                      </p:cBhvr>
                                      <p:tavLst>
                                        <p:tav tm="0">
                                          <p:val>
                                            <p:fltVal val="0"/>
                                          </p:val>
                                        </p:tav>
                                        <p:tav tm="100000">
                                          <p:val>
                                            <p:strVal val="#ppt_h"/>
                                          </p:val>
                                        </p:tav>
                                      </p:tavLst>
                                    </p:anim>
                                  </p:childTnLst>
                                </p:cTn>
                              </p:par>
                            </p:childTnLst>
                          </p:cTn>
                        </p:par>
                        <p:par>
                          <p:cTn id="79" fill="hold">
                            <p:stCondLst>
                              <p:cond delay="7500"/>
                            </p:stCondLst>
                            <p:childTnLst>
                              <p:par>
                                <p:cTn id="80" presetID="23" presetClass="entr" presetSubtype="16" fill="hold" nodeType="afterEffect">
                                  <p:stCondLst>
                                    <p:cond delay="0"/>
                                  </p:stCondLst>
                                  <p:childTnLst>
                                    <p:set>
                                      <p:cBhvr>
                                        <p:cTn id="81" dur="1" fill="hold">
                                          <p:stCondLst>
                                            <p:cond delay="0"/>
                                          </p:stCondLst>
                                        </p:cTn>
                                        <p:tgtEl>
                                          <p:spTgt spid="57"/>
                                        </p:tgtEl>
                                        <p:attrNameLst>
                                          <p:attrName>style.visibility</p:attrName>
                                        </p:attrNameLst>
                                      </p:cBhvr>
                                      <p:to>
                                        <p:strVal val="visible"/>
                                      </p:to>
                                    </p:set>
                                    <p:anim calcmode="lin" valueType="num">
                                      <p:cBhvr>
                                        <p:cTn id="82" dur="500" fill="hold"/>
                                        <p:tgtEl>
                                          <p:spTgt spid="57"/>
                                        </p:tgtEl>
                                        <p:attrNameLst>
                                          <p:attrName>ppt_w</p:attrName>
                                        </p:attrNameLst>
                                      </p:cBhvr>
                                      <p:tavLst>
                                        <p:tav tm="0">
                                          <p:val>
                                            <p:fltVal val="0"/>
                                          </p:val>
                                        </p:tav>
                                        <p:tav tm="100000">
                                          <p:val>
                                            <p:strVal val="#ppt_w"/>
                                          </p:val>
                                        </p:tav>
                                      </p:tavLst>
                                    </p:anim>
                                    <p:anim calcmode="lin" valueType="num">
                                      <p:cBhvr>
                                        <p:cTn id="83" dur="500" fill="hold"/>
                                        <p:tgtEl>
                                          <p:spTgt spid="57"/>
                                        </p:tgtEl>
                                        <p:attrNameLst>
                                          <p:attrName>ppt_h</p:attrName>
                                        </p:attrNameLst>
                                      </p:cBhvr>
                                      <p:tavLst>
                                        <p:tav tm="0">
                                          <p:val>
                                            <p:fltVal val="0"/>
                                          </p:val>
                                        </p:tav>
                                        <p:tav tm="100000">
                                          <p:val>
                                            <p:strVal val="#ppt_h"/>
                                          </p:val>
                                        </p:tav>
                                      </p:tavLst>
                                    </p:anim>
                                  </p:childTnLst>
                                </p:cTn>
                              </p:par>
                            </p:childTnLst>
                          </p:cTn>
                        </p:par>
                        <p:par>
                          <p:cTn id="84" fill="hold">
                            <p:stCondLst>
                              <p:cond delay="8000"/>
                            </p:stCondLst>
                            <p:childTnLst>
                              <p:par>
                                <p:cTn id="85" presetID="23" presetClass="entr" presetSubtype="16" fill="hold" nodeType="afterEffect">
                                  <p:stCondLst>
                                    <p:cond delay="0"/>
                                  </p:stCondLst>
                                  <p:childTnLst>
                                    <p:set>
                                      <p:cBhvr>
                                        <p:cTn id="86" dur="1" fill="hold">
                                          <p:stCondLst>
                                            <p:cond delay="0"/>
                                          </p:stCondLst>
                                        </p:cTn>
                                        <p:tgtEl>
                                          <p:spTgt spid="66"/>
                                        </p:tgtEl>
                                        <p:attrNameLst>
                                          <p:attrName>style.visibility</p:attrName>
                                        </p:attrNameLst>
                                      </p:cBhvr>
                                      <p:to>
                                        <p:strVal val="visible"/>
                                      </p:to>
                                    </p:set>
                                    <p:anim calcmode="lin" valueType="num">
                                      <p:cBhvr>
                                        <p:cTn id="87" dur="500" fill="hold"/>
                                        <p:tgtEl>
                                          <p:spTgt spid="66"/>
                                        </p:tgtEl>
                                        <p:attrNameLst>
                                          <p:attrName>ppt_w</p:attrName>
                                        </p:attrNameLst>
                                      </p:cBhvr>
                                      <p:tavLst>
                                        <p:tav tm="0">
                                          <p:val>
                                            <p:fltVal val="0"/>
                                          </p:val>
                                        </p:tav>
                                        <p:tav tm="100000">
                                          <p:val>
                                            <p:strVal val="#ppt_w"/>
                                          </p:val>
                                        </p:tav>
                                      </p:tavLst>
                                    </p:anim>
                                    <p:anim calcmode="lin" valueType="num">
                                      <p:cBhvr>
                                        <p:cTn id="88" dur="500" fill="hold"/>
                                        <p:tgtEl>
                                          <p:spTgt spid="66"/>
                                        </p:tgtEl>
                                        <p:attrNameLst>
                                          <p:attrName>ppt_h</p:attrName>
                                        </p:attrNameLst>
                                      </p:cBhvr>
                                      <p:tavLst>
                                        <p:tav tm="0">
                                          <p:val>
                                            <p:fltVal val="0"/>
                                          </p:val>
                                        </p:tav>
                                        <p:tav tm="100000">
                                          <p:val>
                                            <p:strVal val="#ppt_h"/>
                                          </p:val>
                                        </p:tav>
                                      </p:tavLst>
                                    </p:anim>
                                  </p:childTnLst>
                                </p:cTn>
                              </p:par>
                            </p:childTnLst>
                          </p:cTn>
                        </p:par>
                        <p:par>
                          <p:cTn id="89" fill="hold">
                            <p:stCondLst>
                              <p:cond delay="8500"/>
                            </p:stCondLst>
                            <p:childTnLst>
                              <p:par>
                                <p:cTn id="90" presetID="23" presetClass="entr" presetSubtype="16" fill="hold" nodeType="afterEffect">
                                  <p:stCondLst>
                                    <p:cond delay="0"/>
                                  </p:stCondLst>
                                  <p:childTnLst>
                                    <p:set>
                                      <p:cBhvr>
                                        <p:cTn id="91" dur="1" fill="hold">
                                          <p:stCondLst>
                                            <p:cond delay="0"/>
                                          </p:stCondLst>
                                        </p:cTn>
                                        <p:tgtEl>
                                          <p:spTgt spid="70"/>
                                        </p:tgtEl>
                                        <p:attrNameLst>
                                          <p:attrName>style.visibility</p:attrName>
                                        </p:attrNameLst>
                                      </p:cBhvr>
                                      <p:to>
                                        <p:strVal val="visible"/>
                                      </p:to>
                                    </p:set>
                                    <p:anim calcmode="lin" valueType="num">
                                      <p:cBhvr>
                                        <p:cTn id="92" dur="500" fill="hold"/>
                                        <p:tgtEl>
                                          <p:spTgt spid="70"/>
                                        </p:tgtEl>
                                        <p:attrNameLst>
                                          <p:attrName>ppt_w</p:attrName>
                                        </p:attrNameLst>
                                      </p:cBhvr>
                                      <p:tavLst>
                                        <p:tav tm="0">
                                          <p:val>
                                            <p:fltVal val="0"/>
                                          </p:val>
                                        </p:tav>
                                        <p:tav tm="100000">
                                          <p:val>
                                            <p:strVal val="#ppt_w"/>
                                          </p:val>
                                        </p:tav>
                                      </p:tavLst>
                                    </p:anim>
                                    <p:anim calcmode="lin" valueType="num">
                                      <p:cBhvr>
                                        <p:cTn id="93" dur="500" fill="hold"/>
                                        <p:tgtEl>
                                          <p:spTgt spid="70"/>
                                        </p:tgtEl>
                                        <p:attrNameLst>
                                          <p:attrName>ppt_h</p:attrName>
                                        </p:attrNameLst>
                                      </p:cBhvr>
                                      <p:tavLst>
                                        <p:tav tm="0">
                                          <p:val>
                                            <p:fltVal val="0"/>
                                          </p:val>
                                        </p:tav>
                                        <p:tav tm="100000">
                                          <p:val>
                                            <p:strVal val="#ppt_h"/>
                                          </p:val>
                                        </p:tav>
                                      </p:tavLst>
                                    </p:anim>
                                  </p:childTnLst>
                                </p:cTn>
                              </p:par>
                            </p:childTnLst>
                          </p:cTn>
                        </p:par>
                        <p:par>
                          <p:cTn id="94" fill="hold">
                            <p:stCondLst>
                              <p:cond delay="9000"/>
                            </p:stCondLst>
                            <p:childTnLst>
                              <p:par>
                                <p:cTn id="95" presetID="23" presetClass="entr" presetSubtype="16" fill="hold" nodeType="afterEffect">
                                  <p:stCondLst>
                                    <p:cond delay="0"/>
                                  </p:stCondLst>
                                  <p:childTnLst>
                                    <p:set>
                                      <p:cBhvr>
                                        <p:cTn id="96" dur="1" fill="hold">
                                          <p:stCondLst>
                                            <p:cond delay="0"/>
                                          </p:stCondLst>
                                        </p:cTn>
                                        <p:tgtEl>
                                          <p:spTgt spid="86"/>
                                        </p:tgtEl>
                                        <p:attrNameLst>
                                          <p:attrName>style.visibility</p:attrName>
                                        </p:attrNameLst>
                                      </p:cBhvr>
                                      <p:to>
                                        <p:strVal val="visible"/>
                                      </p:to>
                                    </p:set>
                                    <p:anim calcmode="lin" valueType="num">
                                      <p:cBhvr>
                                        <p:cTn id="97" dur="500" fill="hold"/>
                                        <p:tgtEl>
                                          <p:spTgt spid="86"/>
                                        </p:tgtEl>
                                        <p:attrNameLst>
                                          <p:attrName>ppt_w</p:attrName>
                                        </p:attrNameLst>
                                      </p:cBhvr>
                                      <p:tavLst>
                                        <p:tav tm="0">
                                          <p:val>
                                            <p:fltVal val="0"/>
                                          </p:val>
                                        </p:tav>
                                        <p:tav tm="100000">
                                          <p:val>
                                            <p:strVal val="#ppt_w"/>
                                          </p:val>
                                        </p:tav>
                                      </p:tavLst>
                                    </p:anim>
                                    <p:anim calcmode="lin" valueType="num">
                                      <p:cBhvr>
                                        <p:cTn id="98" dur="500" fill="hold"/>
                                        <p:tgtEl>
                                          <p:spTgt spid="86"/>
                                        </p:tgtEl>
                                        <p:attrNameLst>
                                          <p:attrName>ppt_h</p:attrName>
                                        </p:attrNameLst>
                                      </p:cBhvr>
                                      <p:tavLst>
                                        <p:tav tm="0">
                                          <p:val>
                                            <p:fltVal val="0"/>
                                          </p:val>
                                        </p:tav>
                                        <p:tav tm="100000">
                                          <p:val>
                                            <p:strVal val="#ppt_h"/>
                                          </p:val>
                                        </p:tav>
                                      </p:tavLst>
                                    </p:anim>
                                  </p:childTnLst>
                                </p:cTn>
                              </p:par>
                            </p:childTnLst>
                          </p:cTn>
                        </p:par>
                        <p:par>
                          <p:cTn id="99" fill="hold">
                            <p:stCondLst>
                              <p:cond delay="9500"/>
                            </p:stCondLst>
                            <p:childTnLst>
                              <p:par>
                                <p:cTn id="100" presetID="23" presetClass="entr" presetSubtype="16" fill="hold" nodeType="afterEffect">
                                  <p:stCondLst>
                                    <p:cond delay="0"/>
                                  </p:stCondLst>
                                  <p:childTnLst>
                                    <p:set>
                                      <p:cBhvr>
                                        <p:cTn id="101" dur="1" fill="hold">
                                          <p:stCondLst>
                                            <p:cond delay="0"/>
                                          </p:stCondLst>
                                        </p:cTn>
                                        <p:tgtEl>
                                          <p:spTgt spid="96"/>
                                        </p:tgtEl>
                                        <p:attrNameLst>
                                          <p:attrName>style.visibility</p:attrName>
                                        </p:attrNameLst>
                                      </p:cBhvr>
                                      <p:to>
                                        <p:strVal val="visible"/>
                                      </p:to>
                                    </p:set>
                                    <p:anim calcmode="lin" valueType="num">
                                      <p:cBhvr>
                                        <p:cTn id="102" dur="500" fill="hold"/>
                                        <p:tgtEl>
                                          <p:spTgt spid="96"/>
                                        </p:tgtEl>
                                        <p:attrNameLst>
                                          <p:attrName>ppt_w</p:attrName>
                                        </p:attrNameLst>
                                      </p:cBhvr>
                                      <p:tavLst>
                                        <p:tav tm="0">
                                          <p:val>
                                            <p:fltVal val="0"/>
                                          </p:val>
                                        </p:tav>
                                        <p:tav tm="100000">
                                          <p:val>
                                            <p:strVal val="#ppt_w"/>
                                          </p:val>
                                        </p:tav>
                                      </p:tavLst>
                                    </p:anim>
                                    <p:anim calcmode="lin" valueType="num">
                                      <p:cBhvr>
                                        <p:cTn id="103" dur="500" fill="hold"/>
                                        <p:tgtEl>
                                          <p:spTgt spid="9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animBg="1"/>
      <p:bldP spid="40" grpId="0" animBg="1"/>
      <p:bldP spid="41" grpId="0" animBg="1"/>
      <p:bldP spid="42" grpId="0" animBg="1"/>
      <p:bldP spid="43" grpId="0" animBg="1"/>
      <p:bldP spid="45" grpId="0" animBg="1"/>
      <p:bldP spid="46" grpId="0" animBg="1"/>
      <p:bldP spid="4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1364567"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35" name="灰色1"/>
          <p:cNvGrpSpPr>
            <a:grpSpLocks/>
          </p:cNvGrpSpPr>
          <p:nvPr/>
        </p:nvGrpSpPr>
        <p:grpSpPr bwMode="auto">
          <a:xfrm>
            <a:off x="2532064" y="2963863"/>
            <a:ext cx="1046163" cy="1046162"/>
            <a:chOff x="3865855" y="346698"/>
            <a:chExt cx="1459921" cy="1460252"/>
          </a:xfrm>
        </p:grpSpPr>
        <p:sp>
          <p:nvSpPr>
            <p:cNvPr id="37" name="Oval 19@|1FFC:12961221|FBC:16777215|LFC:0|LBC:16777215"/>
            <p:cNvSpPr>
              <a:spLocks noChangeArrowheads="1"/>
            </p:cNvSpPr>
            <p:nvPr/>
          </p:nvSpPr>
          <p:spPr bwMode="auto">
            <a:xfrm>
              <a:off x="3865855" y="346698"/>
              <a:ext cx="1459921" cy="1460252"/>
            </a:xfrm>
            <a:prstGeom prst="ellipse">
              <a:avLst/>
            </a:prstGeom>
            <a:solidFill>
              <a:srgbClr val="C5C5C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eaLnBrk="1" fontAlgn="auto" hangingPunct="1">
                <a:spcBef>
                  <a:spcPts val="0"/>
                </a:spcBef>
                <a:spcAft>
                  <a:spcPts val="0"/>
                </a:spcAft>
                <a:defRPr/>
              </a:pPr>
              <a:r>
                <a:rPr lang="zh-CN" altLang="en-US" sz="1200" dirty="0">
                  <a:latin typeface="Arial" panose="020B0604020202020204" pitchFamily="34" charset="0"/>
                  <a:ea typeface="微软雅黑" panose="020B0503020204020204" pitchFamily="34" charset="-122"/>
                  <a:cs typeface="+mn-ea"/>
                  <a:sym typeface="Arial" panose="020B0604020202020204" pitchFamily="34" charset="0"/>
                </a:rPr>
                <a:t>标题</a:t>
              </a:r>
            </a:p>
          </p:txBody>
        </p:sp>
        <p:sp>
          <p:nvSpPr>
            <p:cNvPr id="39" name="未知@|5FFC:16777215|FBC:255|LFC:16777215|LBC:16777215"/>
            <p:cNvSpPr>
              <a:spLocks/>
            </p:cNvSpPr>
            <p:nvPr/>
          </p:nvSpPr>
          <p:spPr bwMode="auto">
            <a:xfrm>
              <a:off x="4034222" y="379935"/>
              <a:ext cx="1125402" cy="549534"/>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a:noFill/>
            </a:ln>
            <a:extLst/>
          </p:spPr>
          <p:txBody>
            <a:bodyPr/>
            <a:lstStyle/>
            <a:p>
              <a:pPr eaLnBrk="1" fontAlgn="auto" hangingPunct="1">
                <a:spcBef>
                  <a:spcPts val="0"/>
                </a:spcBef>
                <a:spcAft>
                  <a:spcPts val="0"/>
                </a:spcAft>
                <a:defRPr/>
              </a:pPr>
              <a:endParaRPr lang="zh-CN" altLang="en-US" sz="1200" kern="0" dirty="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0" name="灰色2"/>
          <p:cNvGrpSpPr>
            <a:grpSpLocks/>
          </p:cNvGrpSpPr>
          <p:nvPr/>
        </p:nvGrpSpPr>
        <p:grpSpPr bwMode="auto">
          <a:xfrm>
            <a:off x="4495802" y="2965450"/>
            <a:ext cx="1047751" cy="1047750"/>
            <a:chOff x="3865855" y="346698"/>
            <a:chExt cx="1459921" cy="1460252"/>
          </a:xfrm>
        </p:grpSpPr>
        <p:sp>
          <p:nvSpPr>
            <p:cNvPr id="46" name="Oval 19@|1FFC:12961221|FBC:16777215|LFC:0|LBC:16777215"/>
            <p:cNvSpPr>
              <a:spLocks noChangeArrowheads="1"/>
            </p:cNvSpPr>
            <p:nvPr/>
          </p:nvSpPr>
          <p:spPr bwMode="auto">
            <a:xfrm>
              <a:off x="3865855" y="346698"/>
              <a:ext cx="1459921" cy="1460252"/>
            </a:xfrm>
            <a:prstGeom prst="ellipse">
              <a:avLst/>
            </a:prstGeom>
            <a:solidFill>
              <a:srgbClr val="C5C5C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eaLnBrk="1" fontAlgn="auto" hangingPunct="1">
                <a:spcBef>
                  <a:spcPts val="0"/>
                </a:spcBef>
                <a:spcAft>
                  <a:spcPts val="0"/>
                </a:spcAft>
                <a:defRPr/>
              </a:pPr>
              <a:r>
                <a:rPr lang="zh-CN" altLang="en-US" sz="1200" dirty="0">
                  <a:latin typeface="Arial" panose="020B0604020202020204" pitchFamily="34" charset="0"/>
                  <a:ea typeface="微软雅黑" panose="020B0503020204020204" pitchFamily="34" charset="-122"/>
                  <a:cs typeface="+mn-ea"/>
                  <a:sym typeface="Arial" panose="020B0604020202020204" pitchFamily="34" charset="0"/>
                </a:rPr>
                <a:t>标题</a:t>
              </a:r>
            </a:p>
          </p:txBody>
        </p:sp>
        <p:sp>
          <p:nvSpPr>
            <p:cNvPr id="47" name="未知@|5FFC:16777215|FBC:255|LFC:16777215|LBC:16777215"/>
            <p:cNvSpPr>
              <a:spLocks/>
            </p:cNvSpPr>
            <p:nvPr/>
          </p:nvSpPr>
          <p:spPr bwMode="auto">
            <a:xfrm>
              <a:off x="4033967" y="379886"/>
              <a:ext cx="1125909" cy="550913"/>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a:noFill/>
            </a:ln>
            <a:extLst/>
          </p:spPr>
          <p:txBody>
            <a:bodyPr/>
            <a:lstStyle/>
            <a:p>
              <a:pPr eaLnBrk="1" fontAlgn="auto" hangingPunct="1">
                <a:spcBef>
                  <a:spcPts val="0"/>
                </a:spcBef>
                <a:spcAft>
                  <a:spcPts val="0"/>
                </a:spcAft>
                <a:defRPr/>
              </a:pPr>
              <a:endParaRPr lang="zh-CN" altLang="en-US" sz="1200" kern="0" dirty="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8" name="灰色3"/>
          <p:cNvGrpSpPr>
            <a:grpSpLocks/>
          </p:cNvGrpSpPr>
          <p:nvPr/>
        </p:nvGrpSpPr>
        <p:grpSpPr bwMode="auto">
          <a:xfrm>
            <a:off x="6446837" y="2963863"/>
            <a:ext cx="1046163" cy="1046162"/>
            <a:chOff x="3865855" y="346698"/>
            <a:chExt cx="1459921" cy="1460252"/>
          </a:xfrm>
        </p:grpSpPr>
        <p:sp>
          <p:nvSpPr>
            <p:cNvPr id="49" name="Oval 19@|1FFC:12961221|FBC:16777215|LFC:0|LBC:16777215"/>
            <p:cNvSpPr>
              <a:spLocks noChangeArrowheads="1"/>
            </p:cNvSpPr>
            <p:nvPr/>
          </p:nvSpPr>
          <p:spPr bwMode="auto">
            <a:xfrm>
              <a:off x="3865855" y="346698"/>
              <a:ext cx="1459921" cy="1460252"/>
            </a:xfrm>
            <a:prstGeom prst="ellipse">
              <a:avLst/>
            </a:prstGeom>
            <a:solidFill>
              <a:srgbClr val="C5C5C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eaLnBrk="1" fontAlgn="auto" hangingPunct="1">
                <a:spcBef>
                  <a:spcPts val="0"/>
                </a:spcBef>
                <a:spcAft>
                  <a:spcPts val="0"/>
                </a:spcAft>
                <a:defRPr/>
              </a:pPr>
              <a:r>
                <a:rPr lang="zh-CN" altLang="en-US" sz="1200" dirty="0">
                  <a:latin typeface="Arial" panose="020B0604020202020204" pitchFamily="34" charset="0"/>
                  <a:ea typeface="微软雅黑" panose="020B0503020204020204" pitchFamily="34" charset="-122"/>
                  <a:cs typeface="+mn-ea"/>
                  <a:sym typeface="Arial" panose="020B0604020202020204" pitchFamily="34" charset="0"/>
                </a:rPr>
                <a:t>标题</a:t>
              </a:r>
            </a:p>
          </p:txBody>
        </p:sp>
        <p:sp>
          <p:nvSpPr>
            <p:cNvPr id="50" name="未知@|5FFC:16777215|FBC:255|LFC:16777215|LBC:16777215"/>
            <p:cNvSpPr>
              <a:spLocks/>
            </p:cNvSpPr>
            <p:nvPr/>
          </p:nvSpPr>
          <p:spPr bwMode="auto">
            <a:xfrm>
              <a:off x="4034222" y="379935"/>
              <a:ext cx="1125402" cy="549534"/>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a:noFill/>
            </a:ln>
            <a:extLst/>
          </p:spPr>
          <p:txBody>
            <a:bodyPr/>
            <a:lstStyle/>
            <a:p>
              <a:pPr eaLnBrk="1" fontAlgn="auto" hangingPunct="1">
                <a:spcBef>
                  <a:spcPts val="0"/>
                </a:spcBef>
                <a:spcAft>
                  <a:spcPts val="0"/>
                </a:spcAft>
                <a:defRPr/>
              </a:pPr>
              <a:endParaRPr lang="zh-CN" altLang="en-US" sz="1200" kern="0" dirty="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1" name="灰色4"/>
          <p:cNvGrpSpPr>
            <a:grpSpLocks/>
          </p:cNvGrpSpPr>
          <p:nvPr/>
        </p:nvGrpSpPr>
        <p:grpSpPr bwMode="auto">
          <a:xfrm>
            <a:off x="8399464" y="2963863"/>
            <a:ext cx="1046163" cy="1046162"/>
            <a:chOff x="3865855" y="346698"/>
            <a:chExt cx="1459921" cy="1460252"/>
          </a:xfrm>
        </p:grpSpPr>
        <p:sp>
          <p:nvSpPr>
            <p:cNvPr id="52" name="Oval 19@|1FFC:12961221|FBC:16777215|LFC:0|LBC:16777215"/>
            <p:cNvSpPr>
              <a:spLocks noChangeArrowheads="1"/>
            </p:cNvSpPr>
            <p:nvPr/>
          </p:nvSpPr>
          <p:spPr bwMode="auto">
            <a:xfrm>
              <a:off x="3865855" y="346698"/>
              <a:ext cx="1459921" cy="1460252"/>
            </a:xfrm>
            <a:prstGeom prst="ellipse">
              <a:avLst/>
            </a:prstGeom>
            <a:solidFill>
              <a:srgbClr val="C5C5C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eaLnBrk="1" fontAlgn="auto" hangingPunct="1">
                <a:spcBef>
                  <a:spcPts val="0"/>
                </a:spcBef>
                <a:spcAft>
                  <a:spcPts val="0"/>
                </a:spcAft>
                <a:defRPr/>
              </a:pPr>
              <a:r>
                <a:rPr lang="zh-CN" altLang="en-US" sz="1200" dirty="0">
                  <a:latin typeface="Arial" panose="020B0604020202020204" pitchFamily="34" charset="0"/>
                  <a:ea typeface="微软雅黑" panose="020B0503020204020204" pitchFamily="34" charset="-122"/>
                  <a:cs typeface="+mn-ea"/>
                  <a:sym typeface="Arial" panose="020B0604020202020204" pitchFamily="34" charset="0"/>
                </a:rPr>
                <a:t>标题</a:t>
              </a:r>
            </a:p>
          </p:txBody>
        </p:sp>
        <p:sp>
          <p:nvSpPr>
            <p:cNvPr id="53" name="未知@|5FFC:16777215|FBC:255|LFC:16777215|LBC:16777215"/>
            <p:cNvSpPr>
              <a:spLocks/>
            </p:cNvSpPr>
            <p:nvPr/>
          </p:nvSpPr>
          <p:spPr bwMode="auto">
            <a:xfrm>
              <a:off x="4034222" y="379935"/>
              <a:ext cx="1125402" cy="549534"/>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a:noFill/>
            </a:ln>
            <a:extLst/>
          </p:spPr>
          <p:txBody>
            <a:bodyPr/>
            <a:lstStyle/>
            <a:p>
              <a:pPr eaLnBrk="1" fontAlgn="auto" hangingPunct="1">
                <a:spcBef>
                  <a:spcPts val="0"/>
                </a:spcBef>
                <a:spcAft>
                  <a:spcPts val="0"/>
                </a:spcAft>
                <a:defRPr/>
              </a:pPr>
              <a:endParaRPr lang="zh-CN" altLang="en-US" sz="1200" kern="0" dirty="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4" name="任意多边形 53"/>
          <p:cNvSpPr>
            <a:spLocks noChangeArrowheads="1"/>
          </p:cNvSpPr>
          <p:nvPr/>
        </p:nvSpPr>
        <p:spPr bwMode="ltGray">
          <a:xfrm>
            <a:off x="1439863" y="2820988"/>
            <a:ext cx="9144000" cy="1325562"/>
          </a:xfrm>
          <a:custGeom>
            <a:avLst/>
            <a:gdLst>
              <a:gd name="connsiteX0" fmla="*/ 3578958 w 9144000"/>
              <a:gd name="connsiteY0" fmla="*/ 0 h 1325563"/>
              <a:gd name="connsiteX1" fmla="*/ 4223601 w 9144000"/>
              <a:gd name="connsiteY1" fmla="*/ 518464 h 1325563"/>
              <a:gd name="connsiteX2" fmla="*/ 4234342 w 9144000"/>
              <a:gd name="connsiteY2" fmla="*/ 612775 h 1325563"/>
              <a:gd name="connsiteX3" fmla="*/ 4937124 w 9144000"/>
              <a:gd name="connsiteY3" fmla="*/ 612775 h 1325563"/>
              <a:gd name="connsiteX4" fmla="*/ 4937124 w 9144000"/>
              <a:gd name="connsiteY4" fmla="*/ 679328 h 1325563"/>
              <a:gd name="connsiteX5" fmla="*/ 4949861 w 9144000"/>
              <a:gd name="connsiteY5" fmla="*/ 791315 h 1325563"/>
              <a:gd name="connsiteX6" fmla="*/ 5522119 w 9144000"/>
              <a:gd name="connsiteY6" fmla="*/ 1251569 h 1325563"/>
              <a:gd name="connsiteX7" fmla="*/ 6107581 w 9144000"/>
              <a:gd name="connsiteY7" fmla="*/ 674681 h 1325563"/>
              <a:gd name="connsiteX8" fmla="*/ 6110287 w 9144000"/>
              <a:gd name="connsiteY8" fmla="*/ 674719 h 1325563"/>
              <a:gd name="connsiteX9" fmla="*/ 6110287 w 9144000"/>
              <a:gd name="connsiteY9" fmla="*/ 612775 h 1325563"/>
              <a:gd name="connsiteX10" fmla="*/ 6825890 w 9144000"/>
              <a:gd name="connsiteY10" fmla="*/ 612775 h 1325563"/>
              <a:gd name="connsiteX11" fmla="*/ 6836450 w 9144000"/>
              <a:gd name="connsiteY11" fmla="*/ 520055 h 1325563"/>
              <a:gd name="connsiteX12" fmla="*/ 7481032 w 9144000"/>
              <a:gd name="connsiteY12" fmla="*/ 1588 h 1325563"/>
              <a:gd name="connsiteX13" fmla="*/ 8125676 w 9144000"/>
              <a:gd name="connsiteY13" fmla="*/ 520052 h 1325563"/>
              <a:gd name="connsiteX14" fmla="*/ 8135513 w 9144000"/>
              <a:gd name="connsiteY14" fmla="*/ 606425 h 1325563"/>
              <a:gd name="connsiteX15" fmla="*/ 9144000 w 9144000"/>
              <a:gd name="connsiteY15" fmla="*/ 606425 h 1325563"/>
              <a:gd name="connsiteX16" fmla="*/ 9144000 w 9144000"/>
              <a:gd name="connsiteY16" fmla="*/ 682625 h 1325563"/>
              <a:gd name="connsiteX17" fmla="*/ 8066087 w 9144000"/>
              <a:gd name="connsiteY17" fmla="*/ 682625 h 1325563"/>
              <a:gd name="connsiteX18" fmla="*/ 8066087 w 9144000"/>
              <a:gd name="connsiteY18" fmla="*/ 648355 h 1325563"/>
              <a:gd name="connsiteX19" fmla="*/ 8053290 w 9144000"/>
              <a:gd name="connsiteY19" fmla="*/ 535839 h 1325563"/>
              <a:gd name="connsiteX20" fmla="*/ 7481094 w 9144000"/>
              <a:gd name="connsiteY20" fmla="*/ 75582 h 1325563"/>
              <a:gd name="connsiteX21" fmla="*/ 6908836 w 9144000"/>
              <a:gd name="connsiteY21" fmla="*/ 535836 h 1325563"/>
              <a:gd name="connsiteX22" fmla="*/ 6897687 w 9144000"/>
              <a:gd name="connsiteY22" fmla="*/ 633861 h 1325563"/>
              <a:gd name="connsiteX23" fmla="*/ 6897687 w 9144000"/>
              <a:gd name="connsiteY23" fmla="*/ 687388 h 1325563"/>
              <a:gd name="connsiteX24" fmla="*/ 6180335 w 9144000"/>
              <a:gd name="connsiteY24" fmla="*/ 687388 h 1325563"/>
              <a:gd name="connsiteX25" fmla="*/ 6166701 w 9144000"/>
              <a:gd name="connsiteY25" fmla="*/ 807099 h 1325563"/>
              <a:gd name="connsiteX26" fmla="*/ 5522058 w 9144000"/>
              <a:gd name="connsiteY26" fmla="*/ 1325563 h 1325563"/>
              <a:gd name="connsiteX27" fmla="*/ 4877475 w 9144000"/>
              <a:gd name="connsiteY27" fmla="*/ 807096 h 1325563"/>
              <a:gd name="connsiteX28" fmla="*/ 4863841 w 9144000"/>
              <a:gd name="connsiteY28" fmla="*/ 687388 h 1325563"/>
              <a:gd name="connsiteX29" fmla="*/ 4165599 w 9144000"/>
              <a:gd name="connsiteY29" fmla="*/ 687388 h 1325563"/>
              <a:gd name="connsiteX30" fmla="*/ 4165599 w 9144000"/>
              <a:gd name="connsiteY30" fmla="*/ 650867 h 1325563"/>
              <a:gd name="connsiteX31" fmla="*/ 4164481 w 9144000"/>
              <a:gd name="connsiteY31" fmla="*/ 650883 h 1325563"/>
              <a:gd name="connsiteX32" fmla="*/ 3579019 w 9144000"/>
              <a:gd name="connsiteY32" fmla="*/ 73994 h 1325563"/>
              <a:gd name="connsiteX33" fmla="*/ 3006761 w 9144000"/>
              <a:gd name="connsiteY33" fmla="*/ 534248 h 1325563"/>
              <a:gd name="connsiteX34" fmla="*/ 2997200 w 9144000"/>
              <a:gd name="connsiteY34" fmla="*/ 618312 h 1325563"/>
              <a:gd name="connsiteX35" fmla="*/ 2997200 w 9144000"/>
              <a:gd name="connsiteY35" fmla="*/ 687388 h 1325563"/>
              <a:gd name="connsiteX36" fmla="*/ 2274181 w 9144000"/>
              <a:gd name="connsiteY36" fmla="*/ 687388 h 1325563"/>
              <a:gd name="connsiteX37" fmla="*/ 2261451 w 9144000"/>
              <a:gd name="connsiteY37" fmla="*/ 799161 h 1325563"/>
              <a:gd name="connsiteX38" fmla="*/ 1616808 w 9144000"/>
              <a:gd name="connsiteY38" fmla="*/ 1317625 h 1325563"/>
              <a:gd name="connsiteX39" fmla="*/ 972226 w 9144000"/>
              <a:gd name="connsiteY39" fmla="*/ 799158 h 1325563"/>
              <a:gd name="connsiteX40" fmla="*/ 959677 w 9144000"/>
              <a:gd name="connsiteY40" fmla="*/ 688975 h 1325563"/>
              <a:gd name="connsiteX41" fmla="*/ 0 w 9144000"/>
              <a:gd name="connsiteY41" fmla="*/ 688975 h 1325563"/>
              <a:gd name="connsiteX42" fmla="*/ 0 w 9144000"/>
              <a:gd name="connsiteY42" fmla="*/ 612775 h 1325563"/>
              <a:gd name="connsiteX43" fmla="*/ 1028699 w 9144000"/>
              <a:gd name="connsiteY43" fmla="*/ 612775 h 1325563"/>
              <a:gd name="connsiteX44" fmla="*/ 1028699 w 9144000"/>
              <a:gd name="connsiteY44" fmla="*/ 666780 h 1325563"/>
              <a:gd name="connsiteX45" fmla="*/ 1031346 w 9144000"/>
              <a:gd name="connsiteY45" fmla="*/ 666743 h 1325563"/>
              <a:gd name="connsiteX46" fmla="*/ 1616869 w 9144000"/>
              <a:gd name="connsiteY46" fmla="*/ 1243631 h 1325563"/>
              <a:gd name="connsiteX47" fmla="*/ 2189066 w 9144000"/>
              <a:gd name="connsiteY47" fmla="*/ 783374 h 1325563"/>
              <a:gd name="connsiteX48" fmla="*/ 2201863 w 9144000"/>
              <a:gd name="connsiteY48" fmla="*/ 670862 h 1325563"/>
              <a:gd name="connsiteX49" fmla="*/ 2201863 w 9144000"/>
              <a:gd name="connsiteY49" fmla="*/ 612775 h 1325563"/>
              <a:gd name="connsiteX50" fmla="*/ 2923634 w 9144000"/>
              <a:gd name="connsiteY50" fmla="*/ 612775 h 1325563"/>
              <a:gd name="connsiteX51" fmla="*/ 2934375 w 9144000"/>
              <a:gd name="connsiteY51" fmla="*/ 518467 h 1325563"/>
              <a:gd name="connsiteX52" fmla="*/ 3578958 w 9144000"/>
              <a:gd name="connsiteY52" fmla="*/ 0 h 132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9144000" h="1325563">
                <a:moveTo>
                  <a:pt x="3578958" y="0"/>
                </a:moveTo>
                <a:cubicBezTo>
                  <a:pt x="3894683" y="-53"/>
                  <a:pt x="4159113" y="221644"/>
                  <a:pt x="4223601" y="518464"/>
                </a:cubicBezTo>
                <a:lnTo>
                  <a:pt x="4234342" y="612775"/>
                </a:lnTo>
                <a:lnTo>
                  <a:pt x="4937124" y="612775"/>
                </a:lnTo>
                <a:lnTo>
                  <a:pt x="4937124" y="679328"/>
                </a:lnTo>
                <a:lnTo>
                  <a:pt x="4949861" y="791315"/>
                </a:lnTo>
                <a:cubicBezTo>
                  <a:pt x="5007074" y="1054818"/>
                  <a:pt x="5241824" y="1251622"/>
                  <a:pt x="5522119" y="1251569"/>
                </a:cubicBezTo>
                <a:cubicBezTo>
                  <a:pt x="5842394" y="1251569"/>
                  <a:pt x="6103244" y="994571"/>
                  <a:pt x="6107581" y="674681"/>
                </a:cubicBezTo>
                <a:lnTo>
                  <a:pt x="6110287" y="674719"/>
                </a:lnTo>
                <a:lnTo>
                  <a:pt x="6110287" y="612775"/>
                </a:lnTo>
                <a:lnTo>
                  <a:pt x="6825890" y="612775"/>
                </a:lnTo>
                <a:lnTo>
                  <a:pt x="6836450" y="520055"/>
                </a:lnTo>
                <a:cubicBezTo>
                  <a:pt x="6900938" y="223245"/>
                  <a:pt x="7165360" y="1588"/>
                  <a:pt x="7481032" y="1588"/>
                </a:cubicBezTo>
                <a:cubicBezTo>
                  <a:pt x="7796758" y="1535"/>
                  <a:pt x="8061188" y="223232"/>
                  <a:pt x="8125676" y="520052"/>
                </a:cubicBezTo>
                <a:lnTo>
                  <a:pt x="8135513" y="606425"/>
                </a:lnTo>
                <a:lnTo>
                  <a:pt x="9144000" y="606425"/>
                </a:lnTo>
                <a:lnTo>
                  <a:pt x="9144000" y="682625"/>
                </a:lnTo>
                <a:lnTo>
                  <a:pt x="8066087" y="682625"/>
                </a:lnTo>
                <a:lnTo>
                  <a:pt x="8066087" y="648355"/>
                </a:lnTo>
                <a:lnTo>
                  <a:pt x="8053290" y="535839"/>
                </a:lnTo>
                <a:cubicBezTo>
                  <a:pt x="7996078" y="272346"/>
                  <a:pt x="7761335" y="75582"/>
                  <a:pt x="7481094" y="75582"/>
                </a:cubicBezTo>
                <a:cubicBezTo>
                  <a:pt x="7200799" y="75529"/>
                  <a:pt x="6966049" y="272333"/>
                  <a:pt x="6908836" y="535836"/>
                </a:cubicBezTo>
                <a:lnTo>
                  <a:pt x="6897687" y="633861"/>
                </a:lnTo>
                <a:lnTo>
                  <a:pt x="6897687" y="687388"/>
                </a:lnTo>
                <a:lnTo>
                  <a:pt x="6180335" y="687388"/>
                </a:lnTo>
                <a:lnTo>
                  <a:pt x="6166701" y="807099"/>
                </a:lnTo>
                <a:cubicBezTo>
                  <a:pt x="6102213" y="1103919"/>
                  <a:pt x="5837783" y="1325616"/>
                  <a:pt x="5522058" y="1325563"/>
                </a:cubicBezTo>
                <a:cubicBezTo>
                  <a:pt x="5206386" y="1325563"/>
                  <a:pt x="4941963" y="1103906"/>
                  <a:pt x="4877475" y="807096"/>
                </a:cubicBezTo>
                <a:lnTo>
                  <a:pt x="4863841" y="687388"/>
                </a:lnTo>
                <a:lnTo>
                  <a:pt x="4165599" y="687388"/>
                </a:lnTo>
                <a:lnTo>
                  <a:pt x="4165599" y="650867"/>
                </a:lnTo>
                <a:lnTo>
                  <a:pt x="4164481" y="650883"/>
                </a:lnTo>
                <a:cubicBezTo>
                  <a:pt x="4160144" y="330992"/>
                  <a:pt x="3899294" y="73994"/>
                  <a:pt x="3579019" y="73994"/>
                </a:cubicBezTo>
                <a:cubicBezTo>
                  <a:pt x="3298724" y="73941"/>
                  <a:pt x="3063974" y="270745"/>
                  <a:pt x="3006761" y="534248"/>
                </a:cubicBezTo>
                <a:lnTo>
                  <a:pt x="2997200" y="618312"/>
                </a:lnTo>
                <a:lnTo>
                  <a:pt x="2997200" y="687388"/>
                </a:lnTo>
                <a:lnTo>
                  <a:pt x="2274181" y="687388"/>
                </a:lnTo>
                <a:lnTo>
                  <a:pt x="2261451" y="799161"/>
                </a:lnTo>
                <a:cubicBezTo>
                  <a:pt x="2196963" y="1095981"/>
                  <a:pt x="1932534" y="1317678"/>
                  <a:pt x="1616808" y="1317625"/>
                </a:cubicBezTo>
                <a:cubicBezTo>
                  <a:pt x="1301136" y="1317625"/>
                  <a:pt x="1036713" y="1095968"/>
                  <a:pt x="972226" y="799158"/>
                </a:cubicBezTo>
                <a:lnTo>
                  <a:pt x="959677" y="688975"/>
                </a:lnTo>
                <a:lnTo>
                  <a:pt x="0" y="688975"/>
                </a:lnTo>
                <a:lnTo>
                  <a:pt x="0" y="612775"/>
                </a:lnTo>
                <a:lnTo>
                  <a:pt x="1028699" y="612775"/>
                </a:lnTo>
                <a:lnTo>
                  <a:pt x="1028699" y="666780"/>
                </a:lnTo>
                <a:lnTo>
                  <a:pt x="1031346" y="666743"/>
                </a:lnTo>
                <a:cubicBezTo>
                  <a:pt x="1035683" y="986633"/>
                  <a:pt x="1296532" y="1243692"/>
                  <a:pt x="1616869" y="1243631"/>
                </a:cubicBezTo>
                <a:cubicBezTo>
                  <a:pt x="1897110" y="1243631"/>
                  <a:pt x="2131853" y="1046867"/>
                  <a:pt x="2189066" y="783374"/>
                </a:cubicBezTo>
                <a:lnTo>
                  <a:pt x="2201863" y="670862"/>
                </a:lnTo>
                <a:lnTo>
                  <a:pt x="2201863" y="612775"/>
                </a:lnTo>
                <a:lnTo>
                  <a:pt x="2923634" y="612775"/>
                </a:lnTo>
                <a:lnTo>
                  <a:pt x="2934375" y="518467"/>
                </a:lnTo>
                <a:cubicBezTo>
                  <a:pt x="2998863" y="221657"/>
                  <a:pt x="3263286" y="0"/>
                  <a:pt x="3578958" y="0"/>
                </a:cubicBezTo>
                <a:close/>
              </a:path>
            </a:pathLst>
          </a:custGeom>
          <a:solidFill>
            <a:schemeClr val="tx1">
              <a:lumMod val="75000"/>
              <a:lumOff val="25000"/>
            </a:schemeClr>
          </a:solidFill>
          <a:ln w="28575">
            <a:solidFill>
              <a:schemeClr val="bg1"/>
            </a:solidFill>
          </a:ln>
          <a:effectLst>
            <a:outerShdw blurRad="152400" dist="63500" dir="8100000" algn="tr" rotWithShape="0">
              <a:prstClr val="black">
                <a:alpha val="26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3190" dirty="0">
              <a:solidFill>
                <a:prstClr val="white"/>
              </a:solidFill>
              <a:ea typeface="微软雅黑" panose="020B0503020204020204" pitchFamily="34" charset="-122"/>
              <a:sym typeface="Arial" panose="020B0604020202020204" pitchFamily="34" charset="0"/>
            </a:endParaRPr>
          </a:p>
        </p:txBody>
      </p:sp>
      <p:sp>
        <p:nvSpPr>
          <p:cNvPr id="55" name="Oval 19"/>
          <p:cNvSpPr>
            <a:spLocks noChangeArrowheads="1"/>
          </p:cNvSpPr>
          <p:nvPr/>
        </p:nvSpPr>
        <p:spPr bwMode="auto">
          <a:xfrm>
            <a:off x="2532064" y="2957513"/>
            <a:ext cx="1046163" cy="1047750"/>
          </a:xfrm>
          <a:prstGeom prst="ellipse">
            <a:avLst/>
          </a:pr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dirty="0">
                <a:solidFill>
                  <a:prstClr val="white"/>
                </a:solidFill>
                <a:ea typeface="微软雅黑" panose="020B0503020204020204" pitchFamily="34" charset="-122"/>
                <a:sym typeface="Arial" panose="020B0604020202020204" pitchFamily="34" charset="0"/>
              </a:rPr>
              <a:t>标题</a:t>
            </a:r>
          </a:p>
        </p:txBody>
      </p:sp>
      <p:sp>
        <p:nvSpPr>
          <p:cNvPr id="56" name="Oval 19"/>
          <p:cNvSpPr>
            <a:spLocks noChangeArrowheads="1"/>
          </p:cNvSpPr>
          <p:nvPr/>
        </p:nvSpPr>
        <p:spPr bwMode="auto">
          <a:xfrm>
            <a:off x="4495802" y="2959100"/>
            <a:ext cx="1047751" cy="1047750"/>
          </a:xfrm>
          <a:prstGeom prst="ellipse">
            <a:avLst/>
          </a:pr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dirty="0">
                <a:solidFill>
                  <a:prstClr val="white"/>
                </a:solidFill>
                <a:ea typeface="微软雅黑" panose="020B0503020204020204" pitchFamily="34" charset="-122"/>
                <a:sym typeface="Arial" panose="020B0604020202020204" pitchFamily="34" charset="0"/>
              </a:rPr>
              <a:t>标题</a:t>
            </a:r>
          </a:p>
        </p:txBody>
      </p:sp>
      <p:sp>
        <p:nvSpPr>
          <p:cNvPr id="57" name="Oval 19"/>
          <p:cNvSpPr>
            <a:spLocks noChangeArrowheads="1"/>
          </p:cNvSpPr>
          <p:nvPr/>
        </p:nvSpPr>
        <p:spPr bwMode="auto">
          <a:xfrm>
            <a:off x="6446837" y="2957513"/>
            <a:ext cx="1046163" cy="1047750"/>
          </a:xfrm>
          <a:prstGeom prst="ellipse">
            <a:avLst/>
          </a:pr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dirty="0">
                <a:solidFill>
                  <a:prstClr val="white"/>
                </a:solidFill>
                <a:ea typeface="微软雅黑" panose="020B0503020204020204" pitchFamily="34" charset="-122"/>
                <a:sym typeface="Arial" panose="020B0604020202020204" pitchFamily="34" charset="0"/>
              </a:rPr>
              <a:t>标题</a:t>
            </a:r>
          </a:p>
        </p:txBody>
      </p:sp>
      <p:sp>
        <p:nvSpPr>
          <p:cNvPr id="58" name="Oval 19"/>
          <p:cNvSpPr>
            <a:spLocks noChangeArrowheads="1"/>
          </p:cNvSpPr>
          <p:nvPr/>
        </p:nvSpPr>
        <p:spPr bwMode="auto">
          <a:xfrm>
            <a:off x="8399464" y="2957513"/>
            <a:ext cx="1046163" cy="1047750"/>
          </a:xfrm>
          <a:prstGeom prst="ellipse">
            <a:avLst/>
          </a:pr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dirty="0">
                <a:solidFill>
                  <a:prstClr val="white"/>
                </a:solidFill>
                <a:ea typeface="微软雅黑" panose="020B0503020204020204" pitchFamily="34" charset="-122"/>
                <a:sym typeface="Arial" panose="020B0604020202020204" pitchFamily="34" charset="0"/>
              </a:rPr>
              <a:t>标题</a:t>
            </a:r>
          </a:p>
        </p:txBody>
      </p:sp>
      <p:sp>
        <p:nvSpPr>
          <p:cNvPr id="59" name="TextBox 13"/>
          <p:cNvSpPr txBox="1"/>
          <p:nvPr/>
        </p:nvSpPr>
        <p:spPr>
          <a:xfrm>
            <a:off x="2274889" y="4257679"/>
            <a:ext cx="1441451" cy="246221"/>
          </a:xfrm>
          <a:prstGeom prst="rect">
            <a:avLst/>
          </a:prstGeom>
          <a:noFill/>
        </p:spPr>
        <p:txBody>
          <a:bodyPr lIns="0" tIns="0" rIns="0" bIns="0">
            <a:spAutoFit/>
          </a:bodyPr>
          <a:lstStyle/>
          <a:p>
            <a:pPr algn="ctr" defTabSz="1216817" eaLnBrk="1" fontAlgn="auto" hangingPunct="1">
              <a:spcBef>
                <a:spcPct val="20000"/>
              </a:spcBef>
              <a:spcAft>
                <a:spcPts val="0"/>
              </a:spcAft>
              <a:defRPr/>
            </a:pPr>
            <a:r>
              <a:rPr lang="zh-CN" altLang="en-US" sz="1600" b="1"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rPr>
              <a:t>单击编辑标题</a:t>
            </a:r>
            <a:endParaRPr lang="en-US" sz="1600" b="1"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TextBox 13"/>
          <p:cNvSpPr txBox="1"/>
          <p:nvPr/>
        </p:nvSpPr>
        <p:spPr>
          <a:xfrm>
            <a:off x="2182813" y="4548189"/>
            <a:ext cx="1652587" cy="184666"/>
          </a:xfrm>
          <a:prstGeom prst="rect">
            <a:avLst/>
          </a:prstGeom>
          <a:noFill/>
        </p:spPr>
        <p:txBody>
          <a:bodyPr lIns="0" tIns="0" rIns="0" bIns="0">
            <a:spAutoFit/>
          </a:bodyPr>
          <a:lstStyle/>
          <a:p>
            <a:pPr algn="ctr" defTabSz="1216817" eaLnBrk="1" fontAlgn="auto" hangingPunct="1">
              <a:spcBef>
                <a:spcPct val="20000"/>
              </a:spcBef>
              <a:spcAft>
                <a:spcPts val="0"/>
              </a:spcAft>
              <a:defRPr/>
            </a:pPr>
            <a:r>
              <a:rPr lang="zh-CN" altLang="en-US" sz="1200"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rPr>
              <a:t>单击此处可编辑内容</a:t>
            </a:r>
            <a:endParaRPr lang="en-US" altLang="zh-CN" sz="1200"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TextBox 13"/>
          <p:cNvSpPr txBox="1"/>
          <p:nvPr/>
        </p:nvSpPr>
        <p:spPr>
          <a:xfrm>
            <a:off x="4333876" y="4257679"/>
            <a:ext cx="1441451" cy="246221"/>
          </a:xfrm>
          <a:prstGeom prst="rect">
            <a:avLst/>
          </a:prstGeom>
          <a:noFill/>
        </p:spPr>
        <p:txBody>
          <a:bodyPr lIns="0" tIns="0" rIns="0" bIns="0">
            <a:spAutoFit/>
          </a:bodyPr>
          <a:lstStyle/>
          <a:p>
            <a:pPr algn="ctr" defTabSz="1216817" eaLnBrk="1" fontAlgn="auto" hangingPunct="1">
              <a:spcBef>
                <a:spcPct val="20000"/>
              </a:spcBef>
              <a:spcAft>
                <a:spcPts val="0"/>
              </a:spcAft>
              <a:defRPr/>
            </a:pPr>
            <a:r>
              <a:rPr lang="zh-CN" altLang="en-US" sz="1600" b="1"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rPr>
              <a:t>单击编辑标题</a:t>
            </a:r>
            <a:endParaRPr lang="en-US" sz="1600" b="1"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TextBox 13"/>
          <p:cNvSpPr txBox="1"/>
          <p:nvPr/>
        </p:nvSpPr>
        <p:spPr>
          <a:xfrm>
            <a:off x="4241802" y="4548189"/>
            <a:ext cx="1652588" cy="184666"/>
          </a:xfrm>
          <a:prstGeom prst="rect">
            <a:avLst/>
          </a:prstGeom>
          <a:noFill/>
        </p:spPr>
        <p:txBody>
          <a:bodyPr lIns="0" tIns="0" rIns="0" bIns="0">
            <a:spAutoFit/>
          </a:bodyPr>
          <a:lstStyle/>
          <a:p>
            <a:pPr algn="ctr" defTabSz="1216817" eaLnBrk="1" fontAlgn="auto" hangingPunct="1">
              <a:spcBef>
                <a:spcPct val="20000"/>
              </a:spcBef>
              <a:spcAft>
                <a:spcPts val="0"/>
              </a:spcAft>
              <a:defRPr/>
            </a:pPr>
            <a:r>
              <a:rPr lang="zh-CN" altLang="en-US" sz="1200"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rPr>
              <a:t>单击此处可编辑内容</a:t>
            </a:r>
            <a:endParaRPr lang="en-US" altLang="zh-CN" sz="1200"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TextBox 13"/>
          <p:cNvSpPr txBox="1"/>
          <p:nvPr/>
        </p:nvSpPr>
        <p:spPr>
          <a:xfrm>
            <a:off x="6286501" y="4257679"/>
            <a:ext cx="1441451" cy="246221"/>
          </a:xfrm>
          <a:prstGeom prst="rect">
            <a:avLst/>
          </a:prstGeom>
          <a:noFill/>
        </p:spPr>
        <p:txBody>
          <a:bodyPr lIns="0" tIns="0" rIns="0" bIns="0">
            <a:spAutoFit/>
          </a:bodyPr>
          <a:lstStyle/>
          <a:p>
            <a:pPr algn="ctr" defTabSz="1216817" eaLnBrk="1" fontAlgn="auto" hangingPunct="1">
              <a:spcBef>
                <a:spcPct val="20000"/>
              </a:spcBef>
              <a:spcAft>
                <a:spcPts val="0"/>
              </a:spcAft>
              <a:defRPr/>
            </a:pPr>
            <a:r>
              <a:rPr lang="zh-CN" altLang="en-US" sz="1600" b="1"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rPr>
              <a:t>单击编辑标题</a:t>
            </a:r>
            <a:endParaRPr lang="en-US" sz="1600" b="1"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TextBox 13"/>
          <p:cNvSpPr txBox="1"/>
          <p:nvPr/>
        </p:nvSpPr>
        <p:spPr>
          <a:xfrm>
            <a:off x="6194427" y="4548189"/>
            <a:ext cx="1652588" cy="184666"/>
          </a:xfrm>
          <a:prstGeom prst="rect">
            <a:avLst/>
          </a:prstGeom>
          <a:noFill/>
        </p:spPr>
        <p:txBody>
          <a:bodyPr lIns="0" tIns="0" rIns="0" bIns="0">
            <a:spAutoFit/>
          </a:bodyPr>
          <a:lstStyle/>
          <a:p>
            <a:pPr algn="ctr" defTabSz="1216817" eaLnBrk="1" fontAlgn="auto" hangingPunct="1">
              <a:spcBef>
                <a:spcPct val="20000"/>
              </a:spcBef>
              <a:spcAft>
                <a:spcPts val="0"/>
              </a:spcAft>
              <a:defRPr/>
            </a:pPr>
            <a:r>
              <a:rPr lang="zh-CN" altLang="en-US" sz="1200"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rPr>
              <a:t>单击此处可编辑内容</a:t>
            </a:r>
            <a:endParaRPr lang="en-US" altLang="zh-CN" sz="1200"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TextBox 13"/>
          <p:cNvSpPr txBox="1"/>
          <p:nvPr/>
        </p:nvSpPr>
        <p:spPr>
          <a:xfrm>
            <a:off x="8210549" y="4257679"/>
            <a:ext cx="1441451" cy="246221"/>
          </a:xfrm>
          <a:prstGeom prst="rect">
            <a:avLst/>
          </a:prstGeom>
          <a:noFill/>
        </p:spPr>
        <p:txBody>
          <a:bodyPr lIns="0" tIns="0" rIns="0" bIns="0">
            <a:spAutoFit/>
          </a:bodyPr>
          <a:lstStyle/>
          <a:p>
            <a:pPr algn="ctr" defTabSz="1216817" eaLnBrk="1" fontAlgn="auto" hangingPunct="1">
              <a:spcBef>
                <a:spcPct val="20000"/>
              </a:spcBef>
              <a:spcAft>
                <a:spcPts val="0"/>
              </a:spcAft>
              <a:defRPr/>
            </a:pPr>
            <a:r>
              <a:rPr lang="zh-CN" altLang="en-US" sz="1600" b="1"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rPr>
              <a:t>单击编辑标题</a:t>
            </a:r>
            <a:endParaRPr lang="en-US" sz="1600" b="1"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6" name="TextBox 13"/>
          <p:cNvSpPr txBox="1"/>
          <p:nvPr/>
        </p:nvSpPr>
        <p:spPr>
          <a:xfrm>
            <a:off x="8116889" y="4548189"/>
            <a:ext cx="1652587" cy="184666"/>
          </a:xfrm>
          <a:prstGeom prst="rect">
            <a:avLst/>
          </a:prstGeom>
          <a:noFill/>
        </p:spPr>
        <p:txBody>
          <a:bodyPr lIns="0" tIns="0" rIns="0" bIns="0">
            <a:spAutoFit/>
          </a:bodyPr>
          <a:lstStyle/>
          <a:p>
            <a:pPr algn="ctr" defTabSz="1216817" eaLnBrk="1" fontAlgn="auto" hangingPunct="1">
              <a:spcBef>
                <a:spcPct val="20000"/>
              </a:spcBef>
              <a:spcAft>
                <a:spcPts val="0"/>
              </a:spcAft>
              <a:defRPr/>
            </a:pPr>
            <a:r>
              <a:rPr lang="zh-CN" altLang="en-US" sz="1200"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rPr>
              <a:t>单击此处可编辑内容</a:t>
            </a:r>
            <a:endParaRPr lang="en-US" altLang="zh-CN" sz="1200"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矩形 66"/>
          <p:cNvSpPr/>
          <p:nvPr/>
        </p:nvSpPr>
        <p:spPr>
          <a:xfrm>
            <a:off x="1" y="508000"/>
            <a:ext cx="182563" cy="508000"/>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68" name="文本框 4"/>
          <p:cNvSpPr txBox="1">
            <a:spLocks noChangeArrowheads="1"/>
          </p:cNvSpPr>
          <p:nvPr/>
        </p:nvSpPr>
        <p:spPr bwMode="auto">
          <a:xfrm>
            <a:off x="295275" y="561975"/>
            <a:ext cx="26812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b="1">
                <a:latin typeface="微软雅黑" panose="020B0503020204020204" pitchFamily="34" charset="-122"/>
                <a:ea typeface="微软雅黑" panose="020B0503020204020204" pitchFamily="34" charset="-122"/>
              </a:rPr>
              <a:t>单击此处输入标题</a:t>
            </a:r>
          </a:p>
        </p:txBody>
      </p:sp>
    </p:spTree>
    <p:extLst>
      <p:ext uri="{BB962C8B-B14F-4D97-AF65-F5344CB8AC3E}">
        <p14:creationId xmlns:p14="http://schemas.microsoft.com/office/powerpoint/2010/main" val="3784767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decel="50000" fill="hold">
                                          <p:stCondLst>
                                            <p:cond delay="0"/>
                                          </p:stCondLst>
                                        </p:cTn>
                                        <p:tgtEl>
                                          <p:spTgt spid="3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5"/>
                                        </p:tgtEl>
                                        <p:attrNameLst>
                                          <p:attrName>ppt_w</p:attrName>
                                        </p:attrNameLst>
                                      </p:cBhvr>
                                      <p:tavLst>
                                        <p:tav tm="0">
                                          <p:val>
                                            <p:strVal val="#ppt_w*.05"/>
                                          </p:val>
                                        </p:tav>
                                        <p:tav tm="100000">
                                          <p:val>
                                            <p:strVal val="#ppt_w"/>
                                          </p:val>
                                        </p:tav>
                                      </p:tavLst>
                                    </p:anim>
                                    <p:anim calcmode="lin" valueType="num">
                                      <p:cBhvr>
                                        <p:cTn id="10" dur="1000" fill="hold"/>
                                        <p:tgtEl>
                                          <p:spTgt spid="3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5"/>
                                        </p:tgtEl>
                                      </p:cBhvr>
                                    </p:animEffect>
                                  </p:childTnLst>
                                </p:cTn>
                              </p:par>
                            </p:childTnLst>
                          </p:cTn>
                        </p:par>
                        <p:par>
                          <p:cTn id="15" fill="hold">
                            <p:stCondLst>
                              <p:cond delay="1000"/>
                            </p:stCondLst>
                            <p:childTnLst>
                              <p:par>
                                <p:cTn id="16" presetID="25" presetClass="entr" presetSubtype="0" fill="hold" nodeType="afterEffect">
                                  <p:stCondLst>
                                    <p:cond delay="0"/>
                                  </p:stCondLst>
                                  <p:childTnLst>
                                    <p:set>
                                      <p:cBhvr>
                                        <p:cTn id="17" dur="1" fill="hold">
                                          <p:stCondLst>
                                            <p:cond delay="0"/>
                                          </p:stCondLst>
                                        </p:cTn>
                                        <p:tgtEl>
                                          <p:spTgt spid="40"/>
                                        </p:tgtEl>
                                        <p:attrNameLst>
                                          <p:attrName>style.visibility</p:attrName>
                                        </p:attrNameLst>
                                      </p:cBhvr>
                                      <p:to>
                                        <p:strVal val="visible"/>
                                      </p:to>
                                    </p:set>
                                    <p:anim calcmode="lin" valueType="num">
                                      <p:cBhvr>
                                        <p:cTn id="18"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21" dur="1000" fill="hold"/>
                                        <p:tgtEl>
                                          <p:spTgt spid="40"/>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40"/>
                                        </p:tgtEl>
                                      </p:cBhvr>
                                    </p:animEffect>
                                  </p:childTnLst>
                                </p:cTn>
                              </p:par>
                            </p:childTnLst>
                          </p:cTn>
                        </p:par>
                        <p:par>
                          <p:cTn id="26" fill="hold">
                            <p:stCondLst>
                              <p:cond delay="2000"/>
                            </p:stCondLst>
                            <p:childTnLst>
                              <p:par>
                                <p:cTn id="27" presetID="25" presetClass="entr" presetSubtype="0" fill="hold" nodeType="afterEffect">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cBhvr>
                                        <p:cTn id="29" dur="500" decel="50000" fill="hold">
                                          <p:stCondLst>
                                            <p:cond delay="0"/>
                                          </p:stCondLst>
                                        </p:cTn>
                                        <p:tgtEl>
                                          <p:spTgt spid="48"/>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48"/>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48"/>
                                        </p:tgtEl>
                                        <p:attrNameLst>
                                          <p:attrName>ppt_w</p:attrName>
                                        </p:attrNameLst>
                                      </p:cBhvr>
                                      <p:tavLst>
                                        <p:tav tm="0">
                                          <p:val>
                                            <p:strVal val="#ppt_w*.05"/>
                                          </p:val>
                                        </p:tav>
                                        <p:tav tm="100000">
                                          <p:val>
                                            <p:strVal val="#ppt_w"/>
                                          </p:val>
                                        </p:tav>
                                      </p:tavLst>
                                    </p:anim>
                                    <p:anim calcmode="lin" valueType="num">
                                      <p:cBhvr>
                                        <p:cTn id="32" dur="1000" fill="hold"/>
                                        <p:tgtEl>
                                          <p:spTgt spid="48"/>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48"/>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48"/>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48"/>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48"/>
                                        </p:tgtEl>
                                      </p:cBhvr>
                                    </p:animEffect>
                                  </p:childTnLst>
                                </p:cTn>
                              </p:par>
                            </p:childTnLst>
                          </p:cTn>
                        </p:par>
                        <p:par>
                          <p:cTn id="37" fill="hold">
                            <p:stCondLst>
                              <p:cond delay="3000"/>
                            </p:stCondLst>
                            <p:childTnLst>
                              <p:par>
                                <p:cTn id="38" presetID="25" presetClass="entr" presetSubtype="0" fill="hold" nodeType="afterEffect">
                                  <p:stCondLst>
                                    <p:cond delay="0"/>
                                  </p:stCondLst>
                                  <p:childTnLst>
                                    <p:set>
                                      <p:cBhvr>
                                        <p:cTn id="39" dur="1" fill="hold">
                                          <p:stCondLst>
                                            <p:cond delay="0"/>
                                          </p:stCondLst>
                                        </p:cTn>
                                        <p:tgtEl>
                                          <p:spTgt spid="51"/>
                                        </p:tgtEl>
                                        <p:attrNameLst>
                                          <p:attrName>style.visibility</p:attrName>
                                        </p:attrNameLst>
                                      </p:cBhvr>
                                      <p:to>
                                        <p:strVal val="visible"/>
                                      </p:to>
                                    </p:set>
                                    <p:anim calcmode="lin" valueType="num">
                                      <p:cBhvr>
                                        <p:cTn id="40" dur="500" decel="50000" fill="hold">
                                          <p:stCondLst>
                                            <p:cond delay="0"/>
                                          </p:stCondLst>
                                        </p:cTn>
                                        <p:tgtEl>
                                          <p:spTgt spid="51"/>
                                        </p:tgtEl>
                                        <p:attrNameLst>
                                          <p:attrName>style.rotation</p:attrName>
                                        </p:attrNameLst>
                                      </p:cBhvr>
                                      <p:tavLst>
                                        <p:tav tm="0">
                                          <p:val>
                                            <p:fltVal val="-90"/>
                                          </p:val>
                                        </p:tav>
                                        <p:tav tm="100000">
                                          <p:val>
                                            <p:fltVal val="0"/>
                                          </p:val>
                                        </p:tav>
                                      </p:tavLst>
                                    </p:anim>
                                    <p:anim calcmode="lin" valueType="num">
                                      <p:cBhvr>
                                        <p:cTn id="41" dur="500" decel="50000" fill="hold">
                                          <p:stCondLst>
                                            <p:cond delay="0"/>
                                          </p:stCondLst>
                                        </p:cTn>
                                        <p:tgtEl>
                                          <p:spTgt spid="51"/>
                                        </p:tgtEl>
                                        <p:attrNameLst>
                                          <p:attrName>ppt_w</p:attrName>
                                        </p:attrNameLst>
                                      </p:cBhvr>
                                      <p:tavLst>
                                        <p:tav tm="0">
                                          <p:val>
                                            <p:strVal val="#ppt_w"/>
                                          </p:val>
                                        </p:tav>
                                        <p:tav tm="100000">
                                          <p:val>
                                            <p:strVal val="#ppt_w*.05"/>
                                          </p:val>
                                        </p:tav>
                                      </p:tavLst>
                                    </p:anim>
                                    <p:anim calcmode="lin" valueType="num">
                                      <p:cBhvr>
                                        <p:cTn id="42" dur="500" accel="50000" fill="hold">
                                          <p:stCondLst>
                                            <p:cond delay="500"/>
                                          </p:stCondLst>
                                        </p:cTn>
                                        <p:tgtEl>
                                          <p:spTgt spid="51"/>
                                        </p:tgtEl>
                                        <p:attrNameLst>
                                          <p:attrName>ppt_w</p:attrName>
                                        </p:attrNameLst>
                                      </p:cBhvr>
                                      <p:tavLst>
                                        <p:tav tm="0">
                                          <p:val>
                                            <p:strVal val="#ppt_w*.05"/>
                                          </p:val>
                                        </p:tav>
                                        <p:tav tm="100000">
                                          <p:val>
                                            <p:strVal val="#ppt_w"/>
                                          </p:val>
                                        </p:tav>
                                      </p:tavLst>
                                    </p:anim>
                                    <p:anim calcmode="lin" valueType="num">
                                      <p:cBhvr>
                                        <p:cTn id="43" dur="1000" fill="hold"/>
                                        <p:tgtEl>
                                          <p:spTgt spid="51"/>
                                        </p:tgtEl>
                                        <p:attrNameLst>
                                          <p:attrName>ppt_h</p:attrName>
                                        </p:attrNameLst>
                                      </p:cBhvr>
                                      <p:tavLst>
                                        <p:tav tm="0">
                                          <p:val>
                                            <p:strVal val="#ppt_h"/>
                                          </p:val>
                                        </p:tav>
                                        <p:tav tm="100000">
                                          <p:val>
                                            <p:strVal val="#ppt_h"/>
                                          </p:val>
                                        </p:tav>
                                      </p:tavLst>
                                    </p:anim>
                                    <p:anim calcmode="lin" valueType="num">
                                      <p:cBhvr>
                                        <p:cTn id="44" dur="500" decel="50000" fill="hold">
                                          <p:stCondLst>
                                            <p:cond delay="0"/>
                                          </p:stCondLst>
                                        </p:cTn>
                                        <p:tgtEl>
                                          <p:spTgt spid="51"/>
                                        </p:tgtEl>
                                        <p:attrNameLst>
                                          <p:attrName>ppt_x</p:attrName>
                                        </p:attrNameLst>
                                      </p:cBhvr>
                                      <p:tavLst>
                                        <p:tav tm="0">
                                          <p:val>
                                            <p:strVal val="#ppt_x+.4"/>
                                          </p:val>
                                        </p:tav>
                                        <p:tav tm="100000">
                                          <p:val>
                                            <p:strVal val="#ppt_x"/>
                                          </p:val>
                                        </p:tav>
                                      </p:tavLst>
                                    </p:anim>
                                    <p:anim calcmode="lin" valueType="num">
                                      <p:cBhvr>
                                        <p:cTn id="45" dur="500" decel="50000" fill="hold">
                                          <p:stCondLst>
                                            <p:cond delay="0"/>
                                          </p:stCondLst>
                                        </p:cTn>
                                        <p:tgtEl>
                                          <p:spTgt spid="51"/>
                                        </p:tgtEl>
                                        <p:attrNameLst>
                                          <p:attrName>ppt_y</p:attrName>
                                        </p:attrNameLst>
                                      </p:cBhvr>
                                      <p:tavLst>
                                        <p:tav tm="0">
                                          <p:val>
                                            <p:strVal val="#ppt_y-.2"/>
                                          </p:val>
                                        </p:tav>
                                        <p:tav tm="100000">
                                          <p:val>
                                            <p:strVal val="#ppt_y+.1"/>
                                          </p:val>
                                        </p:tav>
                                      </p:tavLst>
                                    </p:anim>
                                    <p:anim calcmode="lin" valueType="num">
                                      <p:cBhvr>
                                        <p:cTn id="46" dur="500" accel="50000" fill="hold">
                                          <p:stCondLst>
                                            <p:cond delay="500"/>
                                          </p:stCondLst>
                                        </p:cTn>
                                        <p:tgtEl>
                                          <p:spTgt spid="51"/>
                                        </p:tgtEl>
                                        <p:attrNameLst>
                                          <p:attrName>ppt_y</p:attrName>
                                        </p:attrNameLst>
                                      </p:cBhvr>
                                      <p:tavLst>
                                        <p:tav tm="0">
                                          <p:val>
                                            <p:strVal val="#ppt_y+.1"/>
                                          </p:val>
                                        </p:tav>
                                        <p:tav tm="100000">
                                          <p:val>
                                            <p:strVal val="#ppt_y"/>
                                          </p:val>
                                        </p:tav>
                                      </p:tavLst>
                                    </p:anim>
                                    <p:animEffect transition="in" filter="fade">
                                      <p:cBhvr>
                                        <p:cTn id="47" dur="1000" decel="50000">
                                          <p:stCondLst>
                                            <p:cond delay="0"/>
                                          </p:stCondLst>
                                        </p:cTn>
                                        <p:tgtEl>
                                          <p:spTgt spid="51"/>
                                        </p:tgtEl>
                                      </p:cBhvr>
                                    </p:animEffect>
                                  </p:childTnLst>
                                </p:cTn>
                              </p:par>
                            </p:childTnLst>
                          </p:cTn>
                        </p:par>
                        <p:par>
                          <p:cTn id="48" fill="hold">
                            <p:stCondLst>
                              <p:cond delay="4000"/>
                            </p:stCondLst>
                            <p:childTnLst>
                              <p:par>
                                <p:cTn id="49" presetID="25" presetClass="entr" presetSubtype="0" fill="hold" grpId="0" nodeType="afterEffect">
                                  <p:stCondLst>
                                    <p:cond delay="0"/>
                                  </p:stCondLst>
                                  <p:childTnLst>
                                    <p:set>
                                      <p:cBhvr>
                                        <p:cTn id="50" dur="1" fill="hold">
                                          <p:stCondLst>
                                            <p:cond delay="0"/>
                                          </p:stCondLst>
                                        </p:cTn>
                                        <p:tgtEl>
                                          <p:spTgt spid="54"/>
                                        </p:tgtEl>
                                        <p:attrNameLst>
                                          <p:attrName>style.visibility</p:attrName>
                                        </p:attrNameLst>
                                      </p:cBhvr>
                                      <p:to>
                                        <p:strVal val="visible"/>
                                      </p:to>
                                    </p:set>
                                    <p:anim calcmode="lin" valueType="num">
                                      <p:cBhvr>
                                        <p:cTn id="51" dur="500" decel="50000" fill="hold">
                                          <p:stCondLst>
                                            <p:cond delay="0"/>
                                          </p:stCondLst>
                                        </p:cTn>
                                        <p:tgtEl>
                                          <p:spTgt spid="54"/>
                                        </p:tgtEl>
                                        <p:attrNameLst>
                                          <p:attrName>style.rotation</p:attrName>
                                        </p:attrNameLst>
                                      </p:cBhvr>
                                      <p:tavLst>
                                        <p:tav tm="0">
                                          <p:val>
                                            <p:fltVal val="-90"/>
                                          </p:val>
                                        </p:tav>
                                        <p:tav tm="100000">
                                          <p:val>
                                            <p:fltVal val="0"/>
                                          </p:val>
                                        </p:tav>
                                      </p:tavLst>
                                    </p:anim>
                                    <p:anim calcmode="lin" valueType="num">
                                      <p:cBhvr>
                                        <p:cTn id="52" dur="500" decel="50000" fill="hold">
                                          <p:stCondLst>
                                            <p:cond delay="0"/>
                                          </p:stCondLst>
                                        </p:cTn>
                                        <p:tgtEl>
                                          <p:spTgt spid="54"/>
                                        </p:tgtEl>
                                        <p:attrNameLst>
                                          <p:attrName>ppt_w</p:attrName>
                                        </p:attrNameLst>
                                      </p:cBhvr>
                                      <p:tavLst>
                                        <p:tav tm="0">
                                          <p:val>
                                            <p:strVal val="#ppt_w"/>
                                          </p:val>
                                        </p:tav>
                                        <p:tav tm="100000">
                                          <p:val>
                                            <p:strVal val="#ppt_w*.05"/>
                                          </p:val>
                                        </p:tav>
                                      </p:tavLst>
                                    </p:anim>
                                    <p:anim calcmode="lin" valueType="num">
                                      <p:cBhvr>
                                        <p:cTn id="53" dur="500" accel="50000" fill="hold">
                                          <p:stCondLst>
                                            <p:cond delay="500"/>
                                          </p:stCondLst>
                                        </p:cTn>
                                        <p:tgtEl>
                                          <p:spTgt spid="54"/>
                                        </p:tgtEl>
                                        <p:attrNameLst>
                                          <p:attrName>ppt_w</p:attrName>
                                        </p:attrNameLst>
                                      </p:cBhvr>
                                      <p:tavLst>
                                        <p:tav tm="0">
                                          <p:val>
                                            <p:strVal val="#ppt_w*.05"/>
                                          </p:val>
                                        </p:tav>
                                        <p:tav tm="100000">
                                          <p:val>
                                            <p:strVal val="#ppt_w"/>
                                          </p:val>
                                        </p:tav>
                                      </p:tavLst>
                                    </p:anim>
                                    <p:anim calcmode="lin" valueType="num">
                                      <p:cBhvr>
                                        <p:cTn id="54" dur="1000" fill="hold"/>
                                        <p:tgtEl>
                                          <p:spTgt spid="54"/>
                                        </p:tgtEl>
                                        <p:attrNameLst>
                                          <p:attrName>ppt_h</p:attrName>
                                        </p:attrNameLst>
                                      </p:cBhvr>
                                      <p:tavLst>
                                        <p:tav tm="0">
                                          <p:val>
                                            <p:strVal val="#ppt_h"/>
                                          </p:val>
                                        </p:tav>
                                        <p:tav tm="100000">
                                          <p:val>
                                            <p:strVal val="#ppt_h"/>
                                          </p:val>
                                        </p:tav>
                                      </p:tavLst>
                                    </p:anim>
                                    <p:anim calcmode="lin" valueType="num">
                                      <p:cBhvr>
                                        <p:cTn id="55" dur="500" decel="50000" fill="hold">
                                          <p:stCondLst>
                                            <p:cond delay="0"/>
                                          </p:stCondLst>
                                        </p:cTn>
                                        <p:tgtEl>
                                          <p:spTgt spid="54"/>
                                        </p:tgtEl>
                                        <p:attrNameLst>
                                          <p:attrName>ppt_x</p:attrName>
                                        </p:attrNameLst>
                                      </p:cBhvr>
                                      <p:tavLst>
                                        <p:tav tm="0">
                                          <p:val>
                                            <p:strVal val="#ppt_x+.4"/>
                                          </p:val>
                                        </p:tav>
                                        <p:tav tm="100000">
                                          <p:val>
                                            <p:strVal val="#ppt_x"/>
                                          </p:val>
                                        </p:tav>
                                      </p:tavLst>
                                    </p:anim>
                                    <p:anim calcmode="lin" valueType="num">
                                      <p:cBhvr>
                                        <p:cTn id="56" dur="500" decel="50000" fill="hold">
                                          <p:stCondLst>
                                            <p:cond delay="0"/>
                                          </p:stCondLst>
                                        </p:cTn>
                                        <p:tgtEl>
                                          <p:spTgt spid="54"/>
                                        </p:tgtEl>
                                        <p:attrNameLst>
                                          <p:attrName>ppt_y</p:attrName>
                                        </p:attrNameLst>
                                      </p:cBhvr>
                                      <p:tavLst>
                                        <p:tav tm="0">
                                          <p:val>
                                            <p:strVal val="#ppt_y-.2"/>
                                          </p:val>
                                        </p:tav>
                                        <p:tav tm="100000">
                                          <p:val>
                                            <p:strVal val="#ppt_y+.1"/>
                                          </p:val>
                                        </p:tav>
                                      </p:tavLst>
                                    </p:anim>
                                    <p:anim calcmode="lin" valueType="num">
                                      <p:cBhvr>
                                        <p:cTn id="57" dur="500" accel="50000" fill="hold">
                                          <p:stCondLst>
                                            <p:cond delay="500"/>
                                          </p:stCondLst>
                                        </p:cTn>
                                        <p:tgtEl>
                                          <p:spTgt spid="54"/>
                                        </p:tgtEl>
                                        <p:attrNameLst>
                                          <p:attrName>ppt_y</p:attrName>
                                        </p:attrNameLst>
                                      </p:cBhvr>
                                      <p:tavLst>
                                        <p:tav tm="0">
                                          <p:val>
                                            <p:strVal val="#ppt_y+.1"/>
                                          </p:val>
                                        </p:tav>
                                        <p:tav tm="100000">
                                          <p:val>
                                            <p:strVal val="#ppt_y"/>
                                          </p:val>
                                        </p:tav>
                                      </p:tavLst>
                                    </p:anim>
                                    <p:animEffect transition="in" filter="fade">
                                      <p:cBhvr>
                                        <p:cTn id="58" dur="1000" decel="50000">
                                          <p:stCondLst>
                                            <p:cond delay="0"/>
                                          </p:stCondLst>
                                        </p:cTn>
                                        <p:tgtEl>
                                          <p:spTgt spid="54"/>
                                        </p:tgtEl>
                                      </p:cBhvr>
                                    </p:animEffect>
                                  </p:childTnLst>
                                </p:cTn>
                              </p:par>
                            </p:childTnLst>
                          </p:cTn>
                        </p:par>
                        <p:par>
                          <p:cTn id="59" fill="hold">
                            <p:stCondLst>
                              <p:cond delay="5000"/>
                            </p:stCondLst>
                            <p:childTnLst>
                              <p:par>
                                <p:cTn id="60" presetID="25" presetClass="entr" presetSubtype="0" fill="hold" grpId="0" nodeType="afterEffect">
                                  <p:stCondLst>
                                    <p:cond delay="0"/>
                                  </p:stCondLst>
                                  <p:childTnLst>
                                    <p:set>
                                      <p:cBhvr>
                                        <p:cTn id="61" dur="1" fill="hold">
                                          <p:stCondLst>
                                            <p:cond delay="0"/>
                                          </p:stCondLst>
                                        </p:cTn>
                                        <p:tgtEl>
                                          <p:spTgt spid="55"/>
                                        </p:tgtEl>
                                        <p:attrNameLst>
                                          <p:attrName>style.visibility</p:attrName>
                                        </p:attrNameLst>
                                      </p:cBhvr>
                                      <p:to>
                                        <p:strVal val="visible"/>
                                      </p:to>
                                    </p:set>
                                    <p:anim calcmode="lin" valueType="num">
                                      <p:cBhvr>
                                        <p:cTn id="62" dur="500" decel="50000" fill="hold">
                                          <p:stCondLst>
                                            <p:cond delay="0"/>
                                          </p:stCondLst>
                                        </p:cTn>
                                        <p:tgtEl>
                                          <p:spTgt spid="55"/>
                                        </p:tgtEl>
                                        <p:attrNameLst>
                                          <p:attrName>style.rotation</p:attrName>
                                        </p:attrNameLst>
                                      </p:cBhvr>
                                      <p:tavLst>
                                        <p:tav tm="0">
                                          <p:val>
                                            <p:fltVal val="-90"/>
                                          </p:val>
                                        </p:tav>
                                        <p:tav tm="100000">
                                          <p:val>
                                            <p:fltVal val="0"/>
                                          </p:val>
                                        </p:tav>
                                      </p:tavLst>
                                    </p:anim>
                                    <p:anim calcmode="lin" valueType="num">
                                      <p:cBhvr>
                                        <p:cTn id="63" dur="500" decel="50000" fill="hold">
                                          <p:stCondLst>
                                            <p:cond delay="0"/>
                                          </p:stCondLst>
                                        </p:cTn>
                                        <p:tgtEl>
                                          <p:spTgt spid="55"/>
                                        </p:tgtEl>
                                        <p:attrNameLst>
                                          <p:attrName>ppt_w</p:attrName>
                                        </p:attrNameLst>
                                      </p:cBhvr>
                                      <p:tavLst>
                                        <p:tav tm="0">
                                          <p:val>
                                            <p:strVal val="#ppt_w"/>
                                          </p:val>
                                        </p:tav>
                                        <p:tav tm="100000">
                                          <p:val>
                                            <p:strVal val="#ppt_w*.05"/>
                                          </p:val>
                                        </p:tav>
                                      </p:tavLst>
                                    </p:anim>
                                    <p:anim calcmode="lin" valueType="num">
                                      <p:cBhvr>
                                        <p:cTn id="64" dur="500" accel="50000" fill="hold">
                                          <p:stCondLst>
                                            <p:cond delay="500"/>
                                          </p:stCondLst>
                                        </p:cTn>
                                        <p:tgtEl>
                                          <p:spTgt spid="55"/>
                                        </p:tgtEl>
                                        <p:attrNameLst>
                                          <p:attrName>ppt_w</p:attrName>
                                        </p:attrNameLst>
                                      </p:cBhvr>
                                      <p:tavLst>
                                        <p:tav tm="0">
                                          <p:val>
                                            <p:strVal val="#ppt_w*.05"/>
                                          </p:val>
                                        </p:tav>
                                        <p:tav tm="100000">
                                          <p:val>
                                            <p:strVal val="#ppt_w"/>
                                          </p:val>
                                        </p:tav>
                                      </p:tavLst>
                                    </p:anim>
                                    <p:anim calcmode="lin" valueType="num">
                                      <p:cBhvr>
                                        <p:cTn id="65" dur="1000" fill="hold"/>
                                        <p:tgtEl>
                                          <p:spTgt spid="55"/>
                                        </p:tgtEl>
                                        <p:attrNameLst>
                                          <p:attrName>ppt_h</p:attrName>
                                        </p:attrNameLst>
                                      </p:cBhvr>
                                      <p:tavLst>
                                        <p:tav tm="0">
                                          <p:val>
                                            <p:strVal val="#ppt_h"/>
                                          </p:val>
                                        </p:tav>
                                        <p:tav tm="100000">
                                          <p:val>
                                            <p:strVal val="#ppt_h"/>
                                          </p:val>
                                        </p:tav>
                                      </p:tavLst>
                                    </p:anim>
                                    <p:anim calcmode="lin" valueType="num">
                                      <p:cBhvr>
                                        <p:cTn id="66" dur="500" decel="50000" fill="hold">
                                          <p:stCondLst>
                                            <p:cond delay="0"/>
                                          </p:stCondLst>
                                        </p:cTn>
                                        <p:tgtEl>
                                          <p:spTgt spid="55"/>
                                        </p:tgtEl>
                                        <p:attrNameLst>
                                          <p:attrName>ppt_x</p:attrName>
                                        </p:attrNameLst>
                                      </p:cBhvr>
                                      <p:tavLst>
                                        <p:tav tm="0">
                                          <p:val>
                                            <p:strVal val="#ppt_x+.4"/>
                                          </p:val>
                                        </p:tav>
                                        <p:tav tm="100000">
                                          <p:val>
                                            <p:strVal val="#ppt_x"/>
                                          </p:val>
                                        </p:tav>
                                      </p:tavLst>
                                    </p:anim>
                                    <p:anim calcmode="lin" valueType="num">
                                      <p:cBhvr>
                                        <p:cTn id="67" dur="500" decel="50000" fill="hold">
                                          <p:stCondLst>
                                            <p:cond delay="0"/>
                                          </p:stCondLst>
                                        </p:cTn>
                                        <p:tgtEl>
                                          <p:spTgt spid="55"/>
                                        </p:tgtEl>
                                        <p:attrNameLst>
                                          <p:attrName>ppt_y</p:attrName>
                                        </p:attrNameLst>
                                      </p:cBhvr>
                                      <p:tavLst>
                                        <p:tav tm="0">
                                          <p:val>
                                            <p:strVal val="#ppt_y-.2"/>
                                          </p:val>
                                        </p:tav>
                                        <p:tav tm="100000">
                                          <p:val>
                                            <p:strVal val="#ppt_y+.1"/>
                                          </p:val>
                                        </p:tav>
                                      </p:tavLst>
                                    </p:anim>
                                    <p:anim calcmode="lin" valueType="num">
                                      <p:cBhvr>
                                        <p:cTn id="68" dur="500" accel="50000" fill="hold">
                                          <p:stCondLst>
                                            <p:cond delay="500"/>
                                          </p:stCondLst>
                                        </p:cTn>
                                        <p:tgtEl>
                                          <p:spTgt spid="55"/>
                                        </p:tgtEl>
                                        <p:attrNameLst>
                                          <p:attrName>ppt_y</p:attrName>
                                        </p:attrNameLst>
                                      </p:cBhvr>
                                      <p:tavLst>
                                        <p:tav tm="0">
                                          <p:val>
                                            <p:strVal val="#ppt_y+.1"/>
                                          </p:val>
                                        </p:tav>
                                        <p:tav tm="100000">
                                          <p:val>
                                            <p:strVal val="#ppt_y"/>
                                          </p:val>
                                        </p:tav>
                                      </p:tavLst>
                                    </p:anim>
                                    <p:animEffect transition="in" filter="fade">
                                      <p:cBhvr>
                                        <p:cTn id="69" dur="1000" decel="50000">
                                          <p:stCondLst>
                                            <p:cond delay="0"/>
                                          </p:stCondLst>
                                        </p:cTn>
                                        <p:tgtEl>
                                          <p:spTgt spid="55"/>
                                        </p:tgtEl>
                                      </p:cBhvr>
                                    </p:animEffect>
                                  </p:childTnLst>
                                </p:cTn>
                              </p:par>
                            </p:childTnLst>
                          </p:cTn>
                        </p:par>
                        <p:par>
                          <p:cTn id="70" fill="hold">
                            <p:stCondLst>
                              <p:cond delay="6000"/>
                            </p:stCondLst>
                            <p:childTnLst>
                              <p:par>
                                <p:cTn id="71" presetID="25" presetClass="entr" presetSubtype="0" fill="hold" grpId="0" nodeType="afterEffect">
                                  <p:stCondLst>
                                    <p:cond delay="0"/>
                                  </p:stCondLst>
                                  <p:childTnLst>
                                    <p:set>
                                      <p:cBhvr>
                                        <p:cTn id="72" dur="1" fill="hold">
                                          <p:stCondLst>
                                            <p:cond delay="0"/>
                                          </p:stCondLst>
                                        </p:cTn>
                                        <p:tgtEl>
                                          <p:spTgt spid="56"/>
                                        </p:tgtEl>
                                        <p:attrNameLst>
                                          <p:attrName>style.visibility</p:attrName>
                                        </p:attrNameLst>
                                      </p:cBhvr>
                                      <p:to>
                                        <p:strVal val="visible"/>
                                      </p:to>
                                    </p:set>
                                    <p:anim calcmode="lin" valueType="num">
                                      <p:cBhvr>
                                        <p:cTn id="73" dur="500" decel="50000" fill="hold">
                                          <p:stCondLst>
                                            <p:cond delay="0"/>
                                          </p:stCondLst>
                                        </p:cTn>
                                        <p:tgtEl>
                                          <p:spTgt spid="56"/>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56"/>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56"/>
                                        </p:tgtEl>
                                        <p:attrNameLst>
                                          <p:attrName>ppt_w</p:attrName>
                                        </p:attrNameLst>
                                      </p:cBhvr>
                                      <p:tavLst>
                                        <p:tav tm="0">
                                          <p:val>
                                            <p:strVal val="#ppt_w*.05"/>
                                          </p:val>
                                        </p:tav>
                                        <p:tav tm="100000">
                                          <p:val>
                                            <p:strVal val="#ppt_w"/>
                                          </p:val>
                                        </p:tav>
                                      </p:tavLst>
                                    </p:anim>
                                    <p:anim calcmode="lin" valueType="num">
                                      <p:cBhvr>
                                        <p:cTn id="76" dur="1000" fill="hold"/>
                                        <p:tgtEl>
                                          <p:spTgt spid="56"/>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56"/>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56"/>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56"/>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56"/>
                                        </p:tgtEl>
                                      </p:cBhvr>
                                    </p:animEffect>
                                  </p:childTnLst>
                                </p:cTn>
                              </p:par>
                            </p:childTnLst>
                          </p:cTn>
                        </p:par>
                        <p:par>
                          <p:cTn id="81" fill="hold">
                            <p:stCondLst>
                              <p:cond delay="7000"/>
                            </p:stCondLst>
                            <p:childTnLst>
                              <p:par>
                                <p:cTn id="82" presetID="25" presetClass="entr" presetSubtype="0" fill="hold" grpId="0" nodeType="afterEffect">
                                  <p:stCondLst>
                                    <p:cond delay="0"/>
                                  </p:stCondLst>
                                  <p:childTnLst>
                                    <p:set>
                                      <p:cBhvr>
                                        <p:cTn id="83" dur="1" fill="hold">
                                          <p:stCondLst>
                                            <p:cond delay="0"/>
                                          </p:stCondLst>
                                        </p:cTn>
                                        <p:tgtEl>
                                          <p:spTgt spid="57"/>
                                        </p:tgtEl>
                                        <p:attrNameLst>
                                          <p:attrName>style.visibility</p:attrName>
                                        </p:attrNameLst>
                                      </p:cBhvr>
                                      <p:to>
                                        <p:strVal val="visible"/>
                                      </p:to>
                                    </p:set>
                                    <p:anim calcmode="lin" valueType="num">
                                      <p:cBhvr>
                                        <p:cTn id="84" dur="500" decel="50000" fill="hold">
                                          <p:stCondLst>
                                            <p:cond delay="0"/>
                                          </p:stCondLst>
                                        </p:cTn>
                                        <p:tgtEl>
                                          <p:spTgt spid="57"/>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57"/>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57"/>
                                        </p:tgtEl>
                                        <p:attrNameLst>
                                          <p:attrName>ppt_w</p:attrName>
                                        </p:attrNameLst>
                                      </p:cBhvr>
                                      <p:tavLst>
                                        <p:tav tm="0">
                                          <p:val>
                                            <p:strVal val="#ppt_w*.05"/>
                                          </p:val>
                                        </p:tav>
                                        <p:tav tm="100000">
                                          <p:val>
                                            <p:strVal val="#ppt_w"/>
                                          </p:val>
                                        </p:tav>
                                      </p:tavLst>
                                    </p:anim>
                                    <p:anim calcmode="lin" valueType="num">
                                      <p:cBhvr>
                                        <p:cTn id="87" dur="1000" fill="hold"/>
                                        <p:tgtEl>
                                          <p:spTgt spid="57"/>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57"/>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57"/>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57"/>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57"/>
                                        </p:tgtEl>
                                      </p:cBhvr>
                                    </p:animEffect>
                                  </p:childTnLst>
                                </p:cTn>
                              </p:par>
                            </p:childTnLst>
                          </p:cTn>
                        </p:par>
                        <p:par>
                          <p:cTn id="92" fill="hold">
                            <p:stCondLst>
                              <p:cond delay="8000"/>
                            </p:stCondLst>
                            <p:childTnLst>
                              <p:par>
                                <p:cTn id="93" presetID="25" presetClass="entr" presetSubtype="0" fill="hold" grpId="0" nodeType="afterEffect">
                                  <p:stCondLst>
                                    <p:cond delay="0"/>
                                  </p:stCondLst>
                                  <p:childTnLst>
                                    <p:set>
                                      <p:cBhvr>
                                        <p:cTn id="94" dur="1" fill="hold">
                                          <p:stCondLst>
                                            <p:cond delay="0"/>
                                          </p:stCondLst>
                                        </p:cTn>
                                        <p:tgtEl>
                                          <p:spTgt spid="58"/>
                                        </p:tgtEl>
                                        <p:attrNameLst>
                                          <p:attrName>style.visibility</p:attrName>
                                        </p:attrNameLst>
                                      </p:cBhvr>
                                      <p:to>
                                        <p:strVal val="visible"/>
                                      </p:to>
                                    </p:set>
                                    <p:anim calcmode="lin" valueType="num">
                                      <p:cBhvr>
                                        <p:cTn id="95" dur="500" decel="50000" fill="hold">
                                          <p:stCondLst>
                                            <p:cond delay="0"/>
                                          </p:stCondLst>
                                        </p:cTn>
                                        <p:tgtEl>
                                          <p:spTgt spid="58"/>
                                        </p:tgtEl>
                                        <p:attrNameLst>
                                          <p:attrName>style.rotation</p:attrName>
                                        </p:attrNameLst>
                                      </p:cBhvr>
                                      <p:tavLst>
                                        <p:tav tm="0">
                                          <p:val>
                                            <p:fltVal val="-90"/>
                                          </p:val>
                                        </p:tav>
                                        <p:tav tm="100000">
                                          <p:val>
                                            <p:fltVal val="0"/>
                                          </p:val>
                                        </p:tav>
                                      </p:tavLst>
                                    </p:anim>
                                    <p:anim calcmode="lin" valueType="num">
                                      <p:cBhvr>
                                        <p:cTn id="96" dur="500" decel="50000" fill="hold">
                                          <p:stCondLst>
                                            <p:cond delay="0"/>
                                          </p:stCondLst>
                                        </p:cTn>
                                        <p:tgtEl>
                                          <p:spTgt spid="58"/>
                                        </p:tgtEl>
                                        <p:attrNameLst>
                                          <p:attrName>ppt_w</p:attrName>
                                        </p:attrNameLst>
                                      </p:cBhvr>
                                      <p:tavLst>
                                        <p:tav tm="0">
                                          <p:val>
                                            <p:strVal val="#ppt_w"/>
                                          </p:val>
                                        </p:tav>
                                        <p:tav tm="100000">
                                          <p:val>
                                            <p:strVal val="#ppt_w*.05"/>
                                          </p:val>
                                        </p:tav>
                                      </p:tavLst>
                                    </p:anim>
                                    <p:anim calcmode="lin" valueType="num">
                                      <p:cBhvr>
                                        <p:cTn id="97" dur="500" accel="50000" fill="hold">
                                          <p:stCondLst>
                                            <p:cond delay="500"/>
                                          </p:stCondLst>
                                        </p:cTn>
                                        <p:tgtEl>
                                          <p:spTgt spid="58"/>
                                        </p:tgtEl>
                                        <p:attrNameLst>
                                          <p:attrName>ppt_w</p:attrName>
                                        </p:attrNameLst>
                                      </p:cBhvr>
                                      <p:tavLst>
                                        <p:tav tm="0">
                                          <p:val>
                                            <p:strVal val="#ppt_w*.05"/>
                                          </p:val>
                                        </p:tav>
                                        <p:tav tm="100000">
                                          <p:val>
                                            <p:strVal val="#ppt_w"/>
                                          </p:val>
                                        </p:tav>
                                      </p:tavLst>
                                    </p:anim>
                                    <p:anim calcmode="lin" valueType="num">
                                      <p:cBhvr>
                                        <p:cTn id="98" dur="1000" fill="hold"/>
                                        <p:tgtEl>
                                          <p:spTgt spid="58"/>
                                        </p:tgtEl>
                                        <p:attrNameLst>
                                          <p:attrName>ppt_h</p:attrName>
                                        </p:attrNameLst>
                                      </p:cBhvr>
                                      <p:tavLst>
                                        <p:tav tm="0">
                                          <p:val>
                                            <p:strVal val="#ppt_h"/>
                                          </p:val>
                                        </p:tav>
                                        <p:tav tm="100000">
                                          <p:val>
                                            <p:strVal val="#ppt_h"/>
                                          </p:val>
                                        </p:tav>
                                      </p:tavLst>
                                    </p:anim>
                                    <p:anim calcmode="lin" valueType="num">
                                      <p:cBhvr>
                                        <p:cTn id="99" dur="500" decel="50000" fill="hold">
                                          <p:stCondLst>
                                            <p:cond delay="0"/>
                                          </p:stCondLst>
                                        </p:cTn>
                                        <p:tgtEl>
                                          <p:spTgt spid="58"/>
                                        </p:tgtEl>
                                        <p:attrNameLst>
                                          <p:attrName>ppt_x</p:attrName>
                                        </p:attrNameLst>
                                      </p:cBhvr>
                                      <p:tavLst>
                                        <p:tav tm="0">
                                          <p:val>
                                            <p:strVal val="#ppt_x+.4"/>
                                          </p:val>
                                        </p:tav>
                                        <p:tav tm="100000">
                                          <p:val>
                                            <p:strVal val="#ppt_x"/>
                                          </p:val>
                                        </p:tav>
                                      </p:tavLst>
                                    </p:anim>
                                    <p:anim calcmode="lin" valueType="num">
                                      <p:cBhvr>
                                        <p:cTn id="100" dur="500" decel="50000" fill="hold">
                                          <p:stCondLst>
                                            <p:cond delay="0"/>
                                          </p:stCondLst>
                                        </p:cTn>
                                        <p:tgtEl>
                                          <p:spTgt spid="58"/>
                                        </p:tgtEl>
                                        <p:attrNameLst>
                                          <p:attrName>ppt_y</p:attrName>
                                        </p:attrNameLst>
                                      </p:cBhvr>
                                      <p:tavLst>
                                        <p:tav tm="0">
                                          <p:val>
                                            <p:strVal val="#ppt_y-.2"/>
                                          </p:val>
                                        </p:tav>
                                        <p:tav tm="100000">
                                          <p:val>
                                            <p:strVal val="#ppt_y+.1"/>
                                          </p:val>
                                        </p:tav>
                                      </p:tavLst>
                                    </p:anim>
                                    <p:anim calcmode="lin" valueType="num">
                                      <p:cBhvr>
                                        <p:cTn id="101" dur="500" accel="50000" fill="hold">
                                          <p:stCondLst>
                                            <p:cond delay="500"/>
                                          </p:stCondLst>
                                        </p:cTn>
                                        <p:tgtEl>
                                          <p:spTgt spid="58"/>
                                        </p:tgtEl>
                                        <p:attrNameLst>
                                          <p:attrName>ppt_y</p:attrName>
                                        </p:attrNameLst>
                                      </p:cBhvr>
                                      <p:tavLst>
                                        <p:tav tm="0">
                                          <p:val>
                                            <p:strVal val="#ppt_y+.1"/>
                                          </p:val>
                                        </p:tav>
                                        <p:tav tm="100000">
                                          <p:val>
                                            <p:strVal val="#ppt_y"/>
                                          </p:val>
                                        </p:tav>
                                      </p:tavLst>
                                    </p:anim>
                                    <p:animEffect transition="in" filter="fade">
                                      <p:cBhvr>
                                        <p:cTn id="102" dur="1000" decel="50000">
                                          <p:stCondLst>
                                            <p:cond delay="0"/>
                                          </p:stCondLst>
                                        </p:cTn>
                                        <p:tgtEl>
                                          <p:spTgt spid="58"/>
                                        </p:tgtEl>
                                      </p:cBhvr>
                                    </p:animEffect>
                                  </p:childTnLst>
                                </p:cTn>
                              </p:par>
                            </p:childTnLst>
                          </p:cTn>
                        </p:par>
                        <p:par>
                          <p:cTn id="103" fill="hold">
                            <p:stCondLst>
                              <p:cond delay="9000"/>
                            </p:stCondLst>
                            <p:childTnLst>
                              <p:par>
                                <p:cTn id="104" presetID="25" presetClass="entr" presetSubtype="0" fill="hold" grpId="0" nodeType="afterEffect">
                                  <p:stCondLst>
                                    <p:cond delay="0"/>
                                  </p:stCondLst>
                                  <p:childTnLst>
                                    <p:set>
                                      <p:cBhvr>
                                        <p:cTn id="105" dur="1" fill="hold">
                                          <p:stCondLst>
                                            <p:cond delay="0"/>
                                          </p:stCondLst>
                                        </p:cTn>
                                        <p:tgtEl>
                                          <p:spTgt spid="59"/>
                                        </p:tgtEl>
                                        <p:attrNameLst>
                                          <p:attrName>style.visibility</p:attrName>
                                        </p:attrNameLst>
                                      </p:cBhvr>
                                      <p:to>
                                        <p:strVal val="visible"/>
                                      </p:to>
                                    </p:set>
                                    <p:anim calcmode="lin" valueType="num">
                                      <p:cBhvr>
                                        <p:cTn id="106" dur="500" decel="50000" fill="hold">
                                          <p:stCondLst>
                                            <p:cond delay="0"/>
                                          </p:stCondLst>
                                        </p:cTn>
                                        <p:tgtEl>
                                          <p:spTgt spid="59"/>
                                        </p:tgtEl>
                                        <p:attrNameLst>
                                          <p:attrName>style.rotation</p:attrName>
                                        </p:attrNameLst>
                                      </p:cBhvr>
                                      <p:tavLst>
                                        <p:tav tm="0">
                                          <p:val>
                                            <p:fltVal val="-90"/>
                                          </p:val>
                                        </p:tav>
                                        <p:tav tm="100000">
                                          <p:val>
                                            <p:fltVal val="0"/>
                                          </p:val>
                                        </p:tav>
                                      </p:tavLst>
                                    </p:anim>
                                    <p:anim calcmode="lin" valueType="num">
                                      <p:cBhvr>
                                        <p:cTn id="107" dur="500" decel="50000" fill="hold">
                                          <p:stCondLst>
                                            <p:cond delay="0"/>
                                          </p:stCondLst>
                                        </p:cTn>
                                        <p:tgtEl>
                                          <p:spTgt spid="59"/>
                                        </p:tgtEl>
                                        <p:attrNameLst>
                                          <p:attrName>ppt_w</p:attrName>
                                        </p:attrNameLst>
                                      </p:cBhvr>
                                      <p:tavLst>
                                        <p:tav tm="0">
                                          <p:val>
                                            <p:strVal val="#ppt_w"/>
                                          </p:val>
                                        </p:tav>
                                        <p:tav tm="100000">
                                          <p:val>
                                            <p:strVal val="#ppt_w*.05"/>
                                          </p:val>
                                        </p:tav>
                                      </p:tavLst>
                                    </p:anim>
                                    <p:anim calcmode="lin" valueType="num">
                                      <p:cBhvr>
                                        <p:cTn id="108" dur="500" accel="50000" fill="hold">
                                          <p:stCondLst>
                                            <p:cond delay="500"/>
                                          </p:stCondLst>
                                        </p:cTn>
                                        <p:tgtEl>
                                          <p:spTgt spid="59"/>
                                        </p:tgtEl>
                                        <p:attrNameLst>
                                          <p:attrName>ppt_w</p:attrName>
                                        </p:attrNameLst>
                                      </p:cBhvr>
                                      <p:tavLst>
                                        <p:tav tm="0">
                                          <p:val>
                                            <p:strVal val="#ppt_w*.05"/>
                                          </p:val>
                                        </p:tav>
                                        <p:tav tm="100000">
                                          <p:val>
                                            <p:strVal val="#ppt_w"/>
                                          </p:val>
                                        </p:tav>
                                      </p:tavLst>
                                    </p:anim>
                                    <p:anim calcmode="lin" valueType="num">
                                      <p:cBhvr>
                                        <p:cTn id="109" dur="1000" fill="hold"/>
                                        <p:tgtEl>
                                          <p:spTgt spid="59"/>
                                        </p:tgtEl>
                                        <p:attrNameLst>
                                          <p:attrName>ppt_h</p:attrName>
                                        </p:attrNameLst>
                                      </p:cBhvr>
                                      <p:tavLst>
                                        <p:tav tm="0">
                                          <p:val>
                                            <p:strVal val="#ppt_h"/>
                                          </p:val>
                                        </p:tav>
                                        <p:tav tm="100000">
                                          <p:val>
                                            <p:strVal val="#ppt_h"/>
                                          </p:val>
                                        </p:tav>
                                      </p:tavLst>
                                    </p:anim>
                                    <p:anim calcmode="lin" valueType="num">
                                      <p:cBhvr>
                                        <p:cTn id="110" dur="500" decel="50000" fill="hold">
                                          <p:stCondLst>
                                            <p:cond delay="0"/>
                                          </p:stCondLst>
                                        </p:cTn>
                                        <p:tgtEl>
                                          <p:spTgt spid="59"/>
                                        </p:tgtEl>
                                        <p:attrNameLst>
                                          <p:attrName>ppt_x</p:attrName>
                                        </p:attrNameLst>
                                      </p:cBhvr>
                                      <p:tavLst>
                                        <p:tav tm="0">
                                          <p:val>
                                            <p:strVal val="#ppt_x+.4"/>
                                          </p:val>
                                        </p:tav>
                                        <p:tav tm="100000">
                                          <p:val>
                                            <p:strVal val="#ppt_x"/>
                                          </p:val>
                                        </p:tav>
                                      </p:tavLst>
                                    </p:anim>
                                    <p:anim calcmode="lin" valueType="num">
                                      <p:cBhvr>
                                        <p:cTn id="111" dur="500" decel="50000" fill="hold">
                                          <p:stCondLst>
                                            <p:cond delay="0"/>
                                          </p:stCondLst>
                                        </p:cTn>
                                        <p:tgtEl>
                                          <p:spTgt spid="59"/>
                                        </p:tgtEl>
                                        <p:attrNameLst>
                                          <p:attrName>ppt_y</p:attrName>
                                        </p:attrNameLst>
                                      </p:cBhvr>
                                      <p:tavLst>
                                        <p:tav tm="0">
                                          <p:val>
                                            <p:strVal val="#ppt_y-.2"/>
                                          </p:val>
                                        </p:tav>
                                        <p:tav tm="100000">
                                          <p:val>
                                            <p:strVal val="#ppt_y+.1"/>
                                          </p:val>
                                        </p:tav>
                                      </p:tavLst>
                                    </p:anim>
                                    <p:anim calcmode="lin" valueType="num">
                                      <p:cBhvr>
                                        <p:cTn id="112" dur="500" accel="50000" fill="hold">
                                          <p:stCondLst>
                                            <p:cond delay="500"/>
                                          </p:stCondLst>
                                        </p:cTn>
                                        <p:tgtEl>
                                          <p:spTgt spid="59"/>
                                        </p:tgtEl>
                                        <p:attrNameLst>
                                          <p:attrName>ppt_y</p:attrName>
                                        </p:attrNameLst>
                                      </p:cBhvr>
                                      <p:tavLst>
                                        <p:tav tm="0">
                                          <p:val>
                                            <p:strVal val="#ppt_y+.1"/>
                                          </p:val>
                                        </p:tav>
                                        <p:tav tm="100000">
                                          <p:val>
                                            <p:strVal val="#ppt_y"/>
                                          </p:val>
                                        </p:tav>
                                      </p:tavLst>
                                    </p:anim>
                                    <p:animEffect transition="in" filter="fade">
                                      <p:cBhvr>
                                        <p:cTn id="113" dur="1000" decel="50000">
                                          <p:stCondLst>
                                            <p:cond delay="0"/>
                                          </p:stCondLst>
                                        </p:cTn>
                                        <p:tgtEl>
                                          <p:spTgt spid="59"/>
                                        </p:tgtEl>
                                      </p:cBhvr>
                                    </p:animEffect>
                                  </p:childTnLst>
                                </p:cTn>
                              </p:par>
                            </p:childTnLst>
                          </p:cTn>
                        </p:par>
                        <p:par>
                          <p:cTn id="114" fill="hold">
                            <p:stCondLst>
                              <p:cond delay="10000"/>
                            </p:stCondLst>
                            <p:childTnLst>
                              <p:par>
                                <p:cTn id="115" presetID="25" presetClass="entr" presetSubtype="0" fill="hold" grpId="0" nodeType="afterEffect">
                                  <p:stCondLst>
                                    <p:cond delay="0"/>
                                  </p:stCondLst>
                                  <p:childTnLst>
                                    <p:set>
                                      <p:cBhvr>
                                        <p:cTn id="116" dur="1" fill="hold">
                                          <p:stCondLst>
                                            <p:cond delay="0"/>
                                          </p:stCondLst>
                                        </p:cTn>
                                        <p:tgtEl>
                                          <p:spTgt spid="60"/>
                                        </p:tgtEl>
                                        <p:attrNameLst>
                                          <p:attrName>style.visibility</p:attrName>
                                        </p:attrNameLst>
                                      </p:cBhvr>
                                      <p:to>
                                        <p:strVal val="visible"/>
                                      </p:to>
                                    </p:set>
                                    <p:anim calcmode="lin" valueType="num">
                                      <p:cBhvr>
                                        <p:cTn id="117" dur="500" decel="50000" fill="hold">
                                          <p:stCondLst>
                                            <p:cond delay="0"/>
                                          </p:stCondLst>
                                        </p:cTn>
                                        <p:tgtEl>
                                          <p:spTgt spid="60"/>
                                        </p:tgtEl>
                                        <p:attrNameLst>
                                          <p:attrName>style.rotation</p:attrName>
                                        </p:attrNameLst>
                                      </p:cBhvr>
                                      <p:tavLst>
                                        <p:tav tm="0">
                                          <p:val>
                                            <p:fltVal val="-90"/>
                                          </p:val>
                                        </p:tav>
                                        <p:tav tm="100000">
                                          <p:val>
                                            <p:fltVal val="0"/>
                                          </p:val>
                                        </p:tav>
                                      </p:tavLst>
                                    </p:anim>
                                    <p:anim calcmode="lin" valueType="num">
                                      <p:cBhvr>
                                        <p:cTn id="118" dur="500" decel="50000" fill="hold">
                                          <p:stCondLst>
                                            <p:cond delay="0"/>
                                          </p:stCondLst>
                                        </p:cTn>
                                        <p:tgtEl>
                                          <p:spTgt spid="60"/>
                                        </p:tgtEl>
                                        <p:attrNameLst>
                                          <p:attrName>ppt_w</p:attrName>
                                        </p:attrNameLst>
                                      </p:cBhvr>
                                      <p:tavLst>
                                        <p:tav tm="0">
                                          <p:val>
                                            <p:strVal val="#ppt_w"/>
                                          </p:val>
                                        </p:tav>
                                        <p:tav tm="100000">
                                          <p:val>
                                            <p:strVal val="#ppt_w*.05"/>
                                          </p:val>
                                        </p:tav>
                                      </p:tavLst>
                                    </p:anim>
                                    <p:anim calcmode="lin" valueType="num">
                                      <p:cBhvr>
                                        <p:cTn id="119" dur="500" accel="50000" fill="hold">
                                          <p:stCondLst>
                                            <p:cond delay="500"/>
                                          </p:stCondLst>
                                        </p:cTn>
                                        <p:tgtEl>
                                          <p:spTgt spid="60"/>
                                        </p:tgtEl>
                                        <p:attrNameLst>
                                          <p:attrName>ppt_w</p:attrName>
                                        </p:attrNameLst>
                                      </p:cBhvr>
                                      <p:tavLst>
                                        <p:tav tm="0">
                                          <p:val>
                                            <p:strVal val="#ppt_w*.05"/>
                                          </p:val>
                                        </p:tav>
                                        <p:tav tm="100000">
                                          <p:val>
                                            <p:strVal val="#ppt_w"/>
                                          </p:val>
                                        </p:tav>
                                      </p:tavLst>
                                    </p:anim>
                                    <p:anim calcmode="lin" valueType="num">
                                      <p:cBhvr>
                                        <p:cTn id="120" dur="1000" fill="hold"/>
                                        <p:tgtEl>
                                          <p:spTgt spid="60"/>
                                        </p:tgtEl>
                                        <p:attrNameLst>
                                          <p:attrName>ppt_h</p:attrName>
                                        </p:attrNameLst>
                                      </p:cBhvr>
                                      <p:tavLst>
                                        <p:tav tm="0">
                                          <p:val>
                                            <p:strVal val="#ppt_h"/>
                                          </p:val>
                                        </p:tav>
                                        <p:tav tm="100000">
                                          <p:val>
                                            <p:strVal val="#ppt_h"/>
                                          </p:val>
                                        </p:tav>
                                      </p:tavLst>
                                    </p:anim>
                                    <p:anim calcmode="lin" valueType="num">
                                      <p:cBhvr>
                                        <p:cTn id="121" dur="500" decel="50000" fill="hold">
                                          <p:stCondLst>
                                            <p:cond delay="0"/>
                                          </p:stCondLst>
                                        </p:cTn>
                                        <p:tgtEl>
                                          <p:spTgt spid="60"/>
                                        </p:tgtEl>
                                        <p:attrNameLst>
                                          <p:attrName>ppt_x</p:attrName>
                                        </p:attrNameLst>
                                      </p:cBhvr>
                                      <p:tavLst>
                                        <p:tav tm="0">
                                          <p:val>
                                            <p:strVal val="#ppt_x+.4"/>
                                          </p:val>
                                        </p:tav>
                                        <p:tav tm="100000">
                                          <p:val>
                                            <p:strVal val="#ppt_x"/>
                                          </p:val>
                                        </p:tav>
                                      </p:tavLst>
                                    </p:anim>
                                    <p:anim calcmode="lin" valueType="num">
                                      <p:cBhvr>
                                        <p:cTn id="122" dur="500" decel="50000" fill="hold">
                                          <p:stCondLst>
                                            <p:cond delay="0"/>
                                          </p:stCondLst>
                                        </p:cTn>
                                        <p:tgtEl>
                                          <p:spTgt spid="60"/>
                                        </p:tgtEl>
                                        <p:attrNameLst>
                                          <p:attrName>ppt_y</p:attrName>
                                        </p:attrNameLst>
                                      </p:cBhvr>
                                      <p:tavLst>
                                        <p:tav tm="0">
                                          <p:val>
                                            <p:strVal val="#ppt_y-.2"/>
                                          </p:val>
                                        </p:tav>
                                        <p:tav tm="100000">
                                          <p:val>
                                            <p:strVal val="#ppt_y+.1"/>
                                          </p:val>
                                        </p:tav>
                                      </p:tavLst>
                                    </p:anim>
                                    <p:anim calcmode="lin" valueType="num">
                                      <p:cBhvr>
                                        <p:cTn id="123" dur="500" accel="50000" fill="hold">
                                          <p:stCondLst>
                                            <p:cond delay="500"/>
                                          </p:stCondLst>
                                        </p:cTn>
                                        <p:tgtEl>
                                          <p:spTgt spid="60"/>
                                        </p:tgtEl>
                                        <p:attrNameLst>
                                          <p:attrName>ppt_y</p:attrName>
                                        </p:attrNameLst>
                                      </p:cBhvr>
                                      <p:tavLst>
                                        <p:tav tm="0">
                                          <p:val>
                                            <p:strVal val="#ppt_y+.1"/>
                                          </p:val>
                                        </p:tav>
                                        <p:tav tm="100000">
                                          <p:val>
                                            <p:strVal val="#ppt_y"/>
                                          </p:val>
                                        </p:tav>
                                      </p:tavLst>
                                    </p:anim>
                                    <p:animEffect transition="in" filter="fade">
                                      <p:cBhvr>
                                        <p:cTn id="124" dur="1000" decel="50000">
                                          <p:stCondLst>
                                            <p:cond delay="0"/>
                                          </p:stCondLst>
                                        </p:cTn>
                                        <p:tgtEl>
                                          <p:spTgt spid="60"/>
                                        </p:tgtEl>
                                      </p:cBhvr>
                                    </p:animEffect>
                                  </p:childTnLst>
                                </p:cTn>
                              </p:par>
                            </p:childTnLst>
                          </p:cTn>
                        </p:par>
                        <p:par>
                          <p:cTn id="125" fill="hold">
                            <p:stCondLst>
                              <p:cond delay="11000"/>
                            </p:stCondLst>
                            <p:childTnLst>
                              <p:par>
                                <p:cTn id="126" presetID="25" presetClass="entr" presetSubtype="0" fill="hold" grpId="0" nodeType="afterEffect">
                                  <p:stCondLst>
                                    <p:cond delay="0"/>
                                  </p:stCondLst>
                                  <p:childTnLst>
                                    <p:set>
                                      <p:cBhvr>
                                        <p:cTn id="127" dur="1" fill="hold">
                                          <p:stCondLst>
                                            <p:cond delay="0"/>
                                          </p:stCondLst>
                                        </p:cTn>
                                        <p:tgtEl>
                                          <p:spTgt spid="61"/>
                                        </p:tgtEl>
                                        <p:attrNameLst>
                                          <p:attrName>style.visibility</p:attrName>
                                        </p:attrNameLst>
                                      </p:cBhvr>
                                      <p:to>
                                        <p:strVal val="visible"/>
                                      </p:to>
                                    </p:set>
                                    <p:anim calcmode="lin" valueType="num">
                                      <p:cBhvr>
                                        <p:cTn id="128" dur="500" decel="50000" fill="hold">
                                          <p:stCondLst>
                                            <p:cond delay="0"/>
                                          </p:stCondLst>
                                        </p:cTn>
                                        <p:tgtEl>
                                          <p:spTgt spid="61"/>
                                        </p:tgtEl>
                                        <p:attrNameLst>
                                          <p:attrName>style.rotation</p:attrName>
                                        </p:attrNameLst>
                                      </p:cBhvr>
                                      <p:tavLst>
                                        <p:tav tm="0">
                                          <p:val>
                                            <p:fltVal val="-90"/>
                                          </p:val>
                                        </p:tav>
                                        <p:tav tm="100000">
                                          <p:val>
                                            <p:fltVal val="0"/>
                                          </p:val>
                                        </p:tav>
                                      </p:tavLst>
                                    </p:anim>
                                    <p:anim calcmode="lin" valueType="num">
                                      <p:cBhvr>
                                        <p:cTn id="129" dur="500" decel="50000" fill="hold">
                                          <p:stCondLst>
                                            <p:cond delay="0"/>
                                          </p:stCondLst>
                                        </p:cTn>
                                        <p:tgtEl>
                                          <p:spTgt spid="61"/>
                                        </p:tgtEl>
                                        <p:attrNameLst>
                                          <p:attrName>ppt_w</p:attrName>
                                        </p:attrNameLst>
                                      </p:cBhvr>
                                      <p:tavLst>
                                        <p:tav tm="0">
                                          <p:val>
                                            <p:strVal val="#ppt_w"/>
                                          </p:val>
                                        </p:tav>
                                        <p:tav tm="100000">
                                          <p:val>
                                            <p:strVal val="#ppt_w*.05"/>
                                          </p:val>
                                        </p:tav>
                                      </p:tavLst>
                                    </p:anim>
                                    <p:anim calcmode="lin" valueType="num">
                                      <p:cBhvr>
                                        <p:cTn id="130" dur="500" accel="50000" fill="hold">
                                          <p:stCondLst>
                                            <p:cond delay="500"/>
                                          </p:stCondLst>
                                        </p:cTn>
                                        <p:tgtEl>
                                          <p:spTgt spid="61"/>
                                        </p:tgtEl>
                                        <p:attrNameLst>
                                          <p:attrName>ppt_w</p:attrName>
                                        </p:attrNameLst>
                                      </p:cBhvr>
                                      <p:tavLst>
                                        <p:tav tm="0">
                                          <p:val>
                                            <p:strVal val="#ppt_w*.05"/>
                                          </p:val>
                                        </p:tav>
                                        <p:tav tm="100000">
                                          <p:val>
                                            <p:strVal val="#ppt_w"/>
                                          </p:val>
                                        </p:tav>
                                      </p:tavLst>
                                    </p:anim>
                                    <p:anim calcmode="lin" valueType="num">
                                      <p:cBhvr>
                                        <p:cTn id="131" dur="1000" fill="hold"/>
                                        <p:tgtEl>
                                          <p:spTgt spid="61"/>
                                        </p:tgtEl>
                                        <p:attrNameLst>
                                          <p:attrName>ppt_h</p:attrName>
                                        </p:attrNameLst>
                                      </p:cBhvr>
                                      <p:tavLst>
                                        <p:tav tm="0">
                                          <p:val>
                                            <p:strVal val="#ppt_h"/>
                                          </p:val>
                                        </p:tav>
                                        <p:tav tm="100000">
                                          <p:val>
                                            <p:strVal val="#ppt_h"/>
                                          </p:val>
                                        </p:tav>
                                      </p:tavLst>
                                    </p:anim>
                                    <p:anim calcmode="lin" valueType="num">
                                      <p:cBhvr>
                                        <p:cTn id="132" dur="500" decel="50000" fill="hold">
                                          <p:stCondLst>
                                            <p:cond delay="0"/>
                                          </p:stCondLst>
                                        </p:cTn>
                                        <p:tgtEl>
                                          <p:spTgt spid="61"/>
                                        </p:tgtEl>
                                        <p:attrNameLst>
                                          <p:attrName>ppt_x</p:attrName>
                                        </p:attrNameLst>
                                      </p:cBhvr>
                                      <p:tavLst>
                                        <p:tav tm="0">
                                          <p:val>
                                            <p:strVal val="#ppt_x+.4"/>
                                          </p:val>
                                        </p:tav>
                                        <p:tav tm="100000">
                                          <p:val>
                                            <p:strVal val="#ppt_x"/>
                                          </p:val>
                                        </p:tav>
                                      </p:tavLst>
                                    </p:anim>
                                    <p:anim calcmode="lin" valueType="num">
                                      <p:cBhvr>
                                        <p:cTn id="133" dur="500" decel="50000" fill="hold">
                                          <p:stCondLst>
                                            <p:cond delay="0"/>
                                          </p:stCondLst>
                                        </p:cTn>
                                        <p:tgtEl>
                                          <p:spTgt spid="61"/>
                                        </p:tgtEl>
                                        <p:attrNameLst>
                                          <p:attrName>ppt_y</p:attrName>
                                        </p:attrNameLst>
                                      </p:cBhvr>
                                      <p:tavLst>
                                        <p:tav tm="0">
                                          <p:val>
                                            <p:strVal val="#ppt_y-.2"/>
                                          </p:val>
                                        </p:tav>
                                        <p:tav tm="100000">
                                          <p:val>
                                            <p:strVal val="#ppt_y+.1"/>
                                          </p:val>
                                        </p:tav>
                                      </p:tavLst>
                                    </p:anim>
                                    <p:anim calcmode="lin" valueType="num">
                                      <p:cBhvr>
                                        <p:cTn id="134" dur="500" accel="50000" fill="hold">
                                          <p:stCondLst>
                                            <p:cond delay="500"/>
                                          </p:stCondLst>
                                        </p:cTn>
                                        <p:tgtEl>
                                          <p:spTgt spid="61"/>
                                        </p:tgtEl>
                                        <p:attrNameLst>
                                          <p:attrName>ppt_y</p:attrName>
                                        </p:attrNameLst>
                                      </p:cBhvr>
                                      <p:tavLst>
                                        <p:tav tm="0">
                                          <p:val>
                                            <p:strVal val="#ppt_y+.1"/>
                                          </p:val>
                                        </p:tav>
                                        <p:tav tm="100000">
                                          <p:val>
                                            <p:strVal val="#ppt_y"/>
                                          </p:val>
                                        </p:tav>
                                      </p:tavLst>
                                    </p:anim>
                                    <p:animEffect transition="in" filter="fade">
                                      <p:cBhvr>
                                        <p:cTn id="135" dur="1000" decel="50000">
                                          <p:stCondLst>
                                            <p:cond delay="0"/>
                                          </p:stCondLst>
                                        </p:cTn>
                                        <p:tgtEl>
                                          <p:spTgt spid="61"/>
                                        </p:tgtEl>
                                      </p:cBhvr>
                                    </p:animEffect>
                                  </p:childTnLst>
                                </p:cTn>
                              </p:par>
                            </p:childTnLst>
                          </p:cTn>
                        </p:par>
                        <p:par>
                          <p:cTn id="136" fill="hold">
                            <p:stCondLst>
                              <p:cond delay="12000"/>
                            </p:stCondLst>
                            <p:childTnLst>
                              <p:par>
                                <p:cTn id="137" presetID="25" presetClass="entr" presetSubtype="0" fill="hold" grpId="0" nodeType="afterEffect">
                                  <p:stCondLst>
                                    <p:cond delay="0"/>
                                  </p:stCondLst>
                                  <p:childTnLst>
                                    <p:set>
                                      <p:cBhvr>
                                        <p:cTn id="138" dur="1" fill="hold">
                                          <p:stCondLst>
                                            <p:cond delay="0"/>
                                          </p:stCondLst>
                                        </p:cTn>
                                        <p:tgtEl>
                                          <p:spTgt spid="62"/>
                                        </p:tgtEl>
                                        <p:attrNameLst>
                                          <p:attrName>style.visibility</p:attrName>
                                        </p:attrNameLst>
                                      </p:cBhvr>
                                      <p:to>
                                        <p:strVal val="visible"/>
                                      </p:to>
                                    </p:set>
                                    <p:anim calcmode="lin" valueType="num">
                                      <p:cBhvr>
                                        <p:cTn id="139" dur="500" decel="50000" fill="hold">
                                          <p:stCondLst>
                                            <p:cond delay="0"/>
                                          </p:stCondLst>
                                        </p:cTn>
                                        <p:tgtEl>
                                          <p:spTgt spid="62"/>
                                        </p:tgtEl>
                                        <p:attrNameLst>
                                          <p:attrName>style.rotation</p:attrName>
                                        </p:attrNameLst>
                                      </p:cBhvr>
                                      <p:tavLst>
                                        <p:tav tm="0">
                                          <p:val>
                                            <p:fltVal val="-90"/>
                                          </p:val>
                                        </p:tav>
                                        <p:tav tm="100000">
                                          <p:val>
                                            <p:fltVal val="0"/>
                                          </p:val>
                                        </p:tav>
                                      </p:tavLst>
                                    </p:anim>
                                    <p:anim calcmode="lin" valueType="num">
                                      <p:cBhvr>
                                        <p:cTn id="140" dur="500" decel="50000" fill="hold">
                                          <p:stCondLst>
                                            <p:cond delay="0"/>
                                          </p:stCondLst>
                                        </p:cTn>
                                        <p:tgtEl>
                                          <p:spTgt spid="62"/>
                                        </p:tgtEl>
                                        <p:attrNameLst>
                                          <p:attrName>ppt_w</p:attrName>
                                        </p:attrNameLst>
                                      </p:cBhvr>
                                      <p:tavLst>
                                        <p:tav tm="0">
                                          <p:val>
                                            <p:strVal val="#ppt_w"/>
                                          </p:val>
                                        </p:tav>
                                        <p:tav tm="100000">
                                          <p:val>
                                            <p:strVal val="#ppt_w*.05"/>
                                          </p:val>
                                        </p:tav>
                                      </p:tavLst>
                                    </p:anim>
                                    <p:anim calcmode="lin" valueType="num">
                                      <p:cBhvr>
                                        <p:cTn id="141" dur="500" accel="50000" fill="hold">
                                          <p:stCondLst>
                                            <p:cond delay="500"/>
                                          </p:stCondLst>
                                        </p:cTn>
                                        <p:tgtEl>
                                          <p:spTgt spid="62"/>
                                        </p:tgtEl>
                                        <p:attrNameLst>
                                          <p:attrName>ppt_w</p:attrName>
                                        </p:attrNameLst>
                                      </p:cBhvr>
                                      <p:tavLst>
                                        <p:tav tm="0">
                                          <p:val>
                                            <p:strVal val="#ppt_w*.05"/>
                                          </p:val>
                                        </p:tav>
                                        <p:tav tm="100000">
                                          <p:val>
                                            <p:strVal val="#ppt_w"/>
                                          </p:val>
                                        </p:tav>
                                      </p:tavLst>
                                    </p:anim>
                                    <p:anim calcmode="lin" valueType="num">
                                      <p:cBhvr>
                                        <p:cTn id="142" dur="1000" fill="hold"/>
                                        <p:tgtEl>
                                          <p:spTgt spid="62"/>
                                        </p:tgtEl>
                                        <p:attrNameLst>
                                          <p:attrName>ppt_h</p:attrName>
                                        </p:attrNameLst>
                                      </p:cBhvr>
                                      <p:tavLst>
                                        <p:tav tm="0">
                                          <p:val>
                                            <p:strVal val="#ppt_h"/>
                                          </p:val>
                                        </p:tav>
                                        <p:tav tm="100000">
                                          <p:val>
                                            <p:strVal val="#ppt_h"/>
                                          </p:val>
                                        </p:tav>
                                      </p:tavLst>
                                    </p:anim>
                                    <p:anim calcmode="lin" valueType="num">
                                      <p:cBhvr>
                                        <p:cTn id="143" dur="500" decel="50000" fill="hold">
                                          <p:stCondLst>
                                            <p:cond delay="0"/>
                                          </p:stCondLst>
                                        </p:cTn>
                                        <p:tgtEl>
                                          <p:spTgt spid="62"/>
                                        </p:tgtEl>
                                        <p:attrNameLst>
                                          <p:attrName>ppt_x</p:attrName>
                                        </p:attrNameLst>
                                      </p:cBhvr>
                                      <p:tavLst>
                                        <p:tav tm="0">
                                          <p:val>
                                            <p:strVal val="#ppt_x+.4"/>
                                          </p:val>
                                        </p:tav>
                                        <p:tav tm="100000">
                                          <p:val>
                                            <p:strVal val="#ppt_x"/>
                                          </p:val>
                                        </p:tav>
                                      </p:tavLst>
                                    </p:anim>
                                    <p:anim calcmode="lin" valueType="num">
                                      <p:cBhvr>
                                        <p:cTn id="144" dur="500" decel="50000" fill="hold">
                                          <p:stCondLst>
                                            <p:cond delay="0"/>
                                          </p:stCondLst>
                                        </p:cTn>
                                        <p:tgtEl>
                                          <p:spTgt spid="62"/>
                                        </p:tgtEl>
                                        <p:attrNameLst>
                                          <p:attrName>ppt_y</p:attrName>
                                        </p:attrNameLst>
                                      </p:cBhvr>
                                      <p:tavLst>
                                        <p:tav tm="0">
                                          <p:val>
                                            <p:strVal val="#ppt_y-.2"/>
                                          </p:val>
                                        </p:tav>
                                        <p:tav tm="100000">
                                          <p:val>
                                            <p:strVal val="#ppt_y+.1"/>
                                          </p:val>
                                        </p:tav>
                                      </p:tavLst>
                                    </p:anim>
                                    <p:anim calcmode="lin" valueType="num">
                                      <p:cBhvr>
                                        <p:cTn id="145" dur="500" accel="50000" fill="hold">
                                          <p:stCondLst>
                                            <p:cond delay="500"/>
                                          </p:stCondLst>
                                        </p:cTn>
                                        <p:tgtEl>
                                          <p:spTgt spid="62"/>
                                        </p:tgtEl>
                                        <p:attrNameLst>
                                          <p:attrName>ppt_y</p:attrName>
                                        </p:attrNameLst>
                                      </p:cBhvr>
                                      <p:tavLst>
                                        <p:tav tm="0">
                                          <p:val>
                                            <p:strVal val="#ppt_y+.1"/>
                                          </p:val>
                                        </p:tav>
                                        <p:tav tm="100000">
                                          <p:val>
                                            <p:strVal val="#ppt_y"/>
                                          </p:val>
                                        </p:tav>
                                      </p:tavLst>
                                    </p:anim>
                                    <p:animEffect transition="in" filter="fade">
                                      <p:cBhvr>
                                        <p:cTn id="146" dur="1000" decel="50000">
                                          <p:stCondLst>
                                            <p:cond delay="0"/>
                                          </p:stCondLst>
                                        </p:cTn>
                                        <p:tgtEl>
                                          <p:spTgt spid="62"/>
                                        </p:tgtEl>
                                      </p:cBhvr>
                                    </p:animEffect>
                                  </p:childTnLst>
                                </p:cTn>
                              </p:par>
                            </p:childTnLst>
                          </p:cTn>
                        </p:par>
                        <p:par>
                          <p:cTn id="147" fill="hold">
                            <p:stCondLst>
                              <p:cond delay="13000"/>
                            </p:stCondLst>
                            <p:childTnLst>
                              <p:par>
                                <p:cTn id="148" presetID="25" presetClass="entr" presetSubtype="0" fill="hold" grpId="0" nodeType="afterEffect">
                                  <p:stCondLst>
                                    <p:cond delay="0"/>
                                  </p:stCondLst>
                                  <p:childTnLst>
                                    <p:set>
                                      <p:cBhvr>
                                        <p:cTn id="149" dur="1" fill="hold">
                                          <p:stCondLst>
                                            <p:cond delay="0"/>
                                          </p:stCondLst>
                                        </p:cTn>
                                        <p:tgtEl>
                                          <p:spTgt spid="63"/>
                                        </p:tgtEl>
                                        <p:attrNameLst>
                                          <p:attrName>style.visibility</p:attrName>
                                        </p:attrNameLst>
                                      </p:cBhvr>
                                      <p:to>
                                        <p:strVal val="visible"/>
                                      </p:to>
                                    </p:set>
                                    <p:anim calcmode="lin" valueType="num">
                                      <p:cBhvr>
                                        <p:cTn id="150" dur="500" decel="50000" fill="hold">
                                          <p:stCondLst>
                                            <p:cond delay="0"/>
                                          </p:stCondLst>
                                        </p:cTn>
                                        <p:tgtEl>
                                          <p:spTgt spid="63"/>
                                        </p:tgtEl>
                                        <p:attrNameLst>
                                          <p:attrName>style.rotation</p:attrName>
                                        </p:attrNameLst>
                                      </p:cBhvr>
                                      <p:tavLst>
                                        <p:tav tm="0">
                                          <p:val>
                                            <p:fltVal val="-90"/>
                                          </p:val>
                                        </p:tav>
                                        <p:tav tm="100000">
                                          <p:val>
                                            <p:fltVal val="0"/>
                                          </p:val>
                                        </p:tav>
                                      </p:tavLst>
                                    </p:anim>
                                    <p:anim calcmode="lin" valueType="num">
                                      <p:cBhvr>
                                        <p:cTn id="151" dur="500" decel="50000" fill="hold">
                                          <p:stCondLst>
                                            <p:cond delay="0"/>
                                          </p:stCondLst>
                                        </p:cTn>
                                        <p:tgtEl>
                                          <p:spTgt spid="63"/>
                                        </p:tgtEl>
                                        <p:attrNameLst>
                                          <p:attrName>ppt_w</p:attrName>
                                        </p:attrNameLst>
                                      </p:cBhvr>
                                      <p:tavLst>
                                        <p:tav tm="0">
                                          <p:val>
                                            <p:strVal val="#ppt_w"/>
                                          </p:val>
                                        </p:tav>
                                        <p:tav tm="100000">
                                          <p:val>
                                            <p:strVal val="#ppt_w*.05"/>
                                          </p:val>
                                        </p:tav>
                                      </p:tavLst>
                                    </p:anim>
                                    <p:anim calcmode="lin" valueType="num">
                                      <p:cBhvr>
                                        <p:cTn id="152" dur="500" accel="50000" fill="hold">
                                          <p:stCondLst>
                                            <p:cond delay="500"/>
                                          </p:stCondLst>
                                        </p:cTn>
                                        <p:tgtEl>
                                          <p:spTgt spid="63"/>
                                        </p:tgtEl>
                                        <p:attrNameLst>
                                          <p:attrName>ppt_w</p:attrName>
                                        </p:attrNameLst>
                                      </p:cBhvr>
                                      <p:tavLst>
                                        <p:tav tm="0">
                                          <p:val>
                                            <p:strVal val="#ppt_w*.05"/>
                                          </p:val>
                                        </p:tav>
                                        <p:tav tm="100000">
                                          <p:val>
                                            <p:strVal val="#ppt_w"/>
                                          </p:val>
                                        </p:tav>
                                      </p:tavLst>
                                    </p:anim>
                                    <p:anim calcmode="lin" valueType="num">
                                      <p:cBhvr>
                                        <p:cTn id="153" dur="1000" fill="hold"/>
                                        <p:tgtEl>
                                          <p:spTgt spid="63"/>
                                        </p:tgtEl>
                                        <p:attrNameLst>
                                          <p:attrName>ppt_h</p:attrName>
                                        </p:attrNameLst>
                                      </p:cBhvr>
                                      <p:tavLst>
                                        <p:tav tm="0">
                                          <p:val>
                                            <p:strVal val="#ppt_h"/>
                                          </p:val>
                                        </p:tav>
                                        <p:tav tm="100000">
                                          <p:val>
                                            <p:strVal val="#ppt_h"/>
                                          </p:val>
                                        </p:tav>
                                      </p:tavLst>
                                    </p:anim>
                                    <p:anim calcmode="lin" valueType="num">
                                      <p:cBhvr>
                                        <p:cTn id="154" dur="500" decel="50000" fill="hold">
                                          <p:stCondLst>
                                            <p:cond delay="0"/>
                                          </p:stCondLst>
                                        </p:cTn>
                                        <p:tgtEl>
                                          <p:spTgt spid="63"/>
                                        </p:tgtEl>
                                        <p:attrNameLst>
                                          <p:attrName>ppt_x</p:attrName>
                                        </p:attrNameLst>
                                      </p:cBhvr>
                                      <p:tavLst>
                                        <p:tav tm="0">
                                          <p:val>
                                            <p:strVal val="#ppt_x+.4"/>
                                          </p:val>
                                        </p:tav>
                                        <p:tav tm="100000">
                                          <p:val>
                                            <p:strVal val="#ppt_x"/>
                                          </p:val>
                                        </p:tav>
                                      </p:tavLst>
                                    </p:anim>
                                    <p:anim calcmode="lin" valueType="num">
                                      <p:cBhvr>
                                        <p:cTn id="155" dur="500" decel="50000" fill="hold">
                                          <p:stCondLst>
                                            <p:cond delay="0"/>
                                          </p:stCondLst>
                                        </p:cTn>
                                        <p:tgtEl>
                                          <p:spTgt spid="63"/>
                                        </p:tgtEl>
                                        <p:attrNameLst>
                                          <p:attrName>ppt_y</p:attrName>
                                        </p:attrNameLst>
                                      </p:cBhvr>
                                      <p:tavLst>
                                        <p:tav tm="0">
                                          <p:val>
                                            <p:strVal val="#ppt_y-.2"/>
                                          </p:val>
                                        </p:tav>
                                        <p:tav tm="100000">
                                          <p:val>
                                            <p:strVal val="#ppt_y+.1"/>
                                          </p:val>
                                        </p:tav>
                                      </p:tavLst>
                                    </p:anim>
                                    <p:anim calcmode="lin" valueType="num">
                                      <p:cBhvr>
                                        <p:cTn id="156" dur="500" accel="50000" fill="hold">
                                          <p:stCondLst>
                                            <p:cond delay="500"/>
                                          </p:stCondLst>
                                        </p:cTn>
                                        <p:tgtEl>
                                          <p:spTgt spid="63"/>
                                        </p:tgtEl>
                                        <p:attrNameLst>
                                          <p:attrName>ppt_y</p:attrName>
                                        </p:attrNameLst>
                                      </p:cBhvr>
                                      <p:tavLst>
                                        <p:tav tm="0">
                                          <p:val>
                                            <p:strVal val="#ppt_y+.1"/>
                                          </p:val>
                                        </p:tav>
                                        <p:tav tm="100000">
                                          <p:val>
                                            <p:strVal val="#ppt_y"/>
                                          </p:val>
                                        </p:tav>
                                      </p:tavLst>
                                    </p:anim>
                                    <p:animEffect transition="in" filter="fade">
                                      <p:cBhvr>
                                        <p:cTn id="157" dur="1000" decel="50000">
                                          <p:stCondLst>
                                            <p:cond delay="0"/>
                                          </p:stCondLst>
                                        </p:cTn>
                                        <p:tgtEl>
                                          <p:spTgt spid="63"/>
                                        </p:tgtEl>
                                      </p:cBhvr>
                                    </p:animEffect>
                                  </p:childTnLst>
                                </p:cTn>
                              </p:par>
                            </p:childTnLst>
                          </p:cTn>
                        </p:par>
                        <p:par>
                          <p:cTn id="158" fill="hold">
                            <p:stCondLst>
                              <p:cond delay="14000"/>
                            </p:stCondLst>
                            <p:childTnLst>
                              <p:par>
                                <p:cTn id="159" presetID="25" presetClass="entr" presetSubtype="0" fill="hold" grpId="0" nodeType="afterEffect">
                                  <p:stCondLst>
                                    <p:cond delay="0"/>
                                  </p:stCondLst>
                                  <p:childTnLst>
                                    <p:set>
                                      <p:cBhvr>
                                        <p:cTn id="160" dur="1" fill="hold">
                                          <p:stCondLst>
                                            <p:cond delay="0"/>
                                          </p:stCondLst>
                                        </p:cTn>
                                        <p:tgtEl>
                                          <p:spTgt spid="64"/>
                                        </p:tgtEl>
                                        <p:attrNameLst>
                                          <p:attrName>style.visibility</p:attrName>
                                        </p:attrNameLst>
                                      </p:cBhvr>
                                      <p:to>
                                        <p:strVal val="visible"/>
                                      </p:to>
                                    </p:set>
                                    <p:anim calcmode="lin" valueType="num">
                                      <p:cBhvr>
                                        <p:cTn id="161" dur="500" decel="50000" fill="hold">
                                          <p:stCondLst>
                                            <p:cond delay="0"/>
                                          </p:stCondLst>
                                        </p:cTn>
                                        <p:tgtEl>
                                          <p:spTgt spid="64"/>
                                        </p:tgtEl>
                                        <p:attrNameLst>
                                          <p:attrName>style.rotation</p:attrName>
                                        </p:attrNameLst>
                                      </p:cBhvr>
                                      <p:tavLst>
                                        <p:tav tm="0">
                                          <p:val>
                                            <p:fltVal val="-90"/>
                                          </p:val>
                                        </p:tav>
                                        <p:tav tm="100000">
                                          <p:val>
                                            <p:fltVal val="0"/>
                                          </p:val>
                                        </p:tav>
                                      </p:tavLst>
                                    </p:anim>
                                    <p:anim calcmode="lin" valueType="num">
                                      <p:cBhvr>
                                        <p:cTn id="162" dur="500" decel="50000" fill="hold">
                                          <p:stCondLst>
                                            <p:cond delay="0"/>
                                          </p:stCondLst>
                                        </p:cTn>
                                        <p:tgtEl>
                                          <p:spTgt spid="64"/>
                                        </p:tgtEl>
                                        <p:attrNameLst>
                                          <p:attrName>ppt_w</p:attrName>
                                        </p:attrNameLst>
                                      </p:cBhvr>
                                      <p:tavLst>
                                        <p:tav tm="0">
                                          <p:val>
                                            <p:strVal val="#ppt_w"/>
                                          </p:val>
                                        </p:tav>
                                        <p:tav tm="100000">
                                          <p:val>
                                            <p:strVal val="#ppt_w*.05"/>
                                          </p:val>
                                        </p:tav>
                                      </p:tavLst>
                                    </p:anim>
                                    <p:anim calcmode="lin" valueType="num">
                                      <p:cBhvr>
                                        <p:cTn id="163" dur="500" accel="50000" fill="hold">
                                          <p:stCondLst>
                                            <p:cond delay="500"/>
                                          </p:stCondLst>
                                        </p:cTn>
                                        <p:tgtEl>
                                          <p:spTgt spid="64"/>
                                        </p:tgtEl>
                                        <p:attrNameLst>
                                          <p:attrName>ppt_w</p:attrName>
                                        </p:attrNameLst>
                                      </p:cBhvr>
                                      <p:tavLst>
                                        <p:tav tm="0">
                                          <p:val>
                                            <p:strVal val="#ppt_w*.05"/>
                                          </p:val>
                                        </p:tav>
                                        <p:tav tm="100000">
                                          <p:val>
                                            <p:strVal val="#ppt_w"/>
                                          </p:val>
                                        </p:tav>
                                      </p:tavLst>
                                    </p:anim>
                                    <p:anim calcmode="lin" valueType="num">
                                      <p:cBhvr>
                                        <p:cTn id="164" dur="1000" fill="hold"/>
                                        <p:tgtEl>
                                          <p:spTgt spid="64"/>
                                        </p:tgtEl>
                                        <p:attrNameLst>
                                          <p:attrName>ppt_h</p:attrName>
                                        </p:attrNameLst>
                                      </p:cBhvr>
                                      <p:tavLst>
                                        <p:tav tm="0">
                                          <p:val>
                                            <p:strVal val="#ppt_h"/>
                                          </p:val>
                                        </p:tav>
                                        <p:tav tm="100000">
                                          <p:val>
                                            <p:strVal val="#ppt_h"/>
                                          </p:val>
                                        </p:tav>
                                      </p:tavLst>
                                    </p:anim>
                                    <p:anim calcmode="lin" valueType="num">
                                      <p:cBhvr>
                                        <p:cTn id="165" dur="500" decel="50000" fill="hold">
                                          <p:stCondLst>
                                            <p:cond delay="0"/>
                                          </p:stCondLst>
                                        </p:cTn>
                                        <p:tgtEl>
                                          <p:spTgt spid="64"/>
                                        </p:tgtEl>
                                        <p:attrNameLst>
                                          <p:attrName>ppt_x</p:attrName>
                                        </p:attrNameLst>
                                      </p:cBhvr>
                                      <p:tavLst>
                                        <p:tav tm="0">
                                          <p:val>
                                            <p:strVal val="#ppt_x+.4"/>
                                          </p:val>
                                        </p:tav>
                                        <p:tav tm="100000">
                                          <p:val>
                                            <p:strVal val="#ppt_x"/>
                                          </p:val>
                                        </p:tav>
                                      </p:tavLst>
                                    </p:anim>
                                    <p:anim calcmode="lin" valueType="num">
                                      <p:cBhvr>
                                        <p:cTn id="166" dur="500" decel="50000" fill="hold">
                                          <p:stCondLst>
                                            <p:cond delay="0"/>
                                          </p:stCondLst>
                                        </p:cTn>
                                        <p:tgtEl>
                                          <p:spTgt spid="64"/>
                                        </p:tgtEl>
                                        <p:attrNameLst>
                                          <p:attrName>ppt_y</p:attrName>
                                        </p:attrNameLst>
                                      </p:cBhvr>
                                      <p:tavLst>
                                        <p:tav tm="0">
                                          <p:val>
                                            <p:strVal val="#ppt_y-.2"/>
                                          </p:val>
                                        </p:tav>
                                        <p:tav tm="100000">
                                          <p:val>
                                            <p:strVal val="#ppt_y+.1"/>
                                          </p:val>
                                        </p:tav>
                                      </p:tavLst>
                                    </p:anim>
                                    <p:anim calcmode="lin" valueType="num">
                                      <p:cBhvr>
                                        <p:cTn id="167" dur="500" accel="50000" fill="hold">
                                          <p:stCondLst>
                                            <p:cond delay="500"/>
                                          </p:stCondLst>
                                        </p:cTn>
                                        <p:tgtEl>
                                          <p:spTgt spid="64"/>
                                        </p:tgtEl>
                                        <p:attrNameLst>
                                          <p:attrName>ppt_y</p:attrName>
                                        </p:attrNameLst>
                                      </p:cBhvr>
                                      <p:tavLst>
                                        <p:tav tm="0">
                                          <p:val>
                                            <p:strVal val="#ppt_y+.1"/>
                                          </p:val>
                                        </p:tav>
                                        <p:tav tm="100000">
                                          <p:val>
                                            <p:strVal val="#ppt_y"/>
                                          </p:val>
                                        </p:tav>
                                      </p:tavLst>
                                    </p:anim>
                                    <p:animEffect transition="in" filter="fade">
                                      <p:cBhvr>
                                        <p:cTn id="168" dur="1000" decel="50000">
                                          <p:stCondLst>
                                            <p:cond delay="0"/>
                                          </p:stCondLst>
                                        </p:cTn>
                                        <p:tgtEl>
                                          <p:spTgt spid="64"/>
                                        </p:tgtEl>
                                      </p:cBhvr>
                                    </p:animEffect>
                                  </p:childTnLst>
                                </p:cTn>
                              </p:par>
                            </p:childTnLst>
                          </p:cTn>
                        </p:par>
                        <p:par>
                          <p:cTn id="169" fill="hold">
                            <p:stCondLst>
                              <p:cond delay="15000"/>
                            </p:stCondLst>
                            <p:childTnLst>
                              <p:par>
                                <p:cTn id="170" presetID="25" presetClass="entr" presetSubtype="0" fill="hold" grpId="0" nodeType="afterEffect">
                                  <p:stCondLst>
                                    <p:cond delay="0"/>
                                  </p:stCondLst>
                                  <p:childTnLst>
                                    <p:set>
                                      <p:cBhvr>
                                        <p:cTn id="171" dur="1" fill="hold">
                                          <p:stCondLst>
                                            <p:cond delay="0"/>
                                          </p:stCondLst>
                                        </p:cTn>
                                        <p:tgtEl>
                                          <p:spTgt spid="65"/>
                                        </p:tgtEl>
                                        <p:attrNameLst>
                                          <p:attrName>style.visibility</p:attrName>
                                        </p:attrNameLst>
                                      </p:cBhvr>
                                      <p:to>
                                        <p:strVal val="visible"/>
                                      </p:to>
                                    </p:set>
                                    <p:anim calcmode="lin" valueType="num">
                                      <p:cBhvr>
                                        <p:cTn id="172" dur="500" decel="50000" fill="hold">
                                          <p:stCondLst>
                                            <p:cond delay="0"/>
                                          </p:stCondLst>
                                        </p:cTn>
                                        <p:tgtEl>
                                          <p:spTgt spid="65"/>
                                        </p:tgtEl>
                                        <p:attrNameLst>
                                          <p:attrName>style.rotation</p:attrName>
                                        </p:attrNameLst>
                                      </p:cBhvr>
                                      <p:tavLst>
                                        <p:tav tm="0">
                                          <p:val>
                                            <p:fltVal val="-90"/>
                                          </p:val>
                                        </p:tav>
                                        <p:tav tm="100000">
                                          <p:val>
                                            <p:fltVal val="0"/>
                                          </p:val>
                                        </p:tav>
                                      </p:tavLst>
                                    </p:anim>
                                    <p:anim calcmode="lin" valueType="num">
                                      <p:cBhvr>
                                        <p:cTn id="173" dur="500" decel="50000" fill="hold">
                                          <p:stCondLst>
                                            <p:cond delay="0"/>
                                          </p:stCondLst>
                                        </p:cTn>
                                        <p:tgtEl>
                                          <p:spTgt spid="65"/>
                                        </p:tgtEl>
                                        <p:attrNameLst>
                                          <p:attrName>ppt_w</p:attrName>
                                        </p:attrNameLst>
                                      </p:cBhvr>
                                      <p:tavLst>
                                        <p:tav tm="0">
                                          <p:val>
                                            <p:strVal val="#ppt_w"/>
                                          </p:val>
                                        </p:tav>
                                        <p:tav tm="100000">
                                          <p:val>
                                            <p:strVal val="#ppt_w*.05"/>
                                          </p:val>
                                        </p:tav>
                                      </p:tavLst>
                                    </p:anim>
                                    <p:anim calcmode="lin" valueType="num">
                                      <p:cBhvr>
                                        <p:cTn id="174" dur="500" accel="50000" fill="hold">
                                          <p:stCondLst>
                                            <p:cond delay="500"/>
                                          </p:stCondLst>
                                        </p:cTn>
                                        <p:tgtEl>
                                          <p:spTgt spid="65"/>
                                        </p:tgtEl>
                                        <p:attrNameLst>
                                          <p:attrName>ppt_w</p:attrName>
                                        </p:attrNameLst>
                                      </p:cBhvr>
                                      <p:tavLst>
                                        <p:tav tm="0">
                                          <p:val>
                                            <p:strVal val="#ppt_w*.05"/>
                                          </p:val>
                                        </p:tav>
                                        <p:tav tm="100000">
                                          <p:val>
                                            <p:strVal val="#ppt_w"/>
                                          </p:val>
                                        </p:tav>
                                      </p:tavLst>
                                    </p:anim>
                                    <p:anim calcmode="lin" valueType="num">
                                      <p:cBhvr>
                                        <p:cTn id="175" dur="1000" fill="hold"/>
                                        <p:tgtEl>
                                          <p:spTgt spid="65"/>
                                        </p:tgtEl>
                                        <p:attrNameLst>
                                          <p:attrName>ppt_h</p:attrName>
                                        </p:attrNameLst>
                                      </p:cBhvr>
                                      <p:tavLst>
                                        <p:tav tm="0">
                                          <p:val>
                                            <p:strVal val="#ppt_h"/>
                                          </p:val>
                                        </p:tav>
                                        <p:tav tm="100000">
                                          <p:val>
                                            <p:strVal val="#ppt_h"/>
                                          </p:val>
                                        </p:tav>
                                      </p:tavLst>
                                    </p:anim>
                                    <p:anim calcmode="lin" valueType="num">
                                      <p:cBhvr>
                                        <p:cTn id="176" dur="500" decel="50000" fill="hold">
                                          <p:stCondLst>
                                            <p:cond delay="0"/>
                                          </p:stCondLst>
                                        </p:cTn>
                                        <p:tgtEl>
                                          <p:spTgt spid="65"/>
                                        </p:tgtEl>
                                        <p:attrNameLst>
                                          <p:attrName>ppt_x</p:attrName>
                                        </p:attrNameLst>
                                      </p:cBhvr>
                                      <p:tavLst>
                                        <p:tav tm="0">
                                          <p:val>
                                            <p:strVal val="#ppt_x+.4"/>
                                          </p:val>
                                        </p:tav>
                                        <p:tav tm="100000">
                                          <p:val>
                                            <p:strVal val="#ppt_x"/>
                                          </p:val>
                                        </p:tav>
                                      </p:tavLst>
                                    </p:anim>
                                    <p:anim calcmode="lin" valueType="num">
                                      <p:cBhvr>
                                        <p:cTn id="177" dur="500" decel="50000" fill="hold">
                                          <p:stCondLst>
                                            <p:cond delay="0"/>
                                          </p:stCondLst>
                                        </p:cTn>
                                        <p:tgtEl>
                                          <p:spTgt spid="65"/>
                                        </p:tgtEl>
                                        <p:attrNameLst>
                                          <p:attrName>ppt_y</p:attrName>
                                        </p:attrNameLst>
                                      </p:cBhvr>
                                      <p:tavLst>
                                        <p:tav tm="0">
                                          <p:val>
                                            <p:strVal val="#ppt_y-.2"/>
                                          </p:val>
                                        </p:tav>
                                        <p:tav tm="100000">
                                          <p:val>
                                            <p:strVal val="#ppt_y+.1"/>
                                          </p:val>
                                        </p:tav>
                                      </p:tavLst>
                                    </p:anim>
                                    <p:anim calcmode="lin" valueType="num">
                                      <p:cBhvr>
                                        <p:cTn id="178" dur="500" accel="50000" fill="hold">
                                          <p:stCondLst>
                                            <p:cond delay="500"/>
                                          </p:stCondLst>
                                        </p:cTn>
                                        <p:tgtEl>
                                          <p:spTgt spid="65"/>
                                        </p:tgtEl>
                                        <p:attrNameLst>
                                          <p:attrName>ppt_y</p:attrName>
                                        </p:attrNameLst>
                                      </p:cBhvr>
                                      <p:tavLst>
                                        <p:tav tm="0">
                                          <p:val>
                                            <p:strVal val="#ppt_y+.1"/>
                                          </p:val>
                                        </p:tav>
                                        <p:tav tm="100000">
                                          <p:val>
                                            <p:strVal val="#ppt_y"/>
                                          </p:val>
                                        </p:tav>
                                      </p:tavLst>
                                    </p:anim>
                                    <p:animEffect transition="in" filter="fade">
                                      <p:cBhvr>
                                        <p:cTn id="179" dur="1000" decel="50000">
                                          <p:stCondLst>
                                            <p:cond delay="0"/>
                                          </p:stCondLst>
                                        </p:cTn>
                                        <p:tgtEl>
                                          <p:spTgt spid="65"/>
                                        </p:tgtEl>
                                      </p:cBhvr>
                                    </p:animEffect>
                                  </p:childTnLst>
                                </p:cTn>
                              </p:par>
                            </p:childTnLst>
                          </p:cTn>
                        </p:par>
                        <p:par>
                          <p:cTn id="180" fill="hold">
                            <p:stCondLst>
                              <p:cond delay="16000"/>
                            </p:stCondLst>
                            <p:childTnLst>
                              <p:par>
                                <p:cTn id="181" presetID="25" presetClass="entr" presetSubtype="0" fill="hold" grpId="0" nodeType="afterEffect">
                                  <p:stCondLst>
                                    <p:cond delay="0"/>
                                  </p:stCondLst>
                                  <p:childTnLst>
                                    <p:set>
                                      <p:cBhvr>
                                        <p:cTn id="182" dur="1" fill="hold">
                                          <p:stCondLst>
                                            <p:cond delay="0"/>
                                          </p:stCondLst>
                                        </p:cTn>
                                        <p:tgtEl>
                                          <p:spTgt spid="66"/>
                                        </p:tgtEl>
                                        <p:attrNameLst>
                                          <p:attrName>style.visibility</p:attrName>
                                        </p:attrNameLst>
                                      </p:cBhvr>
                                      <p:to>
                                        <p:strVal val="visible"/>
                                      </p:to>
                                    </p:set>
                                    <p:anim calcmode="lin" valueType="num">
                                      <p:cBhvr>
                                        <p:cTn id="183" dur="500" decel="50000" fill="hold">
                                          <p:stCondLst>
                                            <p:cond delay="0"/>
                                          </p:stCondLst>
                                        </p:cTn>
                                        <p:tgtEl>
                                          <p:spTgt spid="66"/>
                                        </p:tgtEl>
                                        <p:attrNameLst>
                                          <p:attrName>style.rotation</p:attrName>
                                        </p:attrNameLst>
                                      </p:cBhvr>
                                      <p:tavLst>
                                        <p:tav tm="0">
                                          <p:val>
                                            <p:fltVal val="-90"/>
                                          </p:val>
                                        </p:tav>
                                        <p:tav tm="100000">
                                          <p:val>
                                            <p:fltVal val="0"/>
                                          </p:val>
                                        </p:tav>
                                      </p:tavLst>
                                    </p:anim>
                                    <p:anim calcmode="lin" valueType="num">
                                      <p:cBhvr>
                                        <p:cTn id="184" dur="500" decel="50000" fill="hold">
                                          <p:stCondLst>
                                            <p:cond delay="0"/>
                                          </p:stCondLst>
                                        </p:cTn>
                                        <p:tgtEl>
                                          <p:spTgt spid="66"/>
                                        </p:tgtEl>
                                        <p:attrNameLst>
                                          <p:attrName>ppt_w</p:attrName>
                                        </p:attrNameLst>
                                      </p:cBhvr>
                                      <p:tavLst>
                                        <p:tav tm="0">
                                          <p:val>
                                            <p:strVal val="#ppt_w"/>
                                          </p:val>
                                        </p:tav>
                                        <p:tav tm="100000">
                                          <p:val>
                                            <p:strVal val="#ppt_w*.05"/>
                                          </p:val>
                                        </p:tav>
                                      </p:tavLst>
                                    </p:anim>
                                    <p:anim calcmode="lin" valueType="num">
                                      <p:cBhvr>
                                        <p:cTn id="185" dur="500" accel="50000" fill="hold">
                                          <p:stCondLst>
                                            <p:cond delay="500"/>
                                          </p:stCondLst>
                                        </p:cTn>
                                        <p:tgtEl>
                                          <p:spTgt spid="66"/>
                                        </p:tgtEl>
                                        <p:attrNameLst>
                                          <p:attrName>ppt_w</p:attrName>
                                        </p:attrNameLst>
                                      </p:cBhvr>
                                      <p:tavLst>
                                        <p:tav tm="0">
                                          <p:val>
                                            <p:strVal val="#ppt_w*.05"/>
                                          </p:val>
                                        </p:tav>
                                        <p:tav tm="100000">
                                          <p:val>
                                            <p:strVal val="#ppt_w"/>
                                          </p:val>
                                        </p:tav>
                                      </p:tavLst>
                                    </p:anim>
                                    <p:anim calcmode="lin" valueType="num">
                                      <p:cBhvr>
                                        <p:cTn id="186" dur="1000" fill="hold"/>
                                        <p:tgtEl>
                                          <p:spTgt spid="66"/>
                                        </p:tgtEl>
                                        <p:attrNameLst>
                                          <p:attrName>ppt_h</p:attrName>
                                        </p:attrNameLst>
                                      </p:cBhvr>
                                      <p:tavLst>
                                        <p:tav tm="0">
                                          <p:val>
                                            <p:strVal val="#ppt_h"/>
                                          </p:val>
                                        </p:tav>
                                        <p:tav tm="100000">
                                          <p:val>
                                            <p:strVal val="#ppt_h"/>
                                          </p:val>
                                        </p:tav>
                                      </p:tavLst>
                                    </p:anim>
                                    <p:anim calcmode="lin" valueType="num">
                                      <p:cBhvr>
                                        <p:cTn id="187" dur="500" decel="50000" fill="hold">
                                          <p:stCondLst>
                                            <p:cond delay="0"/>
                                          </p:stCondLst>
                                        </p:cTn>
                                        <p:tgtEl>
                                          <p:spTgt spid="66"/>
                                        </p:tgtEl>
                                        <p:attrNameLst>
                                          <p:attrName>ppt_x</p:attrName>
                                        </p:attrNameLst>
                                      </p:cBhvr>
                                      <p:tavLst>
                                        <p:tav tm="0">
                                          <p:val>
                                            <p:strVal val="#ppt_x+.4"/>
                                          </p:val>
                                        </p:tav>
                                        <p:tav tm="100000">
                                          <p:val>
                                            <p:strVal val="#ppt_x"/>
                                          </p:val>
                                        </p:tav>
                                      </p:tavLst>
                                    </p:anim>
                                    <p:anim calcmode="lin" valueType="num">
                                      <p:cBhvr>
                                        <p:cTn id="188" dur="500" decel="50000" fill="hold">
                                          <p:stCondLst>
                                            <p:cond delay="0"/>
                                          </p:stCondLst>
                                        </p:cTn>
                                        <p:tgtEl>
                                          <p:spTgt spid="66"/>
                                        </p:tgtEl>
                                        <p:attrNameLst>
                                          <p:attrName>ppt_y</p:attrName>
                                        </p:attrNameLst>
                                      </p:cBhvr>
                                      <p:tavLst>
                                        <p:tav tm="0">
                                          <p:val>
                                            <p:strVal val="#ppt_y-.2"/>
                                          </p:val>
                                        </p:tav>
                                        <p:tav tm="100000">
                                          <p:val>
                                            <p:strVal val="#ppt_y+.1"/>
                                          </p:val>
                                        </p:tav>
                                      </p:tavLst>
                                    </p:anim>
                                    <p:anim calcmode="lin" valueType="num">
                                      <p:cBhvr>
                                        <p:cTn id="189" dur="500" accel="50000" fill="hold">
                                          <p:stCondLst>
                                            <p:cond delay="500"/>
                                          </p:stCondLst>
                                        </p:cTn>
                                        <p:tgtEl>
                                          <p:spTgt spid="66"/>
                                        </p:tgtEl>
                                        <p:attrNameLst>
                                          <p:attrName>ppt_y</p:attrName>
                                        </p:attrNameLst>
                                      </p:cBhvr>
                                      <p:tavLst>
                                        <p:tav tm="0">
                                          <p:val>
                                            <p:strVal val="#ppt_y+.1"/>
                                          </p:val>
                                        </p:tav>
                                        <p:tav tm="100000">
                                          <p:val>
                                            <p:strVal val="#ppt_y"/>
                                          </p:val>
                                        </p:tav>
                                      </p:tavLst>
                                    </p:anim>
                                    <p:animEffect transition="in" filter="fade">
                                      <p:cBhvr>
                                        <p:cTn id="190" dur="1000" decel="50000">
                                          <p:stCondLst>
                                            <p:cond delay="0"/>
                                          </p:stCondLst>
                                        </p:cTn>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animBg="1"/>
      <p:bldP spid="57" grpId="0" animBg="1"/>
      <p:bldP spid="58" grpId="0" animBg="1"/>
      <p:bldP spid="59" grpId="0"/>
      <p:bldP spid="60" grpId="0"/>
      <p:bldP spid="61" grpId="0"/>
      <p:bldP spid="62" grpId="0"/>
      <p:bldP spid="63" grpId="0"/>
      <p:bldP spid="64" grpId="0"/>
      <p:bldP spid="65" grpId="0"/>
      <p:bldP spid="66"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1364567"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1" name="矩形 40"/>
          <p:cNvSpPr/>
          <p:nvPr/>
        </p:nvSpPr>
        <p:spPr>
          <a:xfrm>
            <a:off x="1085851" y="2092450"/>
            <a:ext cx="10020300" cy="82309"/>
          </a:xfrm>
          <a:prstGeom prst="rect">
            <a:avLst/>
          </a:prstGeom>
          <a:solidFill>
            <a:srgbClr val="6CAE43"/>
          </a:solidFill>
          <a:ln>
            <a:solidFill>
              <a:srgbClr val="6CAE43"/>
            </a:solidFill>
          </a:ln>
          <a:effectLst>
            <a:innerShdw blurRad="101600" dist="25400" dir="135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2" name="矩形 41"/>
          <p:cNvSpPr/>
          <p:nvPr/>
        </p:nvSpPr>
        <p:spPr>
          <a:xfrm>
            <a:off x="1123951" y="2175002"/>
            <a:ext cx="9982200" cy="3959098"/>
          </a:xfrm>
          <a:prstGeom prst="rect">
            <a:avLst/>
          </a:prstGeom>
          <a:solidFill>
            <a:schemeClr val="bg1">
              <a:lumMod val="95000"/>
            </a:schemeClr>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prstClr val="white"/>
              </a:solidFill>
              <a:latin typeface="DIN-BoldItalic" pitchFamily="50" charset="0"/>
              <a:ea typeface="微软雅黑" panose="020B0503020204020204" pitchFamily="34" charset="-122"/>
            </a:endParaRPr>
          </a:p>
        </p:txBody>
      </p:sp>
      <p:grpSp>
        <p:nvGrpSpPr>
          <p:cNvPr id="43" name="组合 42"/>
          <p:cNvGrpSpPr/>
          <p:nvPr/>
        </p:nvGrpSpPr>
        <p:grpSpPr>
          <a:xfrm>
            <a:off x="2105027" y="1455916"/>
            <a:ext cx="7981951" cy="945968"/>
            <a:chOff x="1962151" y="1455916"/>
            <a:chExt cx="7981950" cy="945968"/>
          </a:xfrm>
        </p:grpSpPr>
        <p:grpSp>
          <p:nvGrpSpPr>
            <p:cNvPr id="45" name="组合 44"/>
            <p:cNvGrpSpPr/>
            <p:nvPr/>
          </p:nvGrpSpPr>
          <p:grpSpPr>
            <a:xfrm>
              <a:off x="1962151" y="1455916"/>
              <a:ext cx="955279" cy="945968"/>
              <a:chOff x="3277155" y="1287216"/>
              <a:chExt cx="1350961" cy="1337794"/>
            </a:xfrm>
          </p:grpSpPr>
          <p:grpSp>
            <p:nvGrpSpPr>
              <p:cNvPr id="52" name="组合 51"/>
              <p:cNvGrpSpPr/>
              <p:nvPr/>
            </p:nvGrpSpPr>
            <p:grpSpPr>
              <a:xfrm flipV="1">
                <a:off x="3897517" y="1291486"/>
                <a:ext cx="107223" cy="944474"/>
                <a:chOff x="4397738" y="4219255"/>
                <a:chExt cx="107223" cy="944474"/>
              </a:xfrm>
            </p:grpSpPr>
            <p:sp>
              <p:nvSpPr>
                <p:cNvPr id="55" name="矩形 54"/>
                <p:cNvSpPr/>
                <p:nvPr/>
              </p:nvSpPr>
              <p:spPr>
                <a:xfrm>
                  <a:off x="4430680" y="4219255"/>
                  <a:ext cx="41340" cy="832057"/>
                </a:xfrm>
                <a:prstGeom prst="rect">
                  <a:avLst/>
                </a:prstGeom>
                <a:gradFill>
                  <a:gsLst>
                    <a:gs pos="50000">
                      <a:schemeClr val="tx1">
                        <a:lumMod val="65000"/>
                        <a:lumOff val="35000"/>
                      </a:schemeClr>
                    </a:gs>
                    <a:gs pos="0">
                      <a:schemeClr val="tx1">
                        <a:lumMod val="75000"/>
                        <a:lumOff val="25000"/>
                      </a:schemeClr>
                    </a:gs>
                    <a:gs pos="100000">
                      <a:schemeClr val="tx1">
                        <a:lumMod val="75000"/>
                        <a:lumOff val="25000"/>
                      </a:schemeClr>
                    </a:gs>
                  </a:gsLst>
                  <a:lin ang="0" scaled="0"/>
                </a:gradFill>
                <a:ln>
                  <a:noFill/>
                </a:ln>
                <a:scene3d>
                  <a:camera prst="orthographicFront"/>
                  <a:lightRig rig="threePt" dir="t"/>
                </a:scene3d>
                <a:sp3d>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6" name="任意多边形 55"/>
                <p:cNvSpPr/>
                <p:nvPr/>
              </p:nvSpPr>
              <p:spPr>
                <a:xfrm>
                  <a:off x="4397738" y="4993542"/>
                  <a:ext cx="107223" cy="170187"/>
                </a:xfrm>
                <a:custGeom>
                  <a:avLst/>
                  <a:gdLst>
                    <a:gd name="connsiteX0" fmla="*/ 0 w 229839"/>
                    <a:gd name="connsiteY0" fmla="*/ 0 h 123110"/>
                    <a:gd name="connsiteX1" fmla="*/ 229839 w 229839"/>
                    <a:gd name="connsiteY1" fmla="*/ 0 h 123110"/>
                    <a:gd name="connsiteX2" fmla="*/ 229839 w 229839"/>
                    <a:gd name="connsiteY2" fmla="*/ 123110 h 123110"/>
                    <a:gd name="connsiteX3" fmla="*/ 0 w 229839"/>
                    <a:gd name="connsiteY3" fmla="*/ 123110 h 123110"/>
                  </a:gdLst>
                  <a:ahLst/>
                  <a:cxnLst>
                    <a:cxn ang="0">
                      <a:pos x="connsiteX0" y="connsiteY0"/>
                    </a:cxn>
                    <a:cxn ang="0">
                      <a:pos x="connsiteX1" y="connsiteY1"/>
                    </a:cxn>
                    <a:cxn ang="0">
                      <a:pos x="connsiteX2" y="connsiteY2"/>
                    </a:cxn>
                    <a:cxn ang="0">
                      <a:pos x="connsiteX3" y="connsiteY3"/>
                    </a:cxn>
                  </a:cxnLst>
                  <a:rect l="l" t="t" r="r" b="b"/>
                  <a:pathLst>
                    <a:path w="229839" h="123110">
                      <a:moveTo>
                        <a:pt x="0" y="0"/>
                      </a:moveTo>
                      <a:lnTo>
                        <a:pt x="229839" y="0"/>
                      </a:lnTo>
                      <a:lnTo>
                        <a:pt x="229839" y="123110"/>
                      </a:lnTo>
                      <a:lnTo>
                        <a:pt x="0" y="123110"/>
                      </a:lnTo>
                      <a:close/>
                    </a:path>
                  </a:pathLst>
                </a:custGeom>
                <a:gradFill>
                  <a:gsLst>
                    <a:gs pos="50000">
                      <a:schemeClr val="tx1">
                        <a:lumMod val="65000"/>
                        <a:lumOff val="35000"/>
                      </a:schemeClr>
                    </a:gs>
                    <a:gs pos="0">
                      <a:schemeClr val="tx1">
                        <a:lumMod val="75000"/>
                        <a:lumOff val="25000"/>
                      </a:schemeClr>
                    </a:gs>
                    <a:gs pos="100000">
                      <a:schemeClr val="tx1">
                        <a:lumMod val="75000"/>
                        <a:lumOff val="25000"/>
                      </a:schemeClr>
                    </a:gs>
                  </a:gsLst>
                  <a:lin ang="0" scaled="0"/>
                </a:gradFill>
                <a:ln>
                  <a:noFill/>
                </a:ln>
                <a:scene3d>
                  <a:camera prst="orthographicFront"/>
                  <a:lightRig rig="threePt" dir="t"/>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ea typeface="微软雅黑" panose="020B0503020204020204" pitchFamily="34" charset="-122"/>
                  </a:endParaRPr>
                </a:p>
              </p:txBody>
            </p:sp>
          </p:grpSp>
          <p:sp>
            <p:nvSpPr>
              <p:cNvPr id="53" name="任意多边形 52"/>
              <p:cNvSpPr/>
              <p:nvPr/>
            </p:nvSpPr>
            <p:spPr>
              <a:xfrm>
                <a:off x="3535839" y="2167810"/>
                <a:ext cx="830580" cy="457200"/>
              </a:xfrm>
              <a:custGeom>
                <a:avLst/>
                <a:gdLst>
                  <a:gd name="connsiteX0" fmla="*/ 0 w 830580"/>
                  <a:gd name="connsiteY0" fmla="*/ 0 h 457200"/>
                  <a:gd name="connsiteX1" fmla="*/ 830580 w 830580"/>
                  <a:gd name="connsiteY1" fmla="*/ 0 h 457200"/>
                  <a:gd name="connsiteX2" fmla="*/ 830580 w 830580"/>
                  <a:gd name="connsiteY2" fmla="*/ 457200 h 457200"/>
                  <a:gd name="connsiteX3" fmla="*/ 608210 w 830580"/>
                  <a:gd name="connsiteY3" fmla="*/ 457200 h 457200"/>
                  <a:gd name="connsiteX4" fmla="*/ 608210 w 830580"/>
                  <a:gd name="connsiteY4" fmla="*/ 415966 h 457200"/>
                  <a:gd name="connsiteX5" fmla="*/ 573326 w 830580"/>
                  <a:gd name="connsiteY5" fmla="*/ 415966 h 457200"/>
                  <a:gd name="connsiteX6" fmla="*/ 532092 w 830580"/>
                  <a:gd name="connsiteY6" fmla="*/ 457200 h 457200"/>
                  <a:gd name="connsiteX7" fmla="*/ 298488 w 830580"/>
                  <a:gd name="connsiteY7" fmla="*/ 457200 h 457200"/>
                  <a:gd name="connsiteX8" fmla="*/ 257254 w 830580"/>
                  <a:gd name="connsiteY8" fmla="*/ 415966 h 457200"/>
                  <a:gd name="connsiteX9" fmla="*/ 222370 w 830580"/>
                  <a:gd name="connsiteY9" fmla="*/ 415966 h 457200"/>
                  <a:gd name="connsiteX10" fmla="*/ 222370 w 830580"/>
                  <a:gd name="connsiteY10" fmla="*/ 457200 h 457200"/>
                  <a:gd name="connsiteX11" fmla="*/ 0 w 830580"/>
                  <a:gd name="connsiteY11" fmla="*/ 4572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0580" h="457200">
                    <a:moveTo>
                      <a:pt x="0" y="0"/>
                    </a:moveTo>
                    <a:lnTo>
                      <a:pt x="830580" y="0"/>
                    </a:lnTo>
                    <a:lnTo>
                      <a:pt x="830580" y="457200"/>
                    </a:lnTo>
                    <a:lnTo>
                      <a:pt x="608210" y="457200"/>
                    </a:lnTo>
                    <a:lnTo>
                      <a:pt x="608210" y="415966"/>
                    </a:lnTo>
                    <a:lnTo>
                      <a:pt x="573326" y="415966"/>
                    </a:lnTo>
                    <a:lnTo>
                      <a:pt x="532092" y="457200"/>
                    </a:lnTo>
                    <a:lnTo>
                      <a:pt x="298488" y="457200"/>
                    </a:lnTo>
                    <a:lnTo>
                      <a:pt x="257254" y="415966"/>
                    </a:lnTo>
                    <a:lnTo>
                      <a:pt x="222370" y="415966"/>
                    </a:lnTo>
                    <a:lnTo>
                      <a:pt x="222370" y="457200"/>
                    </a:lnTo>
                    <a:lnTo>
                      <a:pt x="0" y="457200"/>
                    </a:lnTo>
                    <a:close/>
                  </a:path>
                </a:pathLst>
              </a:custGeom>
              <a:gradFill>
                <a:gsLst>
                  <a:gs pos="93000">
                    <a:srgbClr val="363638"/>
                  </a:gs>
                  <a:gs pos="7000">
                    <a:srgbClr val="313132"/>
                  </a:gs>
                  <a:gs pos="46000">
                    <a:srgbClr val="3B3B3D"/>
                  </a:gs>
                  <a:gs pos="93000">
                    <a:schemeClr val="tx1">
                      <a:lumMod val="85000"/>
                      <a:lumOff val="15000"/>
                    </a:schemeClr>
                  </a:gs>
                  <a:gs pos="7000">
                    <a:schemeClr val="tx1">
                      <a:lumMod val="85000"/>
                      <a:lumOff val="15000"/>
                    </a:schemeClr>
                  </a:gs>
                </a:gsLst>
                <a:lin ang="5400000" scaled="0"/>
              </a:gradFill>
              <a:ln>
                <a:noFill/>
              </a:ln>
              <a:effectLst>
                <a:outerShdw blurRad="762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pic>
            <p:nvPicPr>
              <p:cNvPr id="54" name="图片 53"/>
              <p:cNvPicPr>
                <a:picLocks noChangeAspect="1"/>
              </p:cNvPicPr>
              <p:nvPr/>
            </p:nvPicPr>
            <p:blipFill rotWithShape="1">
              <a:blip r:embed="rId3" cstate="screen">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a:ext>
                </a:extLst>
              </a:blip>
              <a:srcRect/>
              <a:stretch/>
            </p:blipFill>
            <p:spPr>
              <a:xfrm>
                <a:off x="3277155" y="1287216"/>
                <a:ext cx="1350961" cy="113512"/>
              </a:xfrm>
              <a:prstGeom prst="rect">
                <a:avLst/>
              </a:prstGeom>
            </p:spPr>
          </p:pic>
        </p:grpSp>
        <p:grpSp>
          <p:nvGrpSpPr>
            <p:cNvPr id="46" name="组合 45"/>
            <p:cNvGrpSpPr/>
            <p:nvPr/>
          </p:nvGrpSpPr>
          <p:grpSpPr>
            <a:xfrm>
              <a:off x="8988822" y="1455916"/>
              <a:ext cx="955279" cy="945968"/>
              <a:chOff x="3277155" y="1287216"/>
              <a:chExt cx="1350961" cy="1337794"/>
            </a:xfrm>
          </p:grpSpPr>
          <p:grpSp>
            <p:nvGrpSpPr>
              <p:cNvPr id="47" name="组合 46"/>
              <p:cNvGrpSpPr/>
              <p:nvPr/>
            </p:nvGrpSpPr>
            <p:grpSpPr>
              <a:xfrm flipV="1">
                <a:off x="3897517" y="1291486"/>
                <a:ext cx="107223" cy="944474"/>
                <a:chOff x="4397738" y="4219255"/>
                <a:chExt cx="107223" cy="944474"/>
              </a:xfrm>
            </p:grpSpPr>
            <p:sp>
              <p:nvSpPr>
                <p:cNvPr id="50" name="矩形 49"/>
                <p:cNvSpPr/>
                <p:nvPr/>
              </p:nvSpPr>
              <p:spPr>
                <a:xfrm>
                  <a:off x="4430680" y="4219255"/>
                  <a:ext cx="41340" cy="832057"/>
                </a:xfrm>
                <a:prstGeom prst="rect">
                  <a:avLst/>
                </a:prstGeom>
                <a:gradFill>
                  <a:gsLst>
                    <a:gs pos="50000">
                      <a:schemeClr val="tx1">
                        <a:lumMod val="65000"/>
                        <a:lumOff val="35000"/>
                      </a:schemeClr>
                    </a:gs>
                    <a:gs pos="0">
                      <a:schemeClr val="tx1">
                        <a:lumMod val="75000"/>
                        <a:lumOff val="25000"/>
                      </a:schemeClr>
                    </a:gs>
                    <a:gs pos="100000">
                      <a:schemeClr val="tx1">
                        <a:lumMod val="75000"/>
                        <a:lumOff val="25000"/>
                      </a:schemeClr>
                    </a:gs>
                  </a:gsLst>
                  <a:lin ang="0" scaled="0"/>
                </a:gradFill>
                <a:ln>
                  <a:noFill/>
                </a:ln>
                <a:scene3d>
                  <a:camera prst="orthographicFront"/>
                  <a:lightRig rig="threePt" dir="t"/>
                </a:scene3d>
                <a:sp3d>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1" name="任意多边形 50"/>
                <p:cNvSpPr/>
                <p:nvPr/>
              </p:nvSpPr>
              <p:spPr>
                <a:xfrm>
                  <a:off x="4397738" y="4993542"/>
                  <a:ext cx="107223" cy="170187"/>
                </a:xfrm>
                <a:custGeom>
                  <a:avLst/>
                  <a:gdLst>
                    <a:gd name="connsiteX0" fmla="*/ 0 w 229839"/>
                    <a:gd name="connsiteY0" fmla="*/ 0 h 123110"/>
                    <a:gd name="connsiteX1" fmla="*/ 229839 w 229839"/>
                    <a:gd name="connsiteY1" fmla="*/ 0 h 123110"/>
                    <a:gd name="connsiteX2" fmla="*/ 229839 w 229839"/>
                    <a:gd name="connsiteY2" fmla="*/ 123110 h 123110"/>
                    <a:gd name="connsiteX3" fmla="*/ 0 w 229839"/>
                    <a:gd name="connsiteY3" fmla="*/ 123110 h 123110"/>
                  </a:gdLst>
                  <a:ahLst/>
                  <a:cxnLst>
                    <a:cxn ang="0">
                      <a:pos x="connsiteX0" y="connsiteY0"/>
                    </a:cxn>
                    <a:cxn ang="0">
                      <a:pos x="connsiteX1" y="connsiteY1"/>
                    </a:cxn>
                    <a:cxn ang="0">
                      <a:pos x="connsiteX2" y="connsiteY2"/>
                    </a:cxn>
                    <a:cxn ang="0">
                      <a:pos x="connsiteX3" y="connsiteY3"/>
                    </a:cxn>
                  </a:cxnLst>
                  <a:rect l="l" t="t" r="r" b="b"/>
                  <a:pathLst>
                    <a:path w="229839" h="123110">
                      <a:moveTo>
                        <a:pt x="0" y="0"/>
                      </a:moveTo>
                      <a:lnTo>
                        <a:pt x="229839" y="0"/>
                      </a:lnTo>
                      <a:lnTo>
                        <a:pt x="229839" y="123110"/>
                      </a:lnTo>
                      <a:lnTo>
                        <a:pt x="0" y="123110"/>
                      </a:lnTo>
                      <a:close/>
                    </a:path>
                  </a:pathLst>
                </a:custGeom>
                <a:gradFill>
                  <a:gsLst>
                    <a:gs pos="50000">
                      <a:schemeClr val="tx1">
                        <a:lumMod val="65000"/>
                        <a:lumOff val="35000"/>
                      </a:schemeClr>
                    </a:gs>
                    <a:gs pos="0">
                      <a:schemeClr val="tx1">
                        <a:lumMod val="75000"/>
                        <a:lumOff val="25000"/>
                      </a:schemeClr>
                    </a:gs>
                    <a:gs pos="100000">
                      <a:schemeClr val="tx1">
                        <a:lumMod val="75000"/>
                        <a:lumOff val="25000"/>
                      </a:schemeClr>
                    </a:gs>
                  </a:gsLst>
                  <a:lin ang="0" scaled="0"/>
                </a:gradFill>
                <a:ln>
                  <a:noFill/>
                </a:ln>
                <a:scene3d>
                  <a:camera prst="orthographicFront"/>
                  <a:lightRig rig="threePt" dir="t"/>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ea typeface="微软雅黑" panose="020B0503020204020204" pitchFamily="34" charset="-122"/>
                  </a:endParaRPr>
                </a:p>
              </p:txBody>
            </p:sp>
          </p:grpSp>
          <p:sp>
            <p:nvSpPr>
              <p:cNvPr id="48" name="任意多边形 47"/>
              <p:cNvSpPr/>
              <p:nvPr/>
            </p:nvSpPr>
            <p:spPr>
              <a:xfrm>
                <a:off x="3535839" y="2167810"/>
                <a:ext cx="830580" cy="457200"/>
              </a:xfrm>
              <a:custGeom>
                <a:avLst/>
                <a:gdLst>
                  <a:gd name="connsiteX0" fmla="*/ 0 w 830580"/>
                  <a:gd name="connsiteY0" fmla="*/ 0 h 457200"/>
                  <a:gd name="connsiteX1" fmla="*/ 830580 w 830580"/>
                  <a:gd name="connsiteY1" fmla="*/ 0 h 457200"/>
                  <a:gd name="connsiteX2" fmla="*/ 830580 w 830580"/>
                  <a:gd name="connsiteY2" fmla="*/ 457200 h 457200"/>
                  <a:gd name="connsiteX3" fmla="*/ 608210 w 830580"/>
                  <a:gd name="connsiteY3" fmla="*/ 457200 h 457200"/>
                  <a:gd name="connsiteX4" fmla="*/ 608210 w 830580"/>
                  <a:gd name="connsiteY4" fmla="*/ 415966 h 457200"/>
                  <a:gd name="connsiteX5" fmla="*/ 573326 w 830580"/>
                  <a:gd name="connsiteY5" fmla="*/ 415966 h 457200"/>
                  <a:gd name="connsiteX6" fmla="*/ 532092 w 830580"/>
                  <a:gd name="connsiteY6" fmla="*/ 457200 h 457200"/>
                  <a:gd name="connsiteX7" fmla="*/ 298488 w 830580"/>
                  <a:gd name="connsiteY7" fmla="*/ 457200 h 457200"/>
                  <a:gd name="connsiteX8" fmla="*/ 257254 w 830580"/>
                  <a:gd name="connsiteY8" fmla="*/ 415966 h 457200"/>
                  <a:gd name="connsiteX9" fmla="*/ 222370 w 830580"/>
                  <a:gd name="connsiteY9" fmla="*/ 415966 h 457200"/>
                  <a:gd name="connsiteX10" fmla="*/ 222370 w 830580"/>
                  <a:gd name="connsiteY10" fmla="*/ 457200 h 457200"/>
                  <a:gd name="connsiteX11" fmla="*/ 0 w 830580"/>
                  <a:gd name="connsiteY11" fmla="*/ 4572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0580" h="457200">
                    <a:moveTo>
                      <a:pt x="0" y="0"/>
                    </a:moveTo>
                    <a:lnTo>
                      <a:pt x="830580" y="0"/>
                    </a:lnTo>
                    <a:lnTo>
                      <a:pt x="830580" y="457200"/>
                    </a:lnTo>
                    <a:lnTo>
                      <a:pt x="608210" y="457200"/>
                    </a:lnTo>
                    <a:lnTo>
                      <a:pt x="608210" y="415966"/>
                    </a:lnTo>
                    <a:lnTo>
                      <a:pt x="573326" y="415966"/>
                    </a:lnTo>
                    <a:lnTo>
                      <a:pt x="532092" y="457200"/>
                    </a:lnTo>
                    <a:lnTo>
                      <a:pt x="298488" y="457200"/>
                    </a:lnTo>
                    <a:lnTo>
                      <a:pt x="257254" y="415966"/>
                    </a:lnTo>
                    <a:lnTo>
                      <a:pt x="222370" y="415966"/>
                    </a:lnTo>
                    <a:lnTo>
                      <a:pt x="222370" y="457200"/>
                    </a:lnTo>
                    <a:lnTo>
                      <a:pt x="0" y="457200"/>
                    </a:lnTo>
                    <a:close/>
                  </a:path>
                </a:pathLst>
              </a:custGeom>
              <a:gradFill>
                <a:gsLst>
                  <a:gs pos="93000">
                    <a:srgbClr val="363638"/>
                  </a:gs>
                  <a:gs pos="7000">
                    <a:srgbClr val="313132"/>
                  </a:gs>
                  <a:gs pos="46000">
                    <a:srgbClr val="3B3B3D"/>
                  </a:gs>
                  <a:gs pos="93000">
                    <a:schemeClr val="tx1">
                      <a:lumMod val="85000"/>
                      <a:lumOff val="15000"/>
                    </a:schemeClr>
                  </a:gs>
                  <a:gs pos="7000">
                    <a:schemeClr val="tx1">
                      <a:lumMod val="85000"/>
                      <a:lumOff val="15000"/>
                    </a:schemeClr>
                  </a:gs>
                </a:gsLst>
                <a:lin ang="5400000" scaled="0"/>
              </a:gradFill>
              <a:ln>
                <a:noFill/>
              </a:ln>
              <a:effectLst>
                <a:outerShdw blurRad="762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pic>
            <p:nvPicPr>
              <p:cNvPr id="49" name="图片 48"/>
              <p:cNvPicPr>
                <a:picLocks noChangeAspect="1"/>
              </p:cNvPicPr>
              <p:nvPr/>
            </p:nvPicPr>
            <p:blipFill rotWithShape="1">
              <a:blip r:embed="rId3" cstate="screen">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a:ext>
                </a:extLst>
              </a:blip>
              <a:srcRect/>
              <a:stretch/>
            </p:blipFill>
            <p:spPr>
              <a:xfrm>
                <a:off x="3277155" y="1287216"/>
                <a:ext cx="1350961" cy="113512"/>
              </a:xfrm>
              <a:prstGeom prst="rect">
                <a:avLst/>
              </a:prstGeom>
            </p:spPr>
          </p:pic>
        </p:grpSp>
      </p:grpSp>
      <p:cxnSp>
        <p:nvCxnSpPr>
          <p:cNvPr id="57" name="直接连接符 56"/>
          <p:cNvCxnSpPr/>
          <p:nvPr/>
        </p:nvCxnSpPr>
        <p:spPr>
          <a:xfrm>
            <a:off x="4617720" y="3043471"/>
            <a:ext cx="0" cy="86812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4617720" y="4589780"/>
            <a:ext cx="0" cy="86812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7574280" y="3043471"/>
            <a:ext cx="0" cy="86812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7574280" y="4589780"/>
            <a:ext cx="0" cy="86812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61" name="组合 60"/>
          <p:cNvGrpSpPr/>
          <p:nvPr/>
        </p:nvGrpSpPr>
        <p:grpSpPr>
          <a:xfrm>
            <a:off x="1816556" y="3145453"/>
            <a:ext cx="2666093" cy="802951"/>
            <a:chOff x="7150554" y="2192953"/>
            <a:chExt cx="2666093" cy="802951"/>
          </a:xfrm>
        </p:grpSpPr>
        <p:sp>
          <p:nvSpPr>
            <p:cNvPr id="62" name="文本框 61"/>
            <p:cNvSpPr txBox="1"/>
            <p:nvPr/>
          </p:nvSpPr>
          <p:spPr>
            <a:xfrm>
              <a:off x="7150555" y="2192953"/>
              <a:ext cx="1923123" cy="338554"/>
            </a:xfrm>
            <a:prstGeom prst="rect">
              <a:avLst/>
            </a:prstGeom>
            <a:noFill/>
          </p:spPr>
          <p:txBody>
            <a:bodyPr wrap="square" rtlCol="0">
              <a:spAutoFit/>
            </a:bodyPr>
            <a:lstStyle/>
            <a:p>
              <a:r>
                <a:rPr lang="zh-CN" altLang="en-US" sz="1600" dirty="0">
                  <a:solidFill>
                    <a:srgbClr val="203E6B"/>
                  </a:solidFill>
                  <a:latin typeface="微软雅黑"/>
                  <a:ea typeface="微软雅黑"/>
                </a:rPr>
                <a:t>点击</a:t>
              </a:r>
              <a:r>
                <a:rPr lang="zh-CN" altLang="en-US" sz="1600" dirty="0" smtClean="0">
                  <a:solidFill>
                    <a:srgbClr val="203E6B"/>
                  </a:solidFill>
                  <a:latin typeface="微软雅黑"/>
                  <a:ea typeface="微软雅黑"/>
                </a:rPr>
                <a:t>添加</a:t>
              </a:r>
              <a:r>
                <a:rPr lang="zh-CN" altLang="en-US" sz="1600" dirty="0">
                  <a:solidFill>
                    <a:srgbClr val="203E6B"/>
                  </a:solidFill>
                  <a:latin typeface="微软雅黑"/>
                  <a:ea typeface="微软雅黑"/>
                </a:rPr>
                <a:t>标题</a:t>
              </a:r>
            </a:p>
          </p:txBody>
        </p:sp>
        <p:sp>
          <p:nvSpPr>
            <p:cNvPr id="63" name="矩形 62"/>
            <p:cNvSpPr/>
            <p:nvPr/>
          </p:nvSpPr>
          <p:spPr>
            <a:xfrm>
              <a:off x="7150554" y="2441906"/>
              <a:ext cx="2666093" cy="553998"/>
            </a:xfrm>
            <a:prstGeom prst="rect">
              <a:avLst/>
            </a:prstGeom>
          </p:spPr>
          <p:txBody>
            <a:bodyPr wrap="square">
              <a:spAutoFit/>
            </a:bodyPr>
            <a:lstStyle/>
            <a:p>
              <a:pPr lvl="0" fontAlgn="base">
                <a:spcBef>
                  <a:spcPct val="0"/>
                </a:spcBef>
                <a:spcAft>
                  <a:spcPct val="0"/>
                </a:spcAft>
              </a:pPr>
              <a:r>
                <a:rPr lang="en-US" altLang="zh-CN" sz="1000" dirty="0" smtClean="0">
                  <a:latin typeface="Century Gothic" panose="020B0502020202020204" pitchFamily="34" charset="0"/>
                  <a:ea typeface="Segoe UI" panose="020B0502040204020203" pitchFamily="34" charset="0"/>
                  <a:cs typeface="Segoe UI" panose="020B0502040204020203" pitchFamily="34" charset="0"/>
                  <a:sym typeface="Lato Regular" charset="0"/>
                </a:rPr>
                <a:t>Lorem ipsum dolor sit amet, consectetuer adipiscing elit. Maecenas porttitor congue massa. Fusce posuere, </a:t>
              </a:r>
            </a:p>
          </p:txBody>
        </p:sp>
      </p:grpSp>
      <p:grpSp>
        <p:nvGrpSpPr>
          <p:cNvPr id="64" name="组合 63"/>
          <p:cNvGrpSpPr/>
          <p:nvPr/>
        </p:nvGrpSpPr>
        <p:grpSpPr>
          <a:xfrm>
            <a:off x="1816556" y="4688507"/>
            <a:ext cx="2666093" cy="802951"/>
            <a:chOff x="7150554" y="2192953"/>
            <a:chExt cx="2666093" cy="802951"/>
          </a:xfrm>
        </p:grpSpPr>
        <p:sp>
          <p:nvSpPr>
            <p:cNvPr id="65" name="文本框 64"/>
            <p:cNvSpPr txBox="1"/>
            <p:nvPr/>
          </p:nvSpPr>
          <p:spPr>
            <a:xfrm>
              <a:off x="7150555" y="2192953"/>
              <a:ext cx="1923123" cy="338554"/>
            </a:xfrm>
            <a:prstGeom prst="rect">
              <a:avLst/>
            </a:prstGeom>
            <a:noFill/>
          </p:spPr>
          <p:txBody>
            <a:bodyPr wrap="square" rtlCol="0">
              <a:spAutoFit/>
            </a:bodyPr>
            <a:lstStyle/>
            <a:p>
              <a:r>
                <a:rPr lang="zh-CN" altLang="en-US" sz="1600" dirty="0">
                  <a:solidFill>
                    <a:srgbClr val="203E6B"/>
                  </a:solidFill>
                  <a:latin typeface="微软雅黑"/>
                  <a:ea typeface="微软雅黑"/>
                </a:rPr>
                <a:t>点击</a:t>
              </a:r>
              <a:r>
                <a:rPr lang="zh-CN" altLang="en-US" sz="1600" dirty="0" smtClean="0">
                  <a:solidFill>
                    <a:srgbClr val="203E6B"/>
                  </a:solidFill>
                  <a:latin typeface="微软雅黑"/>
                  <a:ea typeface="微软雅黑"/>
                </a:rPr>
                <a:t>添加</a:t>
              </a:r>
              <a:r>
                <a:rPr lang="zh-CN" altLang="en-US" sz="1600" dirty="0">
                  <a:solidFill>
                    <a:srgbClr val="203E6B"/>
                  </a:solidFill>
                  <a:latin typeface="微软雅黑"/>
                  <a:ea typeface="微软雅黑"/>
                </a:rPr>
                <a:t>标题</a:t>
              </a:r>
            </a:p>
          </p:txBody>
        </p:sp>
        <p:sp>
          <p:nvSpPr>
            <p:cNvPr id="66" name="矩形 65"/>
            <p:cNvSpPr/>
            <p:nvPr/>
          </p:nvSpPr>
          <p:spPr>
            <a:xfrm>
              <a:off x="7150554" y="2441906"/>
              <a:ext cx="2666093" cy="553998"/>
            </a:xfrm>
            <a:prstGeom prst="rect">
              <a:avLst/>
            </a:prstGeom>
          </p:spPr>
          <p:txBody>
            <a:bodyPr wrap="square">
              <a:spAutoFit/>
            </a:bodyPr>
            <a:lstStyle/>
            <a:p>
              <a:pPr lvl="0" fontAlgn="base">
                <a:spcBef>
                  <a:spcPct val="0"/>
                </a:spcBef>
                <a:spcAft>
                  <a:spcPct val="0"/>
                </a:spcAft>
              </a:pPr>
              <a:r>
                <a:rPr lang="en-US" altLang="zh-CN" sz="1000" dirty="0" smtClean="0">
                  <a:latin typeface="Century Gothic" panose="020B0502020202020204" pitchFamily="34" charset="0"/>
                  <a:ea typeface="Segoe UI" panose="020B0502040204020203" pitchFamily="34" charset="0"/>
                  <a:cs typeface="Segoe UI" panose="020B0502040204020203" pitchFamily="34" charset="0"/>
                  <a:sym typeface="Lato Regular" charset="0"/>
                </a:rPr>
                <a:t>Lorem ipsum dolor sit amet, consectetuer adipiscing elit. Maecenas porttitor congue massa. Fusce posuere, </a:t>
              </a:r>
            </a:p>
          </p:txBody>
        </p:sp>
      </p:grpSp>
      <p:grpSp>
        <p:nvGrpSpPr>
          <p:cNvPr id="67" name="组合 66"/>
          <p:cNvGrpSpPr/>
          <p:nvPr/>
        </p:nvGrpSpPr>
        <p:grpSpPr>
          <a:xfrm>
            <a:off x="4769304" y="3145453"/>
            <a:ext cx="2666093" cy="802951"/>
            <a:chOff x="7150554" y="2192953"/>
            <a:chExt cx="2666093" cy="802951"/>
          </a:xfrm>
        </p:grpSpPr>
        <p:sp>
          <p:nvSpPr>
            <p:cNvPr id="68" name="文本框 67"/>
            <p:cNvSpPr txBox="1"/>
            <p:nvPr/>
          </p:nvSpPr>
          <p:spPr>
            <a:xfrm>
              <a:off x="7150555" y="2192953"/>
              <a:ext cx="1923123" cy="338554"/>
            </a:xfrm>
            <a:prstGeom prst="rect">
              <a:avLst/>
            </a:prstGeom>
            <a:noFill/>
          </p:spPr>
          <p:txBody>
            <a:bodyPr wrap="square" rtlCol="0">
              <a:spAutoFit/>
            </a:bodyPr>
            <a:lstStyle/>
            <a:p>
              <a:r>
                <a:rPr lang="zh-CN" altLang="en-US" sz="1600" dirty="0">
                  <a:solidFill>
                    <a:srgbClr val="203E6B"/>
                  </a:solidFill>
                  <a:latin typeface="微软雅黑"/>
                  <a:ea typeface="微软雅黑"/>
                </a:rPr>
                <a:t>点击</a:t>
              </a:r>
              <a:r>
                <a:rPr lang="zh-CN" altLang="en-US" sz="1600" dirty="0" smtClean="0">
                  <a:solidFill>
                    <a:srgbClr val="203E6B"/>
                  </a:solidFill>
                  <a:latin typeface="微软雅黑"/>
                  <a:ea typeface="微软雅黑"/>
                </a:rPr>
                <a:t>添加</a:t>
              </a:r>
              <a:r>
                <a:rPr lang="zh-CN" altLang="en-US" sz="1600" dirty="0">
                  <a:solidFill>
                    <a:srgbClr val="203E6B"/>
                  </a:solidFill>
                  <a:latin typeface="微软雅黑"/>
                  <a:ea typeface="微软雅黑"/>
                </a:rPr>
                <a:t>标题</a:t>
              </a:r>
            </a:p>
          </p:txBody>
        </p:sp>
        <p:sp>
          <p:nvSpPr>
            <p:cNvPr id="69" name="矩形 68"/>
            <p:cNvSpPr/>
            <p:nvPr/>
          </p:nvSpPr>
          <p:spPr>
            <a:xfrm>
              <a:off x="7150554" y="2441906"/>
              <a:ext cx="2666093" cy="553998"/>
            </a:xfrm>
            <a:prstGeom prst="rect">
              <a:avLst/>
            </a:prstGeom>
          </p:spPr>
          <p:txBody>
            <a:bodyPr wrap="square">
              <a:spAutoFit/>
            </a:bodyPr>
            <a:lstStyle/>
            <a:p>
              <a:pPr lvl="0" fontAlgn="base">
                <a:spcBef>
                  <a:spcPct val="0"/>
                </a:spcBef>
                <a:spcAft>
                  <a:spcPct val="0"/>
                </a:spcAft>
              </a:pPr>
              <a:r>
                <a:rPr lang="en-US" altLang="zh-CN" sz="1000" dirty="0" smtClean="0">
                  <a:latin typeface="Century Gothic" panose="020B0502020202020204" pitchFamily="34" charset="0"/>
                  <a:ea typeface="Segoe UI" panose="020B0502040204020203" pitchFamily="34" charset="0"/>
                  <a:cs typeface="Segoe UI" panose="020B0502040204020203" pitchFamily="34" charset="0"/>
                  <a:sym typeface="Lato Regular" charset="0"/>
                </a:rPr>
                <a:t>Lorem ipsum dolor sit amet, consectetuer adipiscing elit. Maecenas porttitor congue massa. Fusce posuere, </a:t>
              </a:r>
            </a:p>
          </p:txBody>
        </p:sp>
      </p:grpSp>
      <p:grpSp>
        <p:nvGrpSpPr>
          <p:cNvPr id="70" name="组合 69"/>
          <p:cNvGrpSpPr/>
          <p:nvPr/>
        </p:nvGrpSpPr>
        <p:grpSpPr>
          <a:xfrm>
            <a:off x="4769304" y="4688507"/>
            <a:ext cx="2666093" cy="802951"/>
            <a:chOff x="7150554" y="2192953"/>
            <a:chExt cx="2666093" cy="802951"/>
          </a:xfrm>
        </p:grpSpPr>
        <p:sp>
          <p:nvSpPr>
            <p:cNvPr id="71" name="文本框 70"/>
            <p:cNvSpPr txBox="1"/>
            <p:nvPr/>
          </p:nvSpPr>
          <p:spPr>
            <a:xfrm>
              <a:off x="7150555" y="2192953"/>
              <a:ext cx="1923123" cy="338554"/>
            </a:xfrm>
            <a:prstGeom prst="rect">
              <a:avLst/>
            </a:prstGeom>
            <a:noFill/>
          </p:spPr>
          <p:txBody>
            <a:bodyPr wrap="square" rtlCol="0">
              <a:spAutoFit/>
            </a:bodyPr>
            <a:lstStyle/>
            <a:p>
              <a:r>
                <a:rPr lang="zh-CN" altLang="en-US" sz="1600" dirty="0">
                  <a:solidFill>
                    <a:srgbClr val="203E6B"/>
                  </a:solidFill>
                  <a:latin typeface="微软雅黑"/>
                  <a:ea typeface="微软雅黑"/>
                </a:rPr>
                <a:t>点击</a:t>
              </a:r>
              <a:r>
                <a:rPr lang="zh-CN" altLang="en-US" sz="1600" dirty="0" smtClean="0">
                  <a:solidFill>
                    <a:srgbClr val="203E6B"/>
                  </a:solidFill>
                  <a:latin typeface="微软雅黑"/>
                  <a:ea typeface="微软雅黑"/>
                </a:rPr>
                <a:t>添加</a:t>
              </a:r>
              <a:r>
                <a:rPr lang="zh-CN" altLang="en-US" sz="1600" dirty="0">
                  <a:solidFill>
                    <a:srgbClr val="203E6B"/>
                  </a:solidFill>
                  <a:latin typeface="微软雅黑"/>
                  <a:ea typeface="微软雅黑"/>
                </a:rPr>
                <a:t>标题</a:t>
              </a:r>
            </a:p>
          </p:txBody>
        </p:sp>
        <p:sp>
          <p:nvSpPr>
            <p:cNvPr id="72" name="矩形 71"/>
            <p:cNvSpPr/>
            <p:nvPr/>
          </p:nvSpPr>
          <p:spPr>
            <a:xfrm>
              <a:off x="7150554" y="2441906"/>
              <a:ext cx="2666093" cy="553998"/>
            </a:xfrm>
            <a:prstGeom prst="rect">
              <a:avLst/>
            </a:prstGeom>
          </p:spPr>
          <p:txBody>
            <a:bodyPr wrap="square">
              <a:spAutoFit/>
            </a:bodyPr>
            <a:lstStyle/>
            <a:p>
              <a:pPr lvl="0" fontAlgn="base">
                <a:spcBef>
                  <a:spcPct val="0"/>
                </a:spcBef>
                <a:spcAft>
                  <a:spcPct val="0"/>
                </a:spcAft>
              </a:pPr>
              <a:r>
                <a:rPr lang="en-US" altLang="zh-CN" sz="1000" dirty="0" smtClean="0">
                  <a:latin typeface="Century Gothic" panose="020B0502020202020204" pitchFamily="34" charset="0"/>
                  <a:ea typeface="Segoe UI" panose="020B0502040204020203" pitchFamily="34" charset="0"/>
                  <a:cs typeface="Segoe UI" panose="020B0502040204020203" pitchFamily="34" charset="0"/>
                  <a:sym typeface="Lato Regular" charset="0"/>
                </a:rPr>
                <a:t>Lorem ipsum dolor sit amet, consectetuer adipiscing elit. Maecenas porttitor congue massa. Fusce posuere, </a:t>
              </a:r>
            </a:p>
          </p:txBody>
        </p:sp>
      </p:grpSp>
      <p:grpSp>
        <p:nvGrpSpPr>
          <p:cNvPr id="73" name="组合 72"/>
          <p:cNvGrpSpPr/>
          <p:nvPr/>
        </p:nvGrpSpPr>
        <p:grpSpPr>
          <a:xfrm>
            <a:off x="7760156" y="3145453"/>
            <a:ext cx="2666093" cy="802951"/>
            <a:chOff x="7150554" y="2192953"/>
            <a:chExt cx="2666093" cy="802951"/>
          </a:xfrm>
        </p:grpSpPr>
        <p:sp>
          <p:nvSpPr>
            <p:cNvPr id="74" name="文本框 73"/>
            <p:cNvSpPr txBox="1"/>
            <p:nvPr/>
          </p:nvSpPr>
          <p:spPr>
            <a:xfrm>
              <a:off x="7150555" y="2192953"/>
              <a:ext cx="1923123" cy="338554"/>
            </a:xfrm>
            <a:prstGeom prst="rect">
              <a:avLst/>
            </a:prstGeom>
            <a:noFill/>
          </p:spPr>
          <p:txBody>
            <a:bodyPr wrap="square" rtlCol="0">
              <a:spAutoFit/>
            </a:bodyPr>
            <a:lstStyle/>
            <a:p>
              <a:r>
                <a:rPr lang="zh-CN" altLang="en-US" sz="1600" dirty="0">
                  <a:solidFill>
                    <a:srgbClr val="203E6B"/>
                  </a:solidFill>
                  <a:latin typeface="微软雅黑"/>
                  <a:ea typeface="微软雅黑"/>
                </a:rPr>
                <a:t>点击</a:t>
              </a:r>
              <a:r>
                <a:rPr lang="zh-CN" altLang="en-US" sz="1600" dirty="0" smtClean="0">
                  <a:solidFill>
                    <a:srgbClr val="203E6B"/>
                  </a:solidFill>
                  <a:latin typeface="微软雅黑"/>
                  <a:ea typeface="微软雅黑"/>
                </a:rPr>
                <a:t>添加</a:t>
              </a:r>
              <a:r>
                <a:rPr lang="zh-CN" altLang="en-US" sz="1600" dirty="0">
                  <a:solidFill>
                    <a:srgbClr val="203E6B"/>
                  </a:solidFill>
                  <a:latin typeface="微软雅黑"/>
                  <a:ea typeface="微软雅黑"/>
                </a:rPr>
                <a:t>标题</a:t>
              </a:r>
            </a:p>
          </p:txBody>
        </p:sp>
        <p:sp>
          <p:nvSpPr>
            <p:cNvPr id="75" name="矩形 74"/>
            <p:cNvSpPr/>
            <p:nvPr/>
          </p:nvSpPr>
          <p:spPr>
            <a:xfrm>
              <a:off x="7150554" y="2441906"/>
              <a:ext cx="2666093" cy="553998"/>
            </a:xfrm>
            <a:prstGeom prst="rect">
              <a:avLst/>
            </a:prstGeom>
          </p:spPr>
          <p:txBody>
            <a:bodyPr wrap="square">
              <a:spAutoFit/>
            </a:bodyPr>
            <a:lstStyle/>
            <a:p>
              <a:pPr lvl="0" fontAlgn="base">
                <a:spcBef>
                  <a:spcPct val="0"/>
                </a:spcBef>
                <a:spcAft>
                  <a:spcPct val="0"/>
                </a:spcAft>
              </a:pPr>
              <a:r>
                <a:rPr lang="en-US" altLang="zh-CN" sz="1000" dirty="0" smtClean="0">
                  <a:latin typeface="Century Gothic" panose="020B0502020202020204" pitchFamily="34" charset="0"/>
                  <a:ea typeface="Segoe UI" panose="020B0502040204020203" pitchFamily="34" charset="0"/>
                  <a:cs typeface="Segoe UI" panose="020B0502040204020203" pitchFamily="34" charset="0"/>
                  <a:sym typeface="Lato Regular" charset="0"/>
                </a:rPr>
                <a:t>Lorem ipsum dolor sit amet, consectetuer adipiscing elit. Maecenas porttitor congue massa. Fusce posuere, </a:t>
              </a:r>
            </a:p>
          </p:txBody>
        </p:sp>
      </p:grpSp>
      <p:grpSp>
        <p:nvGrpSpPr>
          <p:cNvPr id="76" name="组合 75"/>
          <p:cNvGrpSpPr/>
          <p:nvPr/>
        </p:nvGrpSpPr>
        <p:grpSpPr>
          <a:xfrm>
            <a:off x="7760156" y="4688507"/>
            <a:ext cx="2666093" cy="802951"/>
            <a:chOff x="7150554" y="2192953"/>
            <a:chExt cx="2666093" cy="802951"/>
          </a:xfrm>
        </p:grpSpPr>
        <p:sp>
          <p:nvSpPr>
            <p:cNvPr id="77" name="文本框 76"/>
            <p:cNvSpPr txBox="1"/>
            <p:nvPr/>
          </p:nvSpPr>
          <p:spPr>
            <a:xfrm>
              <a:off x="7150555" y="2192953"/>
              <a:ext cx="1923123" cy="338554"/>
            </a:xfrm>
            <a:prstGeom prst="rect">
              <a:avLst/>
            </a:prstGeom>
            <a:noFill/>
          </p:spPr>
          <p:txBody>
            <a:bodyPr wrap="square" rtlCol="0">
              <a:spAutoFit/>
            </a:bodyPr>
            <a:lstStyle/>
            <a:p>
              <a:r>
                <a:rPr lang="zh-CN" altLang="en-US" sz="1600" dirty="0">
                  <a:solidFill>
                    <a:srgbClr val="203E6B"/>
                  </a:solidFill>
                  <a:latin typeface="微软雅黑"/>
                  <a:ea typeface="微软雅黑"/>
                </a:rPr>
                <a:t>点击</a:t>
              </a:r>
              <a:r>
                <a:rPr lang="zh-CN" altLang="en-US" sz="1600" dirty="0" smtClean="0">
                  <a:solidFill>
                    <a:srgbClr val="203E6B"/>
                  </a:solidFill>
                  <a:latin typeface="微软雅黑"/>
                  <a:ea typeface="微软雅黑"/>
                </a:rPr>
                <a:t>添加</a:t>
              </a:r>
              <a:r>
                <a:rPr lang="zh-CN" altLang="en-US" sz="1600" dirty="0">
                  <a:solidFill>
                    <a:srgbClr val="203E6B"/>
                  </a:solidFill>
                  <a:latin typeface="微软雅黑"/>
                  <a:ea typeface="微软雅黑"/>
                </a:rPr>
                <a:t>标题</a:t>
              </a:r>
            </a:p>
          </p:txBody>
        </p:sp>
        <p:sp>
          <p:nvSpPr>
            <p:cNvPr id="78" name="矩形 77"/>
            <p:cNvSpPr/>
            <p:nvPr/>
          </p:nvSpPr>
          <p:spPr>
            <a:xfrm>
              <a:off x="7150554" y="2441906"/>
              <a:ext cx="2666093" cy="553998"/>
            </a:xfrm>
            <a:prstGeom prst="rect">
              <a:avLst/>
            </a:prstGeom>
          </p:spPr>
          <p:txBody>
            <a:bodyPr wrap="square">
              <a:spAutoFit/>
            </a:bodyPr>
            <a:lstStyle/>
            <a:p>
              <a:pPr lvl="0" fontAlgn="base">
                <a:spcBef>
                  <a:spcPct val="0"/>
                </a:spcBef>
                <a:spcAft>
                  <a:spcPct val="0"/>
                </a:spcAft>
              </a:pPr>
              <a:r>
                <a:rPr lang="en-US" altLang="zh-CN" sz="1000" dirty="0" smtClean="0">
                  <a:latin typeface="Century Gothic" panose="020B0502020202020204" pitchFamily="34" charset="0"/>
                  <a:ea typeface="Segoe UI" panose="020B0502040204020203" pitchFamily="34" charset="0"/>
                  <a:cs typeface="Segoe UI" panose="020B0502040204020203" pitchFamily="34" charset="0"/>
                  <a:sym typeface="Lato Regular" charset="0"/>
                </a:rPr>
                <a:t>Lorem ipsum dolor sit amet, consectetuer adipiscing elit. Maecenas porttitor congue massa. Fusce posuere, </a:t>
              </a:r>
            </a:p>
          </p:txBody>
        </p:sp>
      </p:grpSp>
      <p:sp>
        <p:nvSpPr>
          <p:cNvPr id="79" name="Freeform 139"/>
          <p:cNvSpPr>
            <a:spLocks noEditPoints="1"/>
          </p:cNvSpPr>
          <p:nvPr/>
        </p:nvSpPr>
        <p:spPr bwMode="auto">
          <a:xfrm>
            <a:off x="1926407" y="2965720"/>
            <a:ext cx="245104" cy="164812"/>
          </a:xfrm>
          <a:custGeom>
            <a:avLst/>
            <a:gdLst>
              <a:gd name="T0" fmla="*/ 162 w 400"/>
              <a:gd name="T1" fmla="*/ 206 h 271"/>
              <a:gd name="T2" fmla="*/ 177 w 400"/>
              <a:gd name="T3" fmla="*/ 260 h 271"/>
              <a:gd name="T4" fmla="*/ 232 w 400"/>
              <a:gd name="T5" fmla="*/ 246 h 271"/>
              <a:gd name="T6" fmla="*/ 325 w 400"/>
              <a:gd name="T7" fmla="*/ 4 h 271"/>
              <a:gd name="T8" fmla="*/ 162 w 400"/>
              <a:gd name="T9" fmla="*/ 206 h 271"/>
              <a:gd name="T10" fmla="*/ 200 w 400"/>
              <a:gd name="T11" fmla="*/ 54 h 271"/>
              <a:gd name="T12" fmla="*/ 225 w 400"/>
              <a:gd name="T13" fmla="*/ 56 h 271"/>
              <a:gd name="T14" fmla="*/ 254 w 400"/>
              <a:gd name="T15" fmla="*/ 21 h 271"/>
              <a:gd name="T16" fmla="*/ 200 w 400"/>
              <a:gd name="T17" fmla="*/ 14 h 271"/>
              <a:gd name="T18" fmla="*/ 0 w 400"/>
              <a:gd name="T19" fmla="*/ 229 h 271"/>
              <a:gd name="T20" fmla="*/ 1 w 400"/>
              <a:gd name="T21" fmla="*/ 251 h 271"/>
              <a:gd name="T22" fmla="*/ 22 w 400"/>
              <a:gd name="T23" fmla="*/ 269 h 271"/>
              <a:gd name="T24" fmla="*/ 41 w 400"/>
              <a:gd name="T25" fmla="*/ 248 h 271"/>
              <a:gd name="T26" fmla="*/ 40 w 400"/>
              <a:gd name="T27" fmla="*/ 229 h 271"/>
              <a:gd name="T28" fmla="*/ 200 w 400"/>
              <a:gd name="T29" fmla="*/ 54 h 271"/>
              <a:gd name="T30" fmla="*/ 344 w 400"/>
              <a:gd name="T31" fmla="*/ 79 h 271"/>
              <a:gd name="T32" fmla="*/ 327 w 400"/>
              <a:gd name="T33" fmla="*/ 122 h 271"/>
              <a:gd name="T34" fmla="*/ 360 w 400"/>
              <a:gd name="T35" fmla="*/ 229 h 271"/>
              <a:gd name="T36" fmla="*/ 359 w 400"/>
              <a:gd name="T37" fmla="*/ 248 h 271"/>
              <a:gd name="T38" fmla="*/ 377 w 400"/>
              <a:gd name="T39" fmla="*/ 270 h 271"/>
              <a:gd name="T40" fmla="*/ 379 w 400"/>
              <a:gd name="T41" fmla="*/ 270 h 271"/>
              <a:gd name="T42" fmla="*/ 399 w 400"/>
              <a:gd name="T43" fmla="*/ 252 h 271"/>
              <a:gd name="T44" fmla="*/ 400 w 400"/>
              <a:gd name="T45" fmla="*/ 229 h 271"/>
              <a:gd name="T46" fmla="*/ 344 w 400"/>
              <a:gd name="T47" fmla="*/ 79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0" h="271">
                <a:moveTo>
                  <a:pt x="162" y="206"/>
                </a:moveTo>
                <a:cubicBezTo>
                  <a:pt x="149" y="230"/>
                  <a:pt x="158" y="249"/>
                  <a:pt x="177" y="260"/>
                </a:cubicBezTo>
                <a:cubicBezTo>
                  <a:pt x="196" y="271"/>
                  <a:pt x="218" y="270"/>
                  <a:pt x="232" y="246"/>
                </a:cubicBezTo>
                <a:cubicBezTo>
                  <a:pt x="245" y="222"/>
                  <a:pt x="333" y="8"/>
                  <a:pt x="325" y="4"/>
                </a:cubicBezTo>
                <a:cubicBezTo>
                  <a:pt x="317" y="0"/>
                  <a:pt x="176" y="182"/>
                  <a:pt x="162" y="206"/>
                </a:cubicBezTo>
                <a:close/>
                <a:moveTo>
                  <a:pt x="200" y="54"/>
                </a:moveTo>
                <a:cubicBezTo>
                  <a:pt x="209" y="54"/>
                  <a:pt x="217" y="55"/>
                  <a:pt x="225" y="56"/>
                </a:cubicBezTo>
                <a:cubicBezTo>
                  <a:pt x="234" y="45"/>
                  <a:pt x="244" y="33"/>
                  <a:pt x="254" y="21"/>
                </a:cubicBezTo>
                <a:cubicBezTo>
                  <a:pt x="236" y="16"/>
                  <a:pt x="218" y="14"/>
                  <a:pt x="200" y="14"/>
                </a:cubicBezTo>
                <a:cubicBezTo>
                  <a:pt x="88" y="14"/>
                  <a:pt x="0" y="108"/>
                  <a:pt x="0" y="229"/>
                </a:cubicBezTo>
                <a:cubicBezTo>
                  <a:pt x="0" y="236"/>
                  <a:pt x="0" y="244"/>
                  <a:pt x="1" y="251"/>
                </a:cubicBezTo>
                <a:cubicBezTo>
                  <a:pt x="2" y="262"/>
                  <a:pt x="12" y="270"/>
                  <a:pt x="22" y="269"/>
                </a:cubicBezTo>
                <a:cubicBezTo>
                  <a:pt x="33" y="268"/>
                  <a:pt x="42" y="259"/>
                  <a:pt x="41" y="248"/>
                </a:cubicBezTo>
                <a:cubicBezTo>
                  <a:pt x="40" y="242"/>
                  <a:pt x="40" y="235"/>
                  <a:pt x="40" y="229"/>
                </a:cubicBezTo>
                <a:cubicBezTo>
                  <a:pt x="40" y="131"/>
                  <a:pt x="110" y="54"/>
                  <a:pt x="200" y="54"/>
                </a:cubicBezTo>
                <a:close/>
                <a:moveTo>
                  <a:pt x="344" y="79"/>
                </a:moveTo>
                <a:cubicBezTo>
                  <a:pt x="339" y="94"/>
                  <a:pt x="333" y="109"/>
                  <a:pt x="327" y="122"/>
                </a:cubicBezTo>
                <a:cubicBezTo>
                  <a:pt x="348" y="152"/>
                  <a:pt x="360" y="189"/>
                  <a:pt x="360" y="229"/>
                </a:cubicBezTo>
                <a:cubicBezTo>
                  <a:pt x="360" y="235"/>
                  <a:pt x="359" y="242"/>
                  <a:pt x="359" y="248"/>
                </a:cubicBezTo>
                <a:cubicBezTo>
                  <a:pt x="358" y="259"/>
                  <a:pt x="366" y="269"/>
                  <a:pt x="377" y="270"/>
                </a:cubicBezTo>
                <a:cubicBezTo>
                  <a:pt x="378" y="270"/>
                  <a:pt x="378" y="270"/>
                  <a:pt x="379" y="270"/>
                </a:cubicBezTo>
                <a:cubicBezTo>
                  <a:pt x="389" y="270"/>
                  <a:pt x="398" y="262"/>
                  <a:pt x="399" y="252"/>
                </a:cubicBezTo>
                <a:cubicBezTo>
                  <a:pt x="399" y="244"/>
                  <a:pt x="400" y="237"/>
                  <a:pt x="400" y="229"/>
                </a:cubicBezTo>
                <a:cubicBezTo>
                  <a:pt x="400" y="170"/>
                  <a:pt x="379" y="117"/>
                  <a:pt x="344" y="79"/>
                </a:cubicBezTo>
                <a:close/>
              </a:path>
            </a:pathLst>
          </a:custGeom>
          <a:solidFill>
            <a:srgbClr val="6CAE43"/>
          </a:solidFill>
          <a:ln>
            <a:noFill/>
          </a:ln>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lt1"/>
              </a:solidFill>
            </a:endParaRPr>
          </a:p>
        </p:txBody>
      </p:sp>
      <p:sp>
        <p:nvSpPr>
          <p:cNvPr id="80" name="Freeform 134"/>
          <p:cNvSpPr>
            <a:spLocks noEditPoints="1"/>
          </p:cNvSpPr>
          <p:nvPr/>
        </p:nvSpPr>
        <p:spPr bwMode="auto">
          <a:xfrm>
            <a:off x="4916781" y="2976107"/>
            <a:ext cx="245104" cy="145795"/>
          </a:xfrm>
          <a:custGeom>
            <a:avLst/>
            <a:gdLst>
              <a:gd name="T0" fmla="*/ 308 w 400"/>
              <a:gd name="T1" fmla="*/ 120 h 240"/>
              <a:gd name="T2" fmla="*/ 353 w 400"/>
              <a:gd name="T3" fmla="*/ 33 h 240"/>
              <a:gd name="T4" fmla="*/ 380 w 400"/>
              <a:gd name="T5" fmla="*/ 33 h 240"/>
              <a:gd name="T6" fmla="*/ 307 w 400"/>
              <a:gd name="T7" fmla="*/ 0 h 240"/>
              <a:gd name="T8" fmla="*/ 106 w 400"/>
              <a:gd name="T9" fmla="*/ 0 h 240"/>
              <a:gd name="T10" fmla="*/ 0 w 400"/>
              <a:gd name="T11" fmla="*/ 120 h 240"/>
              <a:gd name="T12" fmla="*/ 106 w 400"/>
              <a:gd name="T13" fmla="*/ 240 h 240"/>
              <a:gd name="T14" fmla="*/ 307 w 400"/>
              <a:gd name="T15" fmla="*/ 240 h 240"/>
              <a:gd name="T16" fmla="*/ 380 w 400"/>
              <a:gd name="T17" fmla="*/ 206 h 240"/>
              <a:gd name="T18" fmla="*/ 353 w 400"/>
              <a:gd name="T19" fmla="*/ 206 h 240"/>
              <a:gd name="T20" fmla="*/ 308 w 400"/>
              <a:gd name="T21" fmla="*/ 120 h 240"/>
              <a:gd name="T22" fmla="*/ 254 w 400"/>
              <a:gd name="T23" fmla="*/ 156 h 240"/>
              <a:gd name="T24" fmla="*/ 240 w 400"/>
              <a:gd name="T25" fmla="*/ 156 h 240"/>
              <a:gd name="T26" fmla="*/ 181 w 400"/>
              <a:gd name="T27" fmla="*/ 129 h 240"/>
              <a:gd name="T28" fmla="*/ 172 w 400"/>
              <a:gd name="T29" fmla="*/ 152 h 240"/>
              <a:gd name="T30" fmla="*/ 147 w 400"/>
              <a:gd name="T31" fmla="*/ 160 h 240"/>
              <a:gd name="T32" fmla="*/ 76 w 400"/>
              <a:gd name="T33" fmla="*/ 95 h 240"/>
              <a:gd name="T34" fmla="*/ 72 w 400"/>
              <a:gd name="T35" fmla="*/ 84 h 240"/>
              <a:gd name="T36" fmla="*/ 86 w 400"/>
              <a:gd name="T37" fmla="*/ 84 h 240"/>
              <a:gd name="T38" fmla="*/ 145 w 400"/>
              <a:gd name="T39" fmla="*/ 111 h 240"/>
              <a:gd name="T40" fmla="*/ 154 w 400"/>
              <a:gd name="T41" fmla="*/ 88 h 240"/>
              <a:gd name="T42" fmla="*/ 178 w 400"/>
              <a:gd name="T43" fmla="*/ 80 h 240"/>
              <a:gd name="T44" fmla="*/ 250 w 400"/>
              <a:gd name="T45" fmla="*/ 145 h 240"/>
              <a:gd name="T46" fmla="*/ 254 w 400"/>
              <a:gd name="T47" fmla="*/ 156 h 240"/>
              <a:gd name="T48" fmla="*/ 377 w 400"/>
              <a:gd name="T49" fmla="*/ 78 h 240"/>
              <a:gd name="T50" fmla="*/ 362 w 400"/>
              <a:gd name="T51" fmla="*/ 78 h 240"/>
              <a:gd name="T52" fmla="*/ 340 w 400"/>
              <a:gd name="T53" fmla="*/ 118 h 240"/>
              <a:gd name="T54" fmla="*/ 362 w 400"/>
              <a:gd name="T55" fmla="*/ 158 h 240"/>
              <a:gd name="T56" fmla="*/ 377 w 400"/>
              <a:gd name="T57" fmla="*/ 158 h 240"/>
              <a:gd name="T58" fmla="*/ 400 w 400"/>
              <a:gd name="T59" fmla="*/ 118 h 240"/>
              <a:gd name="T60" fmla="*/ 377 w 400"/>
              <a:gd name="T61" fmla="*/ 7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0" h="240">
                <a:moveTo>
                  <a:pt x="308" y="120"/>
                </a:moveTo>
                <a:cubicBezTo>
                  <a:pt x="308" y="65"/>
                  <a:pt x="333" y="33"/>
                  <a:pt x="353" y="33"/>
                </a:cubicBezTo>
                <a:cubicBezTo>
                  <a:pt x="361" y="33"/>
                  <a:pt x="380" y="33"/>
                  <a:pt x="380" y="33"/>
                </a:cubicBezTo>
                <a:cubicBezTo>
                  <a:pt x="366" y="12"/>
                  <a:pt x="355" y="0"/>
                  <a:pt x="307" y="0"/>
                </a:cubicBezTo>
                <a:cubicBezTo>
                  <a:pt x="106" y="0"/>
                  <a:pt x="106" y="0"/>
                  <a:pt x="106" y="0"/>
                </a:cubicBezTo>
                <a:cubicBezTo>
                  <a:pt x="32" y="0"/>
                  <a:pt x="0" y="69"/>
                  <a:pt x="0" y="120"/>
                </a:cubicBezTo>
                <a:cubicBezTo>
                  <a:pt x="0" y="171"/>
                  <a:pt x="32" y="240"/>
                  <a:pt x="106" y="240"/>
                </a:cubicBezTo>
                <a:cubicBezTo>
                  <a:pt x="307" y="240"/>
                  <a:pt x="307" y="240"/>
                  <a:pt x="307" y="240"/>
                </a:cubicBezTo>
                <a:cubicBezTo>
                  <a:pt x="355" y="240"/>
                  <a:pt x="366" y="227"/>
                  <a:pt x="380" y="206"/>
                </a:cubicBezTo>
                <a:cubicBezTo>
                  <a:pt x="380" y="206"/>
                  <a:pt x="373" y="206"/>
                  <a:pt x="353" y="206"/>
                </a:cubicBezTo>
                <a:cubicBezTo>
                  <a:pt x="333" y="206"/>
                  <a:pt x="308" y="175"/>
                  <a:pt x="308" y="120"/>
                </a:cubicBezTo>
                <a:close/>
                <a:moveTo>
                  <a:pt x="254" y="156"/>
                </a:moveTo>
                <a:cubicBezTo>
                  <a:pt x="250" y="161"/>
                  <a:pt x="240" y="156"/>
                  <a:pt x="240" y="156"/>
                </a:cubicBezTo>
                <a:cubicBezTo>
                  <a:pt x="181" y="129"/>
                  <a:pt x="181" y="129"/>
                  <a:pt x="181" y="129"/>
                </a:cubicBezTo>
                <a:cubicBezTo>
                  <a:pt x="181" y="129"/>
                  <a:pt x="176" y="143"/>
                  <a:pt x="172" y="152"/>
                </a:cubicBezTo>
                <a:cubicBezTo>
                  <a:pt x="167" y="162"/>
                  <a:pt x="164" y="172"/>
                  <a:pt x="147" y="160"/>
                </a:cubicBezTo>
                <a:cubicBezTo>
                  <a:pt x="130" y="148"/>
                  <a:pt x="76" y="95"/>
                  <a:pt x="76" y="95"/>
                </a:cubicBezTo>
                <a:cubicBezTo>
                  <a:pt x="76" y="95"/>
                  <a:pt x="69" y="90"/>
                  <a:pt x="72" y="84"/>
                </a:cubicBezTo>
                <a:cubicBezTo>
                  <a:pt x="76" y="79"/>
                  <a:pt x="86" y="84"/>
                  <a:pt x="86" y="84"/>
                </a:cubicBezTo>
                <a:cubicBezTo>
                  <a:pt x="145" y="111"/>
                  <a:pt x="145" y="111"/>
                  <a:pt x="145" y="111"/>
                </a:cubicBezTo>
                <a:cubicBezTo>
                  <a:pt x="145" y="111"/>
                  <a:pt x="150" y="97"/>
                  <a:pt x="154" y="88"/>
                </a:cubicBezTo>
                <a:cubicBezTo>
                  <a:pt x="158" y="79"/>
                  <a:pt x="161" y="68"/>
                  <a:pt x="178" y="80"/>
                </a:cubicBezTo>
                <a:cubicBezTo>
                  <a:pt x="195" y="92"/>
                  <a:pt x="250" y="145"/>
                  <a:pt x="250" y="145"/>
                </a:cubicBezTo>
                <a:cubicBezTo>
                  <a:pt x="250" y="145"/>
                  <a:pt x="257" y="150"/>
                  <a:pt x="254" y="156"/>
                </a:cubicBezTo>
                <a:close/>
                <a:moveTo>
                  <a:pt x="377" y="78"/>
                </a:moveTo>
                <a:cubicBezTo>
                  <a:pt x="362" y="78"/>
                  <a:pt x="362" y="78"/>
                  <a:pt x="362" y="78"/>
                </a:cubicBezTo>
                <a:cubicBezTo>
                  <a:pt x="351" y="78"/>
                  <a:pt x="340" y="94"/>
                  <a:pt x="340" y="118"/>
                </a:cubicBezTo>
                <a:cubicBezTo>
                  <a:pt x="340" y="143"/>
                  <a:pt x="351" y="158"/>
                  <a:pt x="362" y="158"/>
                </a:cubicBezTo>
                <a:cubicBezTo>
                  <a:pt x="377" y="158"/>
                  <a:pt x="377" y="158"/>
                  <a:pt x="377" y="158"/>
                </a:cubicBezTo>
                <a:cubicBezTo>
                  <a:pt x="388" y="158"/>
                  <a:pt x="400" y="143"/>
                  <a:pt x="400" y="118"/>
                </a:cubicBezTo>
                <a:cubicBezTo>
                  <a:pt x="400" y="94"/>
                  <a:pt x="388" y="78"/>
                  <a:pt x="377" y="78"/>
                </a:cubicBezTo>
                <a:close/>
              </a:path>
            </a:pathLst>
          </a:custGeom>
          <a:solidFill>
            <a:srgbClr val="6CAE43"/>
          </a:solidFill>
          <a:ln>
            <a:noFill/>
          </a:ln>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lt1"/>
              </a:solidFill>
            </a:endParaRPr>
          </a:p>
        </p:txBody>
      </p:sp>
      <p:sp>
        <p:nvSpPr>
          <p:cNvPr id="81" name="Freeform 226"/>
          <p:cNvSpPr>
            <a:spLocks/>
          </p:cNvSpPr>
          <p:nvPr/>
        </p:nvSpPr>
        <p:spPr bwMode="auto">
          <a:xfrm>
            <a:off x="7875993" y="2943015"/>
            <a:ext cx="245104" cy="158473"/>
          </a:xfrm>
          <a:custGeom>
            <a:avLst/>
            <a:gdLst>
              <a:gd name="T0" fmla="*/ 304 w 400"/>
              <a:gd name="T1" fmla="*/ 73 h 260"/>
              <a:gd name="T2" fmla="*/ 288 w 400"/>
              <a:gd name="T3" fmla="*/ 74 h 260"/>
              <a:gd name="T4" fmla="*/ 186 w 400"/>
              <a:gd name="T5" fmla="*/ 0 h 260"/>
              <a:gd name="T6" fmla="*/ 80 w 400"/>
              <a:gd name="T7" fmla="*/ 104 h 260"/>
              <a:gd name="T8" fmla="*/ 81 w 400"/>
              <a:gd name="T9" fmla="*/ 119 h 260"/>
              <a:gd name="T10" fmla="*/ 72 w 400"/>
              <a:gd name="T11" fmla="*/ 118 h 260"/>
              <a:gd name="T12" fmla="*/ 0 w 400"/>
              <a:gd name="T13" fmla="*/ 189 h 260"/>
              <a:gd name="T14" fmla="*/ 72 w 400"/>
              <a:gd name="T15" fmla="*/ 260 h 260"/>
              <a:gd name="T16" fmla="*/ 304 w 400"/>
              <a:gd name="T17" fmla="*/ 260 h 260"/>
              <a:gd name="T18" fmla="*/ 400 w 400"/>
              <a:gd name="T19" fmla="*/ 166 h 260"/>
              <a:gd name="T20" fmla="*/ 304 w 400"/>
              <a:gd name="T21" fmla="*/ 7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0" h="260">
                <a:moveTo>
                  <a:pt x="304" y="73"/>
                </a:moveTo>
                <a:cubicBezTo>
                  <a:pt x="298" y="73"/>
                  <a:pt x="293" y="73"/>
                  <a:pt x="288" y="74"/>
                </a:cubicBezTo>
                <a:cubicBezTo>
                  <a:pt x="275" y="31"/>
                  <a:pt x="234" y="0"/>
                  <a:pt x="186" y="0"/>
                </a:cubicBezTo>
                <a:cubicBezTo>
                  <a:pt x="127" y="0"/>
                  <a:pt x="80" y="46"/>
                  <a:pt x="80" y="104"/>
                </a:cubicBezTo>
                <a:cubicBezTo>
                  <a:pt x="80" y="109"/>
                  <a:pt x="80" y="114"/>
                  <a:pt x="81" y="119"/>
                </a:cubicBezTo>
                <a:cubicBezTo>
                  <a:pt x="78" y="119"/>
                  <a:pt x="75" y="118"/>
                  <a:pt x="72" y="118"/>
                </a:cubicBezTo>
                <a:cubicBezTo>
                  <a:pt x="32" y="118"/>
                  <a:pt x="0" y="150"/>
                  <a:pt x="0" y="189"/>
                </a:cubicBezTo>
                <a:cubicBezTo>
                  <a:pt x="0" y="228"/>
                  <a:pt x="32" y="260"/>
                  <a:pt x="72" y="260"/>
                </a:cubicBezTo>
                <a:cubicBezTo>
                  <a:pt x="304" y="260"/>
                  <a:pt x="304" y="260"/>
                  <a:pt x="304" y="260"/>
                </a:cubicBezTo>
                <a:cubicBezTo>
                  <a:pt x="357" y="260"/>
                  <a:pt x="400" y="218"/>
                  <a:pt x="400" y="166"/>
                </a:cubicBezTo>
                <a:cubicBezTo>
                  <a:pt x="400" y="115"/>
                  <a:pt x="357" y="73"/>
                  <a:pt x="304" y="73"/>
                </a:cubicBezTo>
                <a:close/>
              </a:path>
            </a:pathLst>
          </a:custGeom>
          <a:solidFill>
            <a:srgbClr val="6CAE43"/>
          </a:solidFill>
          <a:ln>
            <a:noFill/>
          </a:ln>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lt1"/>
              </a:solidFill>
            </a:endParaRPr>
          </a:p>
        </p:txBody>
      </p:sp>
      <p:sp>
        <p:nvSpPr>
          <p:cNvPr id="82" name="Freeform 50"/>
          <p:cNvSpPr>
            <a:spLocks noEditPoints="1"/>
          </p:cNvSpPr>
          <p:nvPr/>
        </p:nvSpPr>
        <p:spPr bwMode="auto">
          <a:xfrm>
            <a:off x="1957615" y="4455979"/>
            <a:ext cx="219748" cy="219748"/>
          </a:xfrm>
          <a:custGeom>
            <a:avLst/>
            <a:gdLst>
              <a:gd name="T0" fmla="*/ 320 w 360"/>
              <a:gd name="T1" fmla="*/ 40 h 360"/>
              <a:gd name="T2" fmla="*/ 302 w 360"/>
              <a:gd name="T3" fmla="*/ 40 h 360"/>
              <a:gd name="T4" fmla="*/ 302 w 360"/>
              <a:gd name="T5" fmla="*/ 80 h 360"/>
              <a:gd name="T6" fmla="*/ 238 w 360"/>
              <a:gd name="T7" fmla="*/ 80 h 360"/>
              <a:gd name="T8" fmla="*/ 238 w 360"/>
              <a:gd name="T9" fmla="*/ 40 h 360"/>
              <a:gd name="T10" fmla="*/ 122 w 360"/>
              <a:gd name="T11" fmla="*/ 40 h 360"/>
              <a:gd name="T12" fmla="*/ 122 w 360"/>
              <a:gd name="T13" fmla="*/ 80 h 360"/>
              <a:gd name="T14" fmla="*/ 58 w 360"/>
              <a:gd name="T15" fmla="*/ 80 h 360"/>
              <a:gd name="T16" fmla="*/ 58 w 360"/>
              <a:gd name="T17" fmla="*/ 40 h 360"/>
              <a:gd name="T18" fmla="*/ 40 w 360"/>
              <a:gd name="T19" fmla="*/ 40 h 360"/>
              <a:gd name="T20" fmla="*/ 0 w 360"/>
              <a:gd name="T21" fmla="*/ 80 h 360"/>
              <a:gd name="T22" fmla="*/ 0 w 360"/>
              <a:gd name="T23" fmla="*/ 320 h 360"/>
              <a:gd name="T24" fmla="*/ 40 w 360"/>
              <a:gd name="T25" fmla="*/ 360 h 360"/>
              <a:gd name="T26" fmla="*/ 320 w 360"/>
              <a:gd name="T27" fmla="*/ 360 h 360"/>
              <a:gd name="T28" fmla="*/ 360 w 360"/>
              <a:gd name="T29" fmla="*/ 320 h 360"/>
              <a:gd name="T30" fmla="*/ 360 w 360"/>
              <a:gd name="T31" fmla="*/ 80 h 360"/>
              <a:gd name="T32" fmla="*/ 320 w 360"/>
              <a:gd name="T33" fmla="*/ 40 h 360"/>
              <a:gd name="T34" fmla="*/ 320 w 360"/>
              <a:gd name="T35" fmla="*/ 320 h 360"/>
              <a:gd name="T36" fmla="*/ 40 w 360"/>
              <a:gd name="T37" fmla="*/ 320 h 360"/>
              <a:gd name="T38" fmla="*/ 40 w 360"/>
              <a:gd name="T39" fmla="*/ 160 h 360"/>
              <a:gd name="T40" fmla="*/ 320 w 360"/>
              <a:gd name="T41" fmla="*/ 160 h 360"/>
              <a:gd name="T42" fmla="*/ 320 w 360"/>
              <a:gd name="T43" fmla="*/ 320 h 360"/>
              <a:gd name="T44" fmla="*/ 104 w 360"/>
              <a:gd name="T45" fmla="*/ 0 h 360"/>
              <a:gd name="T46" fmla="*/ 76 w 360"/>
              <a:gd name="T47" fmla="*/ 0 h 360"/>
              <a:gd name="T48" fmla="*/ 76 w 360"/>
              <a:gd name="T49" fmla="*/ 68 h 360"/>
              <a:gd name="T50" fmla="*/ 104 w 360"/>
              <a:gd name="T51" fmla="*/ 68 h 360"/>
              <a:gd name="T52" fmla="*/ 104 w 360"/>
              <a:gd name="T53" fmla="*/ 0 h 360"/>
              <a:gd name="T54" fmla="*/ 284 w 360"/>
              <a:gd name="T55" fmla="*/ 0 h 360"/>
              <a:gd name="T56" fmla="*/ 256 w 360"/>
              <a:gd name="T57" fmla="*/ 0 h 360"/>
              <a:gd name="T58" fmla="*/ 256 w 360"/>
              <a:gd name="T59" fmla="*/ 68 h 360"/>
              <a:gd name="T60" fmla="*/ 284 w 360"/>
              <a:gd name="T61" fmla="*/ 68 h 360"/>
              <a:gd name="T62" fmla="*/ 284 w 360"/>
              <a:gd name="T63"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0" h="360">
                <a:moveTo>
                  <a:pt x="320" y="40"/>
                </a:moveTo>
                <a:cubicBezTo>
                  <a:pt x="302" y="40"/>
                  <a:pt x="302" y="40"/>
                  <a:pt x="302" y="40"/>
                </a:cubicBezTo>
                <a:cubicBezTo>
                  <a:pt x="302" y="80"/>
                  <a:pt x="302" y="80"/>
                  <a:pt x="302" y="80"/>
                </a:cubicBezTo>
                <a:cubicBezTo>
                  <a:pt x="238" y="80"/>
                  <a:pt x="238" y="80"/>
                  <a:pt x="238" y="80"/>
                </a:cubicBezTo>
                <a:cubicBezTo>
                  <a:pt x="238" y="40"/>
                  <a:pt x="238" y="40"/>
                  <a:pt x="238" y="40"/>
                </a:cubicBezTo>
                <a:cubicBezTo>
                  <a:pt x="122" y="40"/>
                  <a:pt x="122" y="40"/>
                  <a:pt x="122" y="40"/>
                </a:cubicBezTo>
                <a:cubicBezTo>
                  <a:pt x="122" y="80"/>
                  <a:pt x="122" y="80"/>
                  <a:pt x="122" y="80"/>
                </a:cubicBezTo>
                <a:cubicBezTo>
                  <a:pt x="58" y="80"/>
                  <a:pt x="58" y="80"/>
                  <a:pt x="58" y="80"/>
                </a:cubicBezTo>
                <a:cubicBezTo>
                  <a:pt x="58" y="40"/>
                  <a:pt x="58" y="40"/>
                  <a:pt x="58" y="40"/>
                </a:cubicBezTo>
                <a:cubicBezTo>
                  <a:pt x="40" y="40"/>
                  <a:pt x="40" y="40"/>
                  <a:pt x="40" y="40"/>
                </a:cubicBezTo>
                <a:cubicBezTo>
                  <a:pt x="18" y="40"/>
                  <a:pt x="0" y="58"/>
                  <a:pt x="0" y="80"/>
                </a:cubicBezTo>
                <a:cubicBezTo>
                  <a:pt x="0" y="320"/>
                  <a:pt x="0" y="320"/>
                  <a:pt x="0" y="320"/>
                </a:cubicBezTo>
                <a:cubicBezTo>
                  <a:pt x="0" y="342"/>
                  <a:pt x="18" y="360"/>
                  <a:pt x="40" y="360"/>
                </a:cubicBezTo>
                <a:cubicBezTo>
                  <a:pt x="320" y="360"/>
                  <a:pt x="320" y="360"/>
                  <a:pt x="320" y="360"/>
                </a:cubicBezTo>
                <a:cubicBezTo>
                  <a:pt x="342" y="360"/>
                  <a:pt x="360" y="342"/>
                  <a:pt x="360" y="320"/>
                </a:cubicBezTo>
                <a:cubicBezTo>
                  <a:pt x="360" y="80"/>
                  <a:pt x="360" y="80"/>
                  <a:pt x="360" y="80"/>
                </a:cubicBezTo>
                <a:cubicBezTo>
                  <a:pt x="360" y="58"/>
                  <a:pt x="342" y="40"/>
                  <a:pt x="320" y="40"/>
                </a:cubicBezTo>
                <a:close/>
                <a:moveTo>
                  <a:pt x="320" y="320"/>
                </a:moveTo>
                <a:cubicBezTo>
                  <a:pt x="40" y="320"/>
                  <a:pt x="40" y="320"/>
                  <a:pt x="40" y="320"/>
                </a:cubicBezTo>
                <a:cubicBezTo>
                  <a:pt x="40" y="160"/>
                  <a:pt x="40" y="160"/>
                  <a:pt x="40" y="160"/>
                </a:cubicBezTo>
                <a:cubicBezTo>
                  <a:pt x="320" y="160"/>
                  <a:pt x="320" y="160"/>
                  <a:pt x="320" y="160"/>
                </a:cubicBezTo>
                <a:lnTo>
                  <a:pt x="320" y="320"/>
                </a:lnTo>
                <a:close/>
                <a:moveTo>
                  <a:pt x="104" y="0"/>
                </a:moveTo>
                <a:cubicBezTo>
                  <a:pt x="76" y="0"/>
                  <a:pt x="76" y="0"/>
                  <a:pt x="76" y="0"/>
                </a:cubicBezTo>
                <a:cubicBezTo>
                  <a:pt x="76" y="68"/>
                  <a:pt x="76" y="68"/>
                  <a:pt x="76" y="68"/>
                </a:cubicBezTo>
                <a:cubicBezTo>
                  <a:pt x="104" y="68"/>
                  <a:pt x="104" y="68"/>
                  <a:pt x="104" y="68"/>
                </a:cubicBezTo>
                <a:lnTo>
                  <a:pt x="104" y="0"/>
                </a:lnTo>
                <a:close/>
                <a:moveTo>
                  <a:pt x="284" y="0"/>
                </a:moveTo>
                <a:cubicBezTo>
                  <a:pt x="256" y="0"/>
                  <a:pt x="256" y="0"/>
                  <a:pt x="256" y="0"/>
                </a:cubicBezTo>
                <a:cubicBezTo>
                  <a:pt x="256" y="68"/>
                  <a:pt x="256" y="68"/>
                  <a:pt x="256" y="68"/>
                </a:cubicBezTo>
                <a:cubicBezTo>
                  <a:pt x="284" y="68"/>
                  <a:pt x="284" y="68"/>
                  <a:pt x="284" y="68"/>
                </a:cubicBezTo>
                <a:lnTo>
                  <a:pt x="284" y="0"/>
                </a:lnTo>
                <a:close/>
              </a:path>
            </a:pathLst>
          </a:custGeom>
          <a:solidFill>
            <a:srgbClr val="6CAE43"/>
          </a:solidFill>
          <a:ln>
            <a:noFill/>
          </a:ln>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lt1"/>
              </a:solidFill>
            </a:endParaRPr>
          </a:p>
        </p:txBody>
      </p:sp>
      <p:sp>
        <p:nvSpPr>
          <p:cNvPr id="83" name="Freeform 19"/>
          <p:cNvSpPr>
            <a:spLocks noEditPoints="1"/>
          </p:cNvSpPr>
          <p:nvPr/>
        </p:nvSpPr>
        <p:spPr bwMode="auto">
          <a:xfrm>
            <a:off x="4848713" y="4457055"/>
            <a:ext cx="211297" cy="209184"/>
          </a:xfrm>
          <a:custGeom>
            <a:avLst/>
            <a:gdLst>
              <a:gd name="T0" fmla="*/ 172 w 344"/>
              <a:gd name="T1" fmla="*/ 0 h 344"/>
              <a:gd name="T2" fmla="*/ 0 w 344"/>
              <a:gd name="T3" fmla="*/ 172 h 344"/>
              <a:gd name="T4" fmla="*/ 172 w 344"/>
              <a:gd name="T5" fmla="*/ 344 h 344"/>
              <a:gd name="T6" fmla="*/ 344 w 344"/>
              <a:gd name="T7" fmla="*/ 172 h 344"/>
              <a:gd name="T8" fmla="*/ 172 w 344"/>
              <a:gd name="T9" fmla="*/ 0 h 344"/>
              <a:gd name="T10" fmla="*/ 186 w 344"/>
              <a:gd name="T11" fmla="*/ 311 h 344"/>
              <a:gd name="T12" fmla="*/ 186 w 344"/>
              <a:gd name="T13" fmla="*/ 234 h 344"/>
              <a:gd name="T14" fmla="*/ 158 w 344"/>
              <a:gd name="T15" fmla="*/ 234 h 344"/>
              <a:gd name="T16" fmla="*/ 158 w 344"/>
              <a:gd name="T17" fmla="*/ 311 h 344"/>
              <a:gd name="T18" fmla="*/ 32 w 344"/>
              <a:gd name="T19" fmla="*/ 186 h 344"/>
              <a:gd name="T20" fmla="*/ 110 w 344"/>
              <a:gd name="T21" fmla="*/ 186 h 344"/>
              <a:gd name="T22" fmla="*/ 110 w 344"/>
              <a:gd name="T23" fmla="*/ 158 h 344"/>
              <a:gd name="T24" fmla="*/ 32 w 344"/>
              <a:gd name="T25" fmla="*/ 158 h 344"/>
              <a:gd name="T26" fmla="*/ 158 w 344"/>
              <a:gd name="T27" fmla="*/ 33 h 344"/>
              <a:gd name="T28" fmla="*/ 158 w 344"/>
              <a:gd name="T29" fmla="*/ 110 h 344"/>
              <a:gd name="T30" fmla="*/ 186 w 344"/>
              <a:gd name="T31" fmla="*/ 110 h 344"/>
              <a:gd name="T32" fmla="*/ 186 w 344"/>
              <a:gd name="T33" fmla="*/ 33 h 344"/>
              <a:gd name="T34" fmla="*/ 311 w 344"/>
              <a:gd name="T35" fmla="*/ 158 h 344"/>
              <a:gd name="T36" fmla="*/ 234 w 344"/>
              <a:gd name="T37" fmla="*/ 158 h 344"/>
              <a:gd name="T38" fmla="*/ 234 w 344"/>
              <a:gd name="T39" fmla="*/ 186 h 344"/>
              <a:gd name="T40" fmla="*/ 311 w 344"/>
              <a:gd name="T41" fmla="*/ 186 h 344"/>
              <a:gd name="T42" fmla="*/ 186 w 344"/>
              <a:gd name="T43" fmla="*/ 311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4" h="344">
                <a:moveTo>
                  <a:pt x="172" y="0"/>
                </a:moveTo>
                <a:cubicBezTo>
                  <a:pt x="77" y="0"/>
                  <a:pt x="0" y="77"/>
                  <a:pt x="0" y="172"/>
                </a:cubicBezTo>
                <a:cubicBezTo>
                  <a:pt x="0" y="267"/>
                  <a:pt x="77" y="344"/>
                  <a:pt x="172" y="344"/>
                </a:cubicBezTo>
                <a:cubicBezTo>
                  <a:pt x="267" y="344"/>
                  <a:pt x="344" y="267"/>
                  <a:pt x="344" y="172"/>
                </a:cubicBezTo>
                <a:cubicBezTo>
                  <a:pt x="344" y="77"/>
                  <a:pt x="267" y="0"/>
                  <a:pt x="172" y="0"/>
                </a:cubicBezTo>
                <a:close/>
                <a:moveTo>
                  <a:pt x="186" y="311"/>
                </a:moveTo>
                <a:cubicBezTo>
                  <a:pt x="186" y="234"/>
                  <a:pt x="186" y="234"/>
                  <a:pt x="186" y="234"/>
                </a:cubicBezTo>
                <a:cubicBezTo>
                  <a:pt x="158" y="234"/>
                  <a:pt x="158" y="234"/>
                  <a:pt x="158" y="234"/>
                </a:cubicBezTo>
                <a:cubicBezTo>
                  <a:pt x="158" y="311"/>
                  <a:pt x="158" y="311"/>
                  <a:pt x="158" y="311"/>
                </a:cubicBezTo>
                <a:cubicBezTo>
                  <a:pt x="92" y="305"/>
                  <a:pt x="39" y="252"/>
                  <a:pt x="32" y="186"/>
                </a:cubicBezTo>
                <a:cubicBezTo>
                  <a:pt x="110" y="186"/>
                  <a:pt x="110" y="186"/>
                  <a:pt x="110" y="186"/>
                </a:cubicBezTo>
                <a:cubicBezTo>
                  <a:pt x="110" y="158"/>
                  <a:pt x="110" y="158"/>
                  <a:pt x="110" y="158"/>
                </a:cubicBezTo>
                <a:cubicBezTo>
                  <a:pt x="32" y="158"/>
                  <a:pt x="32" y="158"/>
                  <a:pt x="32" y="158"/>
                </a:cubicBezTo>
                <a:cubicBezTo>
                  <a:pt x="39" y="92"/>
                  <a:pt x="92" y="39"/>
                  <a:pt x="158" y="33"/>
                </a:cubicBezTo>
                <a:cubicBezTo>
                  <a:pt x="158" y="110"/>
                  <a:pt x="158" y="110"/>
                  <a:pt x="158" y="110"/>
                </a:cubicBezTo>
                <a:cubicBezTo>
                  <a:pt x="186" y="110"/>
                  <a:pt x="186" y="110"/>
                  <a:pt x="186" y="110"/>
                </a:cubicBezTo>
                <a:cubicBezTo>
                  <a:pt x="186" y="33"/>
                  <a:pt x="186" y="33"/>
                  <a:pt x="186" y="33"/>
                </a:cubicBezTo>
                <a:cubicBezTo>
                  <a:pt x="252" y="39"/>
                  <a:pt x="305" y="92"/>
                  <a:pt x="311" y="158"/>
                </a:cubicBezTo>
                <a:cubicBezTo>
                  <a:pt x="234" y="158"/>
                  <a:pt x="234" y="158"/>
                  <a:pt x="234" y="158"/>
                </a:cubicBezTo>
                <a:cubicBezTo>
                  <a:pt x="234" y="186"/>
                  <a:pt x="234" y="186"/>
                  <a:pt x="234" y="186"/>
                </a:cubicBezTo>
                <a:cubicBezTo>
                  <a:pt x="311" y="186"/>
                  <a:pt x="311" y="186"/>
                  <a:pt x="311" y="186"/>
                </a:cubicBezTo>
                <a:cubicBezTo>
                  <a:pt x="305" y="252"/>
                  <a:pt x="252" y="305"/>
                  <a:pt x="186" y="311"/>
                </a:cubicBezTo>
                <a:close/>
              </a:path>
            </a:pathLst>
          </a:custGeom>
          <a:solidFill>
            <a:srgbClr val="6CAE43"/>
          </a:solidFill>
          <a:ln>
            <a:noFill/>
          </a:ln>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lt1"/>
              </a:solidFill>
            </a:endParaRPr>
          </a:p>
        </p:txBody>
      </p:sp>
      <p:sp>
        <p:nvSpPr>
          <p:cNvPr id="84" name="Freeform 74"/>
          <p:cNvSpPr>
            <a:spLocks/>
          </p:cNvSpPr>
          <p:nvPr/>
        </p:nvSpPr>
        <p:spPr bwMode="auto">
          <a:xfrm>
            <a:off x="7872177" y="4496111"/>
            <a:ext cx="196507" cy="171151"/>
          </a:xfrm>
          <a:custGeom>
            <a:avLst/>
            <a:gdLst>
              <a:gd name="T0" fmla="*/ 280 w 320"/>
              <a:gd name="T1" fmla="*/ 0 h 280"/>
              <a:gd name="T2" fmla="*/ 40 w 320"/>
              <a:gd name="T3" fmla="*/ 0 h 280"/>
              <a:gd name="T4" fmla="*/ 0 w 320"/>
              <a:gd name="T5" fmla="*/ 40 h 280"/>
              <a:gd name="T6" fmla="*/ 0 w 320"/>
              <a:gd name="T7" fmla="*/ 180 h 280"/>
              <a:gd name="T8" fmla="*/ 40 w 320"/>
              <a:gd name="T9" fmla="*/ 220 h 280"/>
              <a:gd name="T10" fmla="*/ 120 w 320"/>
              <a:gd name="T11" fmla="*/ 220 h 280"/>
              <a:gd name="T12" fmla="*/ 200 w 320"/>
              <a:gd name="T13" fmla="*/ 280 h 280"/>
              <a:gd name="T14" fmla="*/ 200 w 320"/>
              <a:gd name="T15" fmla="*/ 220 h 280"/>
              <a:gd name="T16" fmla="*/ 280 w 320"/>
              <a:gd name="T17" fmla="*/ 220 h 280"/>
              <a:gd name="T18" fmla="*/ 320 w 320"/>
              <a:gd name="T19" fmla="*/ 180 h 280"/>
              <a:gd name="T20" fmla="*/ 320 w 320"/>
              <a:gd name="T21" fmla="*/ 40 h 280"/>
              <a:gd name="T22" fmla="*/ 280 w 320"/>
              <a:gd name="T23"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0" h="280">
                <a:moveTo>
                  <a:pt x="280" y="0"/>
                </a:moveTo>
                <a:cubicBezTo>
                  <a:pt x="40" y="0"/>
                  <a:pt x="40" y="0"/>
                  <a:pt x="40" y="0"/>
                </a:cubicBezTo>
                <a:cubicBezTo>
                  <a:pt x="18" y="0"/>
                  <a:pt x="0" y="18"/>
                  <a:pt x="0" y="40"/>
                </a:cubicBezTo>
                <a:cubicBezTo>
                  <a:pt x="0" y="180"/>
                  <a:pt x="0" y="180"/>
                  <a:pt x="0" y="180"/>
                </a:cubicBezTo>
                <a:cubicBezTo>
                  <a:pt x="0" y="202"/>
                  <a:pt x="18" y="220"/>
                  <a:pt x="40" y="220"/>
                </a:cubicBezTo>
                <a:cubicBezTo>
                  <a:pt x="120" y="220"/>
                  <a:pt x="120" y="220"/>
                  <a:pt x="120" y="220"/>
                </a:cubicBezTo>
                <a:cubicBezTo>
                  <a:pt x="200" y="280"/>
                  <a:pt x="200" y="280"/>
                  <a:pt x="200" y="280"/>
                </a:cubicBezTo>
                <a:cubicBezTo>
                  <a:pt x="200" y="220"/>
                  <a:pt x="200" y="220"/>
                  <a:pt x="200" y="220"/>
                </a:cubicBezTo>
                <a:cubicBezTo>
                  <a:pt x="280" y="220"/>
                  <a:pt x="280" y="220"/>
                  <a:pt x="280" y="220"/>
                </a:cubicBezTo>
                <a:cubicBezTo>
                  <a:pt x="302" y="220"/>
                  <a:pt x="320" y="202"/>
                  <a:pt x="320" y="180"/>
                </a:cubicBezTo>
                <a:cubicBezTo>
                  <a:pt x="320" y="40"/>
                  <a:pt x="320" y="40"/>
                  <a:pt x="320" y="40"/>
                </a:cubicBezTo>
                <a:cubicBezTo>
                  <a:pt x="320" y="18"/>
                  <a:pt x="302" y="0"/>
                  <a:pt x="280" y="0"/>
                </a:cubicBezTo>
                <a:close/>
              </a:path>
            </a:pathLst>
          </a:custGeom>
          <a:solidFill>
            <a:srgbClr val="6CAE43"/>
          </a:solidFill>
          <a:ln>
            <a:noFill/>
          </a:ln>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lt1"/>
              </a:solidFill>
            </a:endParaRPr>
          </a:p>
        </p:txBody>
      </p:sp>
      <p:sp>
        <p:nvSpPr>
          <p:cNvPr id="85" name="矩形 84"/>
          <p:cNvSpPr/>
          <p:nvPr/>
        </p:nvSpPr>
        <p:spPr>
          <a:xfrm>
            <a:off x="1" y="508000"/>
            <a:ext cx="182563" cy="508000"/>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86" name="文本框 4"/>
          <p:cNvSpPr txBox="1">
            <a:spLocks noChangeArrowheads="1"/>
          </p:cNvSpPr>
          <p:nvPr/>
        </p:nvSpPr>
        <p:spPr bwMode="auto">
          <a:xfrm>
            <a:off x="295275" y="561975"/>
            <a:ext cx="26812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b="1">
                <a:latin typeface="微软雅黑" panose="020B0503020204020204" pitchFamily="34" charset="-122"/>
                <a:ea typeface="微软雅黑" panose="020B0503020204020204" pitchFamily="34" charset="-122"/>
              </a:rPr>
              <a:t>单击此处输入标题</a:t>
            </a:r>
          </a:p>
        </p:txBody>
      </p:sp>
    </p:spTree>
    <p:extLst>
      <p:ext uri="{BB962C8B-B14F-4D97-AF65-F5344CB8AC3E}">
        <p14:creationId xmlns:p14="http://schemas.microsoft.com/office/powerpoint/2010/main" val="9880890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42"/>
                                        </p:tgtEl>
                                        <p:attrNameLst>
                                          <p:attrName>style.visibility</p:attrName>
                                        </p:attrNameLst>
                                      </p:cBhvr>
                                      <p:to>
                                        <p:strVal val="visible"/>
                                      </p:to>
                                    </p:set>
                                    <p:anim calcmode="lin" valueType="num">
                                      <p:cBhvr>
                                        <p:cTn id="12" dur="500" fill="hold"/>
                                        <p:tgtEl>
                                          <p:spTgt spid="42"/>
                                        </p:tgtEl>
                                        <p:attrNameLst>
                                          <p:attrName>ppt_w</p:attrName>
                                        </p:attrNameLst>
                                      </p:cBhvr>
                                      <p:tavLst>
                                        <p:tav tm="0">
                                          <p:val>
                                            <p:fltVal val="0"/>
                                          </p:val>
                                        </p:tav>
                                        <p:tav tm="100000">
                                          <p:val>
                                            <p:strVal val="#ppt_w"/>
                                          </p:val>
                                        </p:tav>
                                      </p:tavLst>
                                    </p:anim>
                                    <p:anim calcmode="lin" valueType="num">
                                      <p:cBhvr>
                                        <p:cTn id="13" dur="500" fill="hold"/>
                                        <p:tgtEl>
                                          <p:spTgt spid="42"/>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 calcmode="lin" valueType="num">
                                      <p:cBhvr>
                                        <p:cTn id="17" dur="500" fill="hold"/>
                                        <p:tgtEl>
                                          <p:spTgt spid="43"/>
                                        </p:tgtEl>
                                        <p:attrNameLst>
                                          <p:attrName>ppt_w</p:attrName>
                                        </p:attrNameLst>
                                      </p:cBhvr>
                                      <p:tavLst>
                                        <p:tav tm="0">
                                          <p:val>
                                            <p:fltVal val="0"/>
                                          </p:val>
                                        </p:tav>
                                        <p:tav tm="100000">
                                          <p:val>
                                            <p:strVal val="#ppt_w"/>
                                          </p:val>
                                        </p:tav>
                                      </p:tavLst>
                                    </p:anim>
                                    <p:anim calcmode="lin" valueType="num">
                                      <p:cBhvr>
                                        <p:cTn id="18" dur="500" fill="hold"/>
                                        <p:tgtEl>
                                          <p:spTgt spid="43"/>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nodeType="afterEffect">
                                  <p:stCondLst>
                                    <p:cond delay="0"/>
                                  </p:stCondLst>
                                  <p:childTnLst>
                                    <p:set>
                                      <p:cBhvr>
                                        <p:cTn id="21" dur="1" fill="hold">
                                          <p:stCondLst>
                                            <p:cond delay="0"/>
                                          </p:stCondLst>
                                        </p:cTn>
                                        <p:tgtEl>
                                          <p:spTgt spid="57"/>
                                        </p:tgtEl>
                                        <p:attrNameLst>
                                          <p:attrName>style.visibility</p:attrName>
                                        </p:attrNameLst>
                                      </p:cBhvr>
                                      <p:to>
                                        <p:strVal val="visible"/>
                                      </p:to>
                                    </p:set>
                                    <p:anim calcmode="lin" valueType="num">
                                      <p:cBhvr>
                                        <p:cTn id="22" dur="500" fill="hold"/>
                                        <p:tgtEl>
                                          <p:spTgt spid="57"/>
                                        </p:tgtEl>
                                        <p:attrNameLst>
                                          <p:attrName>ppt_w</p:attrName>
                                        </p:attrNameLst>
                                      </p:cBhvr>
                                      <p:tavLst>
                                        <p:tav tm="0">
                                          <p:val>
                                            <p:fltVal val="0"/>
                                          </p:val>
                                        </p:tav>
                                        <p:tav tm="100000">
                                          <p:val>
                                            <p:strVal val="#ppt_w"/>
                                          </p:val>
                                        </p:tav>
                                      </p:tavLst>
                                    </p:anim>
                                    <p:anim calcmode="lin" valueType="num">
                                      <p:cBhvr>
                                        <p:cTn id="23" dur="500" fill="hold"/>
                                        <p:tgtEl>
                                          <p:spTgt spid="57"/>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ID="23" presetClass="entr" presetSubtype="16" fill="hold" nodeType="afterEffect">
                                  <p:stCondLst>
                                    <p:cond delay="0"/>
                                  </p:stCondLst>
                                  <p:childTnLst>
                                    <p:set>
                                      <p:cBhvr>
                                        <p:cTn id="26" dur="1" fill="hold">
                                          <p:stCondLst>
                                            <p:cond delay="0"/>
                                          </p:stCondLst>
                                        </p:cTn>
                                        <p:tgtEl>
                                          <p:spTgt spid="58"/>
                                        </p:tgtEl>
                                        <p:attrNameLst>
                                          <p:attrName>style.visibility</p:attrName>
                                        </p:attrNameLst>
                                      </p:cBhvr>
                                      <p:to>
                                        <p:strVal val="visible"/>
                                      </p:to>
                                    </p:set>
                                    <p:anim calcmode="lin" valueType="num">
                                      <p:cBhvr>
                                        <p:cTn id="27" dur="500" fill="hold"/>
                                        <p:tgtEl>
                                          <p:spTgt spid="58"/>
                                        </p:tgtEl>
                                        <p:attrNameLst>
                                          <p:attrName>ppt_w</p:attrName>
                                        </p:attrNameLst>
                                      </p:cBhvr>
                                      <p:tavLst>
                                        <p:tav tm="0">
                                          <p:val>
                                            <p:fltVal val="0"/>
                                          </p:val>
                                        </p:tav>
                                        <p:tav tm="100000">
                                          <p:val>
                                            <p:strVal val="#ppt_w"/>
                                          </p:val>
                                        </p:tav>
                                      </p:tavLst>
                                    </p:anim>
                                    <p:anim calcmode="lin" valueType="num">
                                      <p:cBhvr>
                                        <p:cTn id="28" dur="500" fill="hold"/>
                                        <p:tgtEl>
                                          <p:spTgt spid="58"/>
                                        </p:tgtEl>
                                        <p:attrNameLst>
                                          <p:attrName>ppt_h</p:attrName>
                                        </p:attrNameLst>
                                      </p:cBhvr>
                                      <p:tavLst>
                                        <p:tav tm="0">
                                          <p:val>
                                            <p:fltVal val="0"/>
                                          </p:val>
                                        </p:tav>
                                        <p:tav tm="100000">
                                          <p:val>
                                            <p:strVal val="#ppt_h"/>
                                          </p:val>
                                        </p:tav>
                                      </p:tavLst>
                                    </p:anim>
                                  </p:childTnLst>
                                </p:cTn>
                              </p:par>
                            </p:childTnLst>
                          </p:cTn>
                        </p:par>
                        <p:par>
                          <p:cTn id="29" fill="hold">
                            <p:stCondLst>
                              <p:cond delay="2500"/>
                            </p:stCondLst>
                            <p:childTnLst>
                              <p:par>
                                <p:cTn id="30" presetID="23" presetClass="entr" presetSubtype="16" fill="hold" nodeType="afterEffect">
                                  <p:stCondLst>
                                    <p:cond delay="0"/>
                                  </p:stCondLst>
                                  <p:childTnLst>
                                    <p:set>
                                      <p:cBhvr>
                                        <p:cTn id="31" dur="1" fill="hold">
                                          <p:stCondLst>
                                            <p:cond delay="0"/>
                                          </p:stCondLst>
                                        </p:cTn>
                                        <p:tgtEl>
                                          <p:spTgt spid="59"/>
                                        </p:tgtEl>
                                        <p:attrNameLst>
                                          <p:attrName>style.visibility</p:attrName>
                                        </p:attrNameLst>
                                      </p:cBhvr>
                                      <p:to>
                                        <p:strVal val="visible"/>
                                      </p:to>
                                    </p:set>
                                    <p:anim calcmode="lin" valueType="num">
                                      <p:cBhvr>
                                        <p:cTn id="32" dur="500" fill="hold"/>
                                        <p:tgtEl>
                                          <p:spTgt spid="59"/>
                                        </p:tgtEl>
                                        <p:attrNameLst>
                                          <p:attrName>ppt_w</p:attrName>
                                        </p:attrNameLst>
                                      </p:cBhvr>
                                      <p:tavLst>
                                        <p:tav tm="0">
                                          <p:val>
                                            <p:fltVal val="0"/>
                                          </p:val>
                                        </p:tav>
                                        <p:tav tm="100000">
                                          <p:val>
                                            <p:strVal val="#ppt_w"/>
                                          </p:val>
                                        </p:tav>
                                      </p:tavLst>
                                    </p:anim>
                                    <p:anim calcmode="lin" valueType="num">
                                      <p:cBhvr>
                                        <p:cTn id="33" dur="500" fill="hold"/>
                                        <p:tgtEl>
                                          <p:spTgt spid="59"/>
                                        </p:tgtEl>
                                        <p:attrNameLst>
                                          <p:attrName>ppt_h</p:attrName>
                                        </p:attrNameLst>
                                      </p:cBhvr>
                                      <p:tavLst>
                                        <p:tav tm="0">
                                          <p:val>
                                            <p:fltVal val="0"/>
                                          </p:val>
                                        </p:tav>
                                        <p:tav tm="100000">
                                          <p:val>
                                            <p:strVal val="#ppt_h"/>
                                          </p:val>
                                        </p:tav>
                                      </p:tavLst>
                                    </p:anim>
                                  </p:childTnLst>
                                </p:cTn>
                              </p:par>
                            </p:childTnLst>
                          </p:cTn>
                        </p:par>
                        <p:par>
                          <p:cTn id="34" fill="hold">
                            <p:stCondLst>
                              <p:cond delay="3000"/>
                            </p:stCondLst>
                            <p:childTnLst>
                              <p:par>
                                <p:cTn id="35" presetID="23" presetClass="entr" presetSubtype="16" fill="hold" nodeType="afterEffect">
                                  <p:stCondLst>
                                    <p:cond delay="0"/>
                                  </p:stCondLst>
                                  <p:childTnLst>
                                    <p:set>
                                      <p:cBhvr>
                                        <p:cTn id="36" dur="1" fill="hold">
                                          <p:stCondLst>
                                            <p:cond delay="0"/>
                                          </p:stCondLst>
                                        </p:cTn>
                                        <p:tgtEl>
                                          <p:spTgt spid="60"/>
                                        </p:tgtEl>
                                        <p:attrNameLst>
                                          <p:attrName>style.visibility</p:attrName>
                                        </p:attrNameLst>
                                      </p:cBhvr>
                                      <p:to>
                                        <p:strVal val="visible"/>
                                      </p:to>
                                    </p:set>
                                    <p:anim calcmode="lin" valueType="num">
                                      <p:cBhvr>
                                        <p:cTn id="37" dur="500" fill="hold"/>
                                        <p:tgtEl>
                                          <p:spTgt spid="60"/>
                                        </p:tgtEl>
                                        <p:attrNameLst>
                                          <p:attrName>ppt_w</p:attrName>
                                        </p:attrNameLst>
                                      </p:cBhvr>
                                      <p:tavLst>
                                        <p:tav tm="0">
                                          <p:val>
                                            <p:fltVal val="0"/>
                                          </p:val>
                                        </p:tav>
                                        <p:tav tm="100000">
                                          <p:val>
                                            <p:strVal val="#ppt_w"/>
                                          </p:val>
                                        </p:tav>
                                      </p:tavLst>
                                    </p:anim>
                                    <p:anim calcmode="lin" valueType="num">
                                      <p:cBhvr>
                                        <p:cTn id="38" dur="500" fill="hold"/>
                                        <p:tgtEl>
                                          <p:spTgt spid="60"/>
                                        </p:tgtEl>
                                        <p:attrNameLst>
                                          <p:attrName>ppt_h</p:attrName>
                                        </p:attrNameLst>
                                      </p:cBhvr>
                                      <p:tavLst>
                                        <p:tav tm="0">
                                          <p:val>
                                            <p:fltVal val="0"/>
                                          </p:val>
                                        </p:tav>
                                        <p:tav tm="100000">
                                          <p:val>
                                            <p:strVal val="#ppt_h"/>
                                          </p:val>
                                        </p:tav>
                                      </p:tavLst>
                                    </p:anim>
                                  </p:childTnLst>
                                </p:cTn>
                              </p:par>
                            </p:childTnLst>
                          </p:cTn>
                        </p:par>
                        <p:par>
                          <p:cTn id="39" fill="hold">
                            <p:stCondLst>
                              <p:cond delay="3500"/>
                            </p:stCondLst>
                            <p:childTnLst>
                              <p:par>
                                <p:cTn id="40" presetID="23" presetClass="entr" presetSubtype="16" fill="hold" nodeType="afterEffect">
                                  <p:stCondLst>
                                    <p:cond delay="0"/>
                                  </p:stCondLst>
                                  <p:childTnLst>
                                    <p:set>
                                      <p:cBhvr>
                                        <p:cTn id="41" dur="1" fill="hold">
                                          <p:stCondLst>
                                            <p:cond delay="0"/>
                                          </p:stCondLst>
                                        </p:cTn>
                                        <p:tgtEl>
                                          <p:spTgt spid="61"/>
                                        </p:tgtEl>
                                        <p:attrNameLst>
                                          <p:attrName>style.visibility</p:attrName>
                                        </p:attrNameLst>
                                      </p:cBhvr>
                                      <p:to>
                                        <p:strVal val="visible"/>
                                      </p:to>
                                    </p:set>
                                    <p:anim calcmode="lin" valueType="num">
                                      <p:cBhvr>
                                        <p:cTn id="42" dur="500" fill="hold"/>
                                        <p:tgtEl>
                                          <p:spTgt spid="61"/>
                                        </p:tgtEl>
                                        <p:attrNameLst>
                                          <p:attrName>ppt_w</p:attrName>
                                        </p:attrNameLst>
                                      </p:cBhvr>
                                      <p:tavLst>
                                        <p:tav tm="0">
                                          <p:val>
                                            <p:fltVal val="0"/>
                                          </p:val>
                                        </p:tav>
                                        <p:tav tm="100000">
                                          <p:val>
                                            <p:strVal val="#ppt_w"/>
                                          </p:val>
                                        </p:tav>
                                      </p:tavLst>
                                    </p:anim>
                                    <p:anim calcmode="lin" valueType="num">
                                      <p:cBhvr>
                                        <p:cTn id="43" dur="500" fill="hold"/>
                                        <p:tgtEl>
                                          <p:spTgt spid="61"/>
                                        </p:tgtEl>
                                        <p:attrNameLst>
                                          <p:attrName>ppt_h</p:attrName>
                                        </p:attrNameLst>
                                      </p:cBhvr>
                                      <p:tavLst>
                                        <p:tav tm="0">
                                          <p:val>
                                            <p:fltVal val="0"/>
                                          </p:val>
                                        </p:tav>
                                        <p:tav tm="100000">
                                          <p:val>
                                            <p:strVal val="#ppt_h"/>
                                          </p:val>
                                        </p:tav>
                                      </p:tavLst>
                                    </p:anim>
                                  </p:childTnLst>
                                </p:cTn>
                              </p:par>
                            </p:childTnLst>
                          </p:cTn>
                        </p:par>
                        <p:par>
                          <p:cTn id="44" fill="hold">
                            <p:stCondLst>
                              <p:cond delay="4000"/>
                            </p:stCondLst>
                            <p:childTnLst>
                              <p:par>
                                <p:cTn id="45" presetID="23" presetClass="entr" presetSubtype="16" fill="hold" nodeType="afterEffect">
                                  <p:stCondLst>
                                    <p:cond delay="0"/>
                                  </p:stCondLst>
                                  <p:childTnLst>
                                    <p:set>
                                      <p:cBhvr>
                                        <p:cTn id="46" dur="1" fill="hold">
                                          <p:stCondLst>
                                            <p:cond delay="0"/>
                                          </p:stCondLst>
                                        </p:cTn>
                                        <p:tgtEl>
                                          <p:spTgt spid="64"/>
                                        </p:tgtEl>
                                        <p:attrNameLst>
                                          <p:attrName>style.visibility</p:attrName>
                                        </p:attrNameLst>
                                      </p:cBhvr>
                                      <p:to>
                                        <p:strVal val="visible"/>
                                      </p:to>
                                    </p:set>
                                    <p:anim calcmode="lin" valueType="num">
                                      <p:cBhvr>
                                        <p:cTn id="47" dur="500" fill="hold"/>
                                        <p:tgtEl>
                                          <p:spTgt spid="64"/>
                                        </p:tgtEl>
                                        <p:attrNameLst>
                                          <p:attrName>ppt_w</p:attrName>
                                        </p:attrNameLst>
                                      </p:cBhvr>
                                      <p:tavLst>
                                        <p:tav tm="0">
                                          <p:val>
                                            <p:fltVal val="0"/>
                                          </p:val>
                                        </p:tav>
                                        <p:tav tm="100000">
                                          <p:val>
                                            <p:strVal val="#ppt_w"/>
                                          </p:val>
                                        </p:tav>
                                      </p:tavLst>
                                    </p:anim>
                                    <p:anim calcmode="lin" valueType="num">
                                      <p:cBhvr>
                                        <p:cTn id="48" dur="500" fill="hold"/>
                                        <p:tgtEl>
                                          <p:spTgt spid="64"/>
                                        </p:tgtEl>
                                        <p:attrNameLst>
                                          <p:attrName>ppt_h</p:attrName>
                                        </p:attrNameLst>
                                      </p:cBhvr>
                                      <p:tavLst>
                                        <p:tav tm="0">
                                          <p:val>
                                            <p:fltVal val="0"/>
                                          </p:val>
                                        </p:tav>
                                        <p:tav tm="100000">
                                          <p:val>
                                            <p:strVal val="#ppt_h"/>
                                          </p:val>
                                        </p:tav>
                                      </p:tavLst>
                                    </p:anim>
                                  </p:childTnLst>
                                </p:cTn>
                              </p:par>
                            </p:childTnLst>
                          </p:cTn>
                        </p:par>
                        <p:par>
                          <p:cTn id="49" fill="hold">
                            <p:stCondLst>
                              <p:cond delay="4500"/>
                            </p:stCondLst>
                            <p:childTnLst>
                              <p:par>
                                <p:cTn id="50" presetID="23" presetClass="entr" presetSubtype="16" fill="hold" nodeType="afterEffect">
                                  <p:stCondLst>
                                    <p:cond delay="0"/>
                                  </p:stCondLst>
                                  <p:childTnLst>
                                    <p:set>
                                      <p:cBhvr>
                                        <p:cTn id="51" dur="1" fill="hold">
                                          <p:stCondLst>
                                            <p:cond delay="0"/>
                                          </p:stCondLst>
                                        </p:cTn>
                                        <p:tgtEl>
                                          <p:spTgt spid="67"/>
                                        </p:tgtEl>
                                        <p:attrNameLst>
                                          <p:attrName>style.visibility</p:attrName>
                                        </p:attrNameLst>
                                      </p:cBhvr>
                                      <p:to>
                                        <p:strVal val="visible"/>
                                      </p:to>
                                    </p:set>
                                    <p:anim calcmode="lin" valueType="num">
                                      <p:cBhvr>
                                        <p:cTn id="52" dur="500" fill="hold"/>
                                        <p:tgtEl>
                                          <p:spTgt spid="67"/>
                                        </p:tgtEl>
                                        <p:attrNameLst>
                                          <p:attrName>ppt_w</p:attrName>
                                        </p:attrNameLst>
                                      </p:cBhvr>
                                      <p:tavLst>
                                        <p:tav tm="0">
                                          <p:val>
                                            <p:fltVal val="0"/>
                                          </p:val>
                                        </p:tav>
                                        <p:tav tm="100000">
                                          <p:val>
                                            <p:strVal val="#ppt_w"/>
                                          </p:val>
                                        </p:tav>
                                      </p:tavLst>
                                    </p:anim>
                                    <p:anim calcmode="lin" valueType="num">
                                      <p:cBhvr>
                                        <p:cTn id="53" dur="500" fill="hold"/>
                                        <p:tgtEl>
                                          <p:spTgt spid="67"/>
                                        </p:tgtEl>
                                        <p:attrNameLst>
                                          <p:attrName>ppt_h</p:attrName>
                                        </p:attrNameLst>
                                      </p:cBhvr>
                                      <p:tavLst>
                                        <p:tav tm="0">
                                          <p:val>
                                            <p:fltVal val="0"/>
                                          </p:val>
                                        </p:tav>
                                        <p:tav tm="100000">
                                          <p:val>
                                            <p:strVal val="#ppt_h"/>
                                          </p:val>
                                        </p:tav>
                                      </p:tavLst>
                                    </p:anim>
                                  </p:childTnLst>
                                </p:cTn>
                              </p:par>
                            </p:childTnLst>
                          </p:cTn>
                        </p:par>
                        <p:par>
                          <p:cTn id="54" fill="hold">
                            <p:stCondLst>
                              <p:cond delay="5000"/>
                            </p:stCondLst>
                            <p:childTnLst>
                              <p:par>
                                <p:cTn id="55" presetID="23" presetClass="entr" presetSubtype="16" fill="hold" nodeType="afterEffect">
                                  <p:stCondLst>
                                    <p:cond delay="0"/>
                                  </p:stCondLst>
                                  <p:childTnLst>
                                    <p:set>
                                      <p:cBhvr>
                                        <p:cTn id="56" dur="1" fill="hold">
                                          <p:stCondLst>
                                            <p:cond delay="0"/>
                                          </p:stCondLst>
                                        </p:cTn>
                                        <p:tgtEl>
                                          <p:spTgt spid="70"/>
                                        </p:tgtEl>
                                        <p:attrNameLst>
                                          <p:attrName>style.visibility</p:attrName>
                                        </p:attrNameLst>
                                      </p:cBhvr>
                                      <p:to>
                                        <p:strVal val="visible"/>
                                      </p:to>
                                    </p:set>
                                    <p:anim calcmode="lin" valueType="num">
                                      <p:cBhvr>
                                        <p:cTn id="57" dur="500" fill="hold"/>
                                        <p:tgtEl>
                                          <p:spTgt spid="70"/>
                                        </p:tgtEl>
                                        <p:attrNameLst>
                                          <p:attrName>ppt_w</p:attrName>
                                        </p:attrNameLst>
                                      </p:cBhvr>
                                      <p:tavLst>
                                        <p:tav tm="0">
                                          <p:val>
                                            <p:fltVal val="0"/>
                                          </p:val>
                                        </p:tav>
                                        <p:tav tm="100000">
                                          <p:val>
                                            <p:strVal val="#ppt_w"/>
                                          </p:val>
                                        </p:tav>
                                      </p:tavLst>
                                    </p:anim>
                                    <p:anim calcmode="lin" valueType="num">
                                      <p:cBhvr>
                                        <p:cTn id="58" dur="500" fill="hold"/>
                                        <p:tgtEl>
                                          <p:spTgt spid="70"/>
                                        </p:tgtEl>
                                        <p:attrNameLst>
                                          <p:attrName>ppt_h</p:attrName>
                                        </p:attrNameLst>
                                      </p:cBhvr>
                                      <p:tavLst>
                                        <p:tav tm="0">
                                          <p:val>
                                            <p:fltVal val="0"/>
                                          </p:val>
                                        </p:tav>
                                        <p:tav tm="100000">
                                          <p:val>
                                            <p:strVal val="#ppt_h"/>
                                          </p:val>
                                        </p:tav>
                                      </p:tavLst>
                                    </p:anim>
                                  </p:childTnLst>
                                </p:cTn>
                              </p:par>
                            </p:childTnLst>
                          </p:cTn>
                        </p:par>
                        <p:par>
                          <p:cTn id="59" fill="hold">
                            <p:stCondLst>
                              <p:cond delay="5500"/>
                            </p:stCondLst>
                            <p:childTnLst>
                              <p:par>
                                <p:cTn id="60" presetID="23" presetClass="entr" presetSubtype="16" fill="hold" nodeType="afterEffect">
                                  <p:stCondLst>
                                    <p:cond delay="0"/>
                                  </p:stCondLst>
                                  <p:childTnLst>
                                    <p:set>
                                      <p:cBhvr>
                                        <p:cTn id="61" dur="1" fill="hold">
                                          <p:stCondLst>
                                            <p:cond delay="0"/>
                                          </p:stCondLst>
                                        </p:cTn>
                                        <p:tgtEl>
                                          <p:spTgt spid="73"/>
                                        </p:tgtEl>
                                        <p:attrNameLst>
                                          <p:attrName>style.visibility</p:attrName>
                                        </p:attrNameLst>
                                      </p:cBhvr>
                                      <p:to>
                                        <p:strVal val="visible"/>
                                      </p:to>
                                    </p:set>
                                    <p:anim calcmode="lin" valueType="num">
                                      <p:cBhvr>
                                        <p:cTn id="62" dur="500" fill="hold"/>
                                        <p:tgtEl>
                                          <p:spTgt spid="73"/>
                                        </p:tgtEl>
                                        <p:attrNameLst>
                                          <p:attrName>ppt_w</p:attrName>
                                        </p:attrNameLst>
                                      </p:cBhvr>
                                      <p:tavLst>
                                        <p:tav tm="0">
                                          <p:val>
                                            <p:fltVal val="0"/>
                                          </p:val>
                                        </p:tav>
                                        <p:tav tm="100000">
                                          <p:val>
                                            <p:strVal val="#ppt_w"/>
                                          </p:val>
                                        </p:tav>
                                      </p:tavLst>
                                    </p:anim>
                                    <p:anim calcmode="lin" valueType="num">
                                      <p:cBhvr>
                                        <p:cTn id="63" dur="500" fill="hold"/>
                                        <p:tgtEl>
                                          <p:spTgt spid="73"/>
                                        </p:tgtEl>
                                        <p:attrNameLst>
                                          <p:attrName>ppt_h</p:attrName>
                                        </p:attrNameLst>
                                      </p:cBhvr>
                                      <p:tavLst>
                                        <p:tav tm="0">
                                          <p:val>
                                            <p:fltVal val="0"/>
                                          </p:val>
                                        </p:tav>
                                        <p:tav tm="100000">
                                          <p:val>
                                            <p:strVal val="#ppt_h"/>
                                          </p:val>
                                        </p:tav>
                                      </p:tavLst>
                                    </p:anim>
                                  </p:childTnLst>
                                </p:cTn>
                              </p:par>
                            </p:childTnLst>
                          </p:cTn>
                        </p:par>
                        <p:par>
                          <p:cTn id="64" fill="hold">
                            <p:stCondLst>
                              <p:cond delay="6000"/>
                            </p:stCondLst>
                            <p:childTnLst>
                              <p:par>
                                <p:cTn id="65" presetID="23" presetClass="entr" presetSubtype="16" fill="hold" nodeType="afterEffect">
                                  <p:stCondLst>
                                    <p:cond delay="0"/>
                                  </p:stCondLst>
                                  <p:childTnLst>
                                    <p:set>
                                      <p:cBhvr>
                                        <p:cTn id="66" dur="1" fill="hold">
                                          <p:stCondLst>
                                            <p:cond delay="0"/>
                                          </p:stCondLst>
                                        </p:cTn>
                                        <p:tgtEl>
                                          <p:spTgt spid="76"/>
                                        </p:tgtEl>
                                        <p:attrNameLst>
                                          <p:attrName>style.visibility</p:attrName>
                                        </p:attrNameLst>
                                      </p:cBhvr>
                                      <p:to>
                                        <p:strVal val="visible"/>
                                      </p:to>
                                    </p:set>
                                    <p:anim calcmode="lin" valueType="num">
                                      <p:cBhvr>
                                        <p:cTn id="67" dur="500" fill="hold"/>
                                        <p:tgtEl>
                                          <p:spTgt spid="76"/>
                                        </p:tgtEl>
                                        <p:attrNameLst>
                                          <p:attrName>ppt_w</p:attrName>
                                        </p:attrNameLst>
                                      </p:cBhvr>
                                      <p:tavLst>
                                        <p:tav tm="0">
                                          <p:val>
                                            <p:fltVal val="0"/>
                                          </p:val>
                                        </p:tav>
                                        <p:tav tm="100000">
                                          <p:val>
                                            <p:strVal val="#ppt_w"/>
                                          </p:val>
                                        </p:tav>
                                      </p:tavLst>
                                    </p:anim>
                                    <p:anim calcmode="lin" valueType="num">
                                      <p:cBhvr>
                                        <p:cTn id="68" dur="500" fill="hold"/>
                                        <p:tgtEl>
                                          <p:spTgt spid="76"/>
                                        </p:tgtEl>
                                        <p:attrNameLst>
                                          <p:attrName>ppt_h</p:attrName>
                                        </p:attrNameLst>
                                      </p:cBhvr>
                                      <p:tavLst>
                                        <p:tav tm="0">
                                          <p:val>
                                            <p:fltVal val="0"/>
                                          </p:val>
                                        </p:tav>
                                        <p:tav tm="100000">
                                          <p:val>
                                            <p:strVal val="#ppt_h"/>
                                          </p:val>
                                        </p:tav>
                                      </p:tavLst>
                                    </p:anim>
                                  </p:childTnLst>
                                </p:cTn>
                              </p:par>
                            </p:childTnLst>
                          </p:cTn>
                        </p:par>
                        <p:par>
                          <p:cTn id="69" fill="hold">
                            <p:stCondLst>
                              <p:cond delay="6500"/>
                            </p:stCondLst>
                            <p:childTnLst>
                              <p:par>
                                <p:cTn id="70" presetID="23" presetClass="entr" presetSubtype="16" fill="hold" grpId="0" nodeType="afterEffect">
                                  <p:stCondLst>
                                    <p:cond delay="0"/>
                                  </p:stCondLst>
                                  <p:childTnLst>
                                    <p:set>
                                      <p:cBhvr>
                                        <p:cTn id="71" dur="1" fill="hold">
                                          <p:stCondLst>
                                            <p:cond delay="0"/>
                                          </p:stCondLst>
                                        </p:cTn>
                                        <p:tgtEl>
                                          <p:spTgt spid="79"/>
                                        </p:tgtEl>
                                        <p:attrNameLst>
                                          <p:attrName>style.visibility</p:attrName>
                                        </p:attrNameLst>
                                      </p:cBhvr>
                                      <p:to>
                                        <p:strVal val="visible"/>
                                      </p:to>
                                    </p:set>
                                    <p:anim calcmode="lin" valueType="num">
                                      <p:cBhvr>
                                        <p:cTn id="72" dur="500" fill="hold"/>
                                        <p:tgtEl>
                                          <p:spTgt spid="79"/>
                                        </p:tgtEl>
                                        <p:attrNameLst>
                                          <p:attrName>ppt_w</p:attrName>
                                        </p:attrNameLst>
                                      </p:cBhvr>
                                      <p:tavLst>
                                        <p:tav tm="0">
                                          <p:val>
                                            <p:fltVal val="0"/>
                                          </p:val>
                                        </p:tav>
                                        <p:tav tm="100000">
                                          <p:val>
                                            <p:strVal val="#ppt_w"/>
                                          </p:val>
                                        </p:tav>
                                      </p:tavLst>
                                    </p:anim>
                                    <p:anim calcmode="lin" valueType="num">
                                      <p:cBhvr>
                                        <p:cTn id="73" dur="500" fill="hold"/>
                                        <p:tgtEl>
                                          <p:spTgt spid="79"/>
                                        </p:tgtEl>
                                        <p:attrNameLst>
                                          <p:attrName>ppt_h</p:attrName>
                                        </p:attrNameLst>
                                      </p:cBhvr>
                                      <p:tavLst>
                                        <p:tav tm="0">
                                          <p:val>
                                            <p:fltVal val="0"/>
                                          </p:val>
                                        </p:tav>
                                        <p:tav tm="100000">
                                          <p:val>
                                            <p:strVal val="#ppt_h"/>
                                          </p:val>
                                        </p:tav>
                                      </p:tavLst>
                                    </p:anim>
                                  </p:childTnLst>
                                </p:cTn>
                              </p:par>
                            </p:childTnLst>
                          </p:cTn>
                        </p:par>
                        <p:par>
                          <p:cTn id="74" fill="hold">
                            <p:stCondLst>
                              <p:cond delay="7000"/>
                            </p:stCondLst>
                            <p:childTnLst>
                              <p:par>
                                <p:cTn id="75" presetID="23" presetClass="entr" presetSubtype="16" fill="hold" grpId="0" nodeType="afterEffect">
                                  <p:stCondLst>
                                    <p:cond delay="0"/>
                                  </p:stCondLst>
                                  <p:childTnLst>
                                    <p:set>
                                      <p:cBhvr>
                                        <p:cTn id="76" dur="1" fill="hold">
                                          <p:stCondLst>
                                            <p:cond delay="0"/>
                                          </p:stCondLst>
                                        </p:cTn>
                                        <p:tgtEl>
                                          <p:spTgt spid="80"/>
                                        </p:tgtEl>
                                        <p:attrNameLst>
                                          <p:attrName>style.visibility</p:attrName>
                                        </p:attrNameLst>
                                      </p:cBhvr>
                                      <p:to>
                                        <p:strVal val="visible"/>
                                      </p:to>
                                    </p:set>
                                    <p:anim calcmode="lin" valueType="num">
                                      <p:cBhvr>
                                        <p:cTn id="77" dur="500" fill="hold"/>
                                        <p:tgtEl>
                                          <p:spTgt spid="80"/>
                                        </p:tgtEl>
                                        <p:attrNameLst>
                                          <p:attrName>ppt_w</p:attrName>
                                        </p:attrNameLst>
                                      </p:cBhvr>
                                      <p:tavLst>
                                        <p:tav tm="0">
                                          <p:val>
                                            <p:fltVal val="0"/>
                                          </p:val>
                                        </p:tav>
                                        <p:tav tm="100000">
                                          <p:val>
                                            <p:strVal val="#ppt_w"/>
                                          </p:val>
                                        </p:tav>
                                      </p:tavLst>
                                    </p:anim>
                                    <p:anim calcmode="lin" valueType="num">
                                      <p:cBhvr>
                                        <p:cTn id="78" dur="500" fill="hold"/>
                                        <p:tgtEl>
                                          <p:spTgt spid="80"/>
                                        </p:tgtEl>
                                        <p:attrNameLst>
                                          <p:attrName>ppt_h</p:attrName>
                                        </p:attrNameLst>
                                      </p:cBhvr>
                                      <p:tavLst>
                                        <p:tav tm="0">
                                          <p:val>
                                            <p:fltVal val="0"/>
                                          </p:val>
                                        </p:tav>
                                        <p:tav tm="100000">
                                          <p:val>
                                            <p:strVal val="#ppt_h"/>
                                          </p:val>
                                        </p:tav>
                                      </p:tavLst>
                                    </p:anim>
                                  </p:childTnLst>
                                </p:cTn>
                              </p:par>
                            </p:childTnLst>
                          </p:cTn>
                        </p:par>
                        <p:par>
                          <p:cTn id="79" fill="hold">
                            <p:stCondLst>
                              <p:cond delay="7500"/>
                            </p:stCondLst>
                            <p:childTnLst>
                              <p:par>
                                <p:cTn id="80" presetID="23" presetClass="entr" presetSubtype="16" fill="hold" grpId="0" nodeType="afterEffect">
                                  <p:stCondLst>
                                    <p:cond delay="0"/>
                                  </p:stCondLst>
                                  <p:childTnLst>
                                    <p:set>
                                      <p:cBhvr>
                                        <p:cTn id="81" dur="1" fill="hold">
                                          <p:stCondLst>
                                            <p:cond delay="0"/>
                                          </p:stCondLst>
                                        </p:cTn>
                                        <p:tgtEl>
                                          <p:spTgt spid="81"/>
                                        </p:tgtEl>
                                        <p:attrNameLst>
                                          <p:attrName>style.visibility</p:attrName>
                                        </p:attrNameLst>
                                      </p:cBhvr>
                                      <p:to>
                                        <p:strVal val="visible"/>
                                      </p:to>
                                    </p:set>
                                    <p:anim calcmode="lin" valueType="num">
                                      <p:cBhvr>
                                        <p:cTn id="82" dur="500" fill="hold"/>
                                        <p:tgtEl>
                                          <p:spTgt spid="81"/>
                                        </p:tgtEl>
                                        <p:attrNameLst>
                                          <p:attrName>ppt_w</p:attrName>
                                        </p:attrNameLst>
                                      </p:cBhvr>
                                      <p:tavLst>
                                        <p:tav tm="0">
                                          <p:val>
                                            <p:fltVal val="0"/>
                                          </p:val>
                                        </p:tav>
                                        <p:tav tm="100000">
                                          <p:val>
                                            <p:strVal val="#ppt_w"/>
                                          </p:val>
                                        </p:tav>
                                      </p:tavLst>
                                    </p:anim>
                                    <p:anim calcmode="lin" valueType="num">
                                      <p:cBhvr>
                                        <p:cTn id="83" dur="500" fill="hold"/>
                                        <p:tgtEl>
                                          <p:spTgt spid="81"/>
                                        </p:tgtEl>
                                        <p:attrNameLst>
                                          <p:attrName>ppt_h</p:attrName>
                                        </p:attrNameLst>
                                      </p:cBhvr>
                                      <p:tavLst>
                                        <p:tav tm="0">
                                          <p:val>
                                            <p:fltVal val="0"/>
                                          </p:val>
                                        </p:tav>
                                        <p:tav tm="100000">
                                          <p:val>
                                            <p:strVal val="#ppt_h"/>
                                          </p:val>
                                        </p:tav>
                                      </p:tavLst>
                                    </p:anim>
                                  </p:childTnLst>
                                </p:cTn>
                              </p:par>
                            </p:childTnLst>
                          </p:cTn>
                        </p:par>
                        <p:par>
                          <p:cTn id="84" fill="hold">
                            <p:stCondLst>
                              <p:cond delay="8000"/>
                            </p:stCondLst>
                            <p:childTnLst>
                              <p:par>
                                <p:cTn id="85" presetID="23" presetClass="entr" presetSubtype="16" fill="hold" grpId="0" nodeType="afterEffect">
                                  <p:stCondLst>
                                    <p:cond delay="0"/>
                                  </p:stCondLst>
                                  <p:childTnLst>
                                    <p:set>
                                      <p:cBhvr>
                                        <p:cTn id="86" dur="1" fill="hold">
                                          <p:stCondLst>
                                            <p:cond delay="0"/>
                                          </p:stCondLst>
                                        </p:cTn>
                                        <p:tgtEl>
                                          <p:spTgt spid="82"/>
                                        </p:tgtEl>
                                        <p:attrNameLst>
                                          <p:attrName>style.visibility</p:attrName>
                                        </p:attrNameLst>
                                      </p:cBhvr>
                                      <p:to>
                                        <p:strVal val="visible"/>
                                      </p:to>
                                    </p:set>
                                    <p:anim calcmode="lin" valueType="num">
                                      <p:cBhvr>
                                        <p:cTn id="87" dur="500" fill="hold"/>
                                        <p:tgtEl>
                                          <p:spTgt spid="82"/>
                                        </p:tgtEl>
                                        <p:attrNameLst>
                                          <p:attrName>ppt_w</p:attrName>
                                        </p:attrNameLst>
                                      </p:cBhvr>
                                      <p:tavLst>
                                        <p:tav tm="0">
                                          <p:val>
                                            <p:fltVal val="0"/>
                                          </p:val>
                                        </p:tav>
                                        <p:tav tm="100000">
                                          <p:val>
                                            <p:strVal val="#ppt_w"/>
                                          </p:val>
                                        </p:tav>
                                      </p:tavLst>
                                    </p:anim>
                                    <p:anim calcmode="lin" valueType="num">
                                      <p:cBhvr>
                                        <p:cTn id="88" dur="500" fill="hold"/>
                                        <p:tgtEl>
                                          <p:spTgt spid="82"/>
                                        </p:tgtEl>
                                        <p:attrNameLst>
                                          <p:attrName>ppt_h</p:attrName>
                                        </p:attrNameLst>
                                      </p:cBhvr>
                                      <p:tavLst>
                                        <p:tav tm="0">
                                          <p:val>
                                            <p:fltVal val="0"/>
                                          </p:val>
                                        </p:tav>
                                        <p:tav tm="100000">
                                          <p:val>
                                            <p:strVal val="#ppt_h"/>
                                          </p:val>
                                        </p:tav>
                                      </p:tavLst>
                                    </p:anim>
                                  </p:childTnLst>
                                </p:cTn>
                              </p:par>
                            </p:childTnLst>
                          </p:cTn>
                        </p:par>
                        <p:par>
                          <p:cTn id="89" fill="hold">
                            <p:stCondLst>
                              <p:cond delay="8500"/>
                            </p:stCondLst>
                            <p:childTnLst>
                              <p:par>
                                <p:cTn id="90" presetID="23" presetClass="entr" presetSubtype="16" fill="hold" grpId="0" nodeType="afterEffect">
                                  <p:stCondLst>
                                    <p:cond delay="0"/>
                                  </p:stCondLst>
                                  <p:childTnLst>
                                    <p:set>
                                      <p:cBhvr>
                                        <p:cTn id="91" dur="1" fill="hold">
                                          <p:stCondLst>
                                            <p:cond delay="0"/>
                                          </p:stCondLst>
                                        </p:cTn>
                                        <p:tgtEl>
                                          <p:spTgt spid="83"/>
                                        </p:tgtEl>
                                        <p:attrNameLst>
                                          <p:attrName>style.visibility</p:attrName>
                                        </p:attrNameLst>
                                      </p:cBhvr>
                                      <p:to>
                                        <p:strVal val="visible"/>
                                      </p:to>
                                    </p:set>
                                    <p:anim calcmode="lin" valueType="num">
                                      <p:cBhvr>
                                        <p:cTn id="92" dur="500" fill="hold"/>
                                        <p:tgtEl>
                                          <p:spTgt spid="83"/>
                                        </p:tgtEl>
                                        <p:attrNameLst>
                                          <p:attrName>ppt_w</p:attrName>
                                        </p:attrNameLst>
                                      </p:cBhvr>
                                      <p:tavLst>
                                        <p:tav tm="0">
                                          <p:val>
                                            <p:fltVal val="0"/>
                                          </p:val>
                                        </p:tav>
                                        <p:tav tm="100000">
                                          <p:val>
                                            <p:strVal val="#ppt_w"/>
                                          </p:val>
                                        </p:tav>
                                      </p:tavLst>
                                    </p:anim>
                                    <p:anim calcmode="lin" valueType="num">
                                      <p:cBhvr>
                                        <p:cTn id="93" dur="500" fill="hold"/>
                                        <p:tgtEl>
                                          <p:spTgt spid="83"/>
                                        </p:tgtEl>
                                        <p:attrNameLst>
                                          <p:attrName>ppt_h</p:attrName>
                                        </p:attrNameLst>
                                      </p:cBhvr>
                                      <p:tavLst>
                                        <p:tav tm="0">
                                          <p:val>
                                            <p:fltVal val="0"/>
                                          </p:val>
                                        </p:tav>
                                        <p:tav tm="100000">
                                          <p:val>
                                            <p:strVal val="#ppt_h"/>
                                          </p:val>
                                        </p:tav>
                                      </p:tavLst>
                                    </p:anim>
                                  </p:childTnLst>
                                </p:cTn>
                              </p:par>
                            </p:childTnLst>
                          </p:cTn>
                        </p:par>
                        <p:par>
                          <p:cTn id="94" fill="hold">
                            <p:stCondLst>
                              <p:cond delay="9000"/>
                            </p:stCondLst>
                            <p:childTnLst>
                              <p:par>
                                <p:cTn id="95" presetID="23" presetClass="entr" presetSubtype="16" fill="hold" grpId="0" nodeType="afterEffect">
                                  <p:stCondLst>
                                    <p:cond delay="0"/>
                                  </p:stCondLst>
                                  <p:childTnLst>
                                    <p:set>
                                      <p:cBhvr>
                                        <p:cTn id="96" dur="1" fill="hold">
                                          <p:stCondLst>
                                            <p:cond delay="0"/>
                                          </p:stCondLst>
                                        </p:cTn>
                                        <p:tgtEl>
                                          <p:spTgt spid="84"/>
                                        </p:tgtEl>
                                        <p:attrNameLst>
                                          <p:attrName>style.visibility</p:attrName>
                                        </p:attrNameLst>
                                      </p:cBhvr>
                                      <p:to>
                                        <p:strVal val="visible"/>
                                      </p:to>
                                    </p:set>
                                    <p:anim calcmode="lin" valueType="num">
                                      <p:cBhvr>
                                        <p:cTn id="97" dur="500" fill="hold"/>
                                        <p:tgtEl>
                                          <p:spTgt spid="84"/>
                                        </p:tgtEl>
                                        <p:attrNameLst>
                                          <p:attrName>ppt_w</p:attrName>
                                        </p:attrNameLst>
                                      </p:cBhvr>
                                      <p:tavLst>
                                        <p:tav tm="0">
                                          <p:val>
                                            <p:fltVal val="0"/>
                                          </p:val>
                                        </p:tav>
                                        <p:tav tm="100000">
                                          <p:val>
                                            <p:strVal val="#ppt_w"/>
                                          </p:val>
                                        </p:tav>
                                      </p:tavLst>
                                    </p:anim>
                                    <p:anim calcmode="lin" valueType="num">
                                      <p:cBhvr>
                                        <p:cTn id="98" dur="500" fill="hold"/>
                                        <p:tgtEl>
                                          <p:spTgt spid="8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79" grpId="0" animBg="1"/>
      <p:bldP spid="80" grpId="0" animBg="1"/>
      <p:bldP spid="81" grpId="0" animBg="1"/>
      <p:bldP spid="82" grpId="0" animBg="1"/>
      <p:bldP spid="83" grpId="0" animBg="1"/>
      <p:bldP spid="8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1364567"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grpSp>
        <p:nvGrpSpPr>
          <p:cNvPr id="87" name="组合 86"/>
          <p:cNvGrpSpPr/>
          <p:nvPr/>
        </p:nvGrpSpPr>
        <p:grpSpPr>
          <a:xfrm>
            <a:off x="1817664" y="2732642"/>
            <a:ext cx="8722064" cy="1683597"/>
            <a:chOff x="31445" y="161947"/>
            <a:chExt cx="2500824" cy="318131"/>
          </a:xfrm>
          <a:solidFill>
            <a:srgbClr val="5FA326"/>
          </a:solidFill>
        </p:grpSpPr>
        <p:sp>
          <p:nvSpPr>
            <p:cNvPr id="88" name="矩形 87"/>
            <p:cNvSpPr/>
            <p:nvPr/>
          </p:nvSpPr>
          <p:spPr>
            <a:xfrm>
              <a:off x="31445" y="176315"/>
              <a:ext cx="2268640" cy="293086"/>
            </a:xfrm>
            <a:prstGeom prst="rect">
              <a:avLst/>
            </a:prstGeom>
            <a:solidFill>
              <a:srgbClr val="6CAE43"/>
            </a:solidFill>
            <a:ln w="25400" cap="flat" cmpd="sng" algn="ctr">
              <a:solidFill>
                <a:srgbClr val="6CAE43"/>
              </a:solidFill>
              <a:prstDash val="solid"/>
            </a:ln>
            <a:effectLst/>
          </p:spPr>
          <p:txBody>
            <a:bodyPr rtlCol="0" anchor="ctr"/>
            <a:lstStyle/>
            <a:p>
              <a:pPr algn="ctr">
                <a:defRPr/>
              </a:pPr>
              <a:endParaRPr lang="zh-CN" altLang="en-US" sz="2400" kern="0" dirty="0" smtClean="0">
                <a:solidFill>
                  <a:prstClr val="white"/>
                </a:solidFill>
                <a:latin typeface="Arial"/>
                <a:ea typeface="方正正中黑简体"/>
                <a:cs typeface="+mn-ea"/>
                <a:sym typeface="+mn-lt"/>
              </a:endParaRPr>
            </a:p>
          </p:txBody>
        </p:sp>
        <p:sp>
          <p:nvSpPr>
            <p:cNvPr id="89" name="等腰三角形 88"/>
            <p:cNvSpPr/>
            <p:nvPr/>
          </p:nvSpPr>
          <p:spPr>
            <a:xfrm rot="5400000">
              <a:off x="2257111" y="204921"/>
              <a:ext cx="318131" cy="232184"/>
            </a:xfrm>
            <a:prstGeom prst="triangle">
              <a:avLst/>
            </a:prstGeom>
            <a:solidFill>
              <a:srgbClr val="6CAE43"/>
            </a:solidFill>
            <a:ln w="25400" cap="flat" cmpd="sng" algn="ctr">
              <a:solidFill>
                <a:srgbClr val="6CAE43"/>
              </a:solidFill>
              <a:prstDash val="solid"/>
            </a:ln>
            <a:effectLst/>
          </p:spPr>
          <p:txBody>
            <a:bodyPr rtlCol="0" anchor="ctr"/>
            <a:lstStyle/>
            <a:p>
              <a:pPr algn="ctr">
                <a:defRPr/>
              </a:pPr>
              <a:endParaRPr lang="zh-CN" altLang="en-US" sz="2400" kern="0" dirty="0" smtClean="0">
                <a:solidFill>
                  <a:prstClr val="white"/>
                </a:solidFill>
                <a:latin typeface="Arial"/>
                <a:ea typeface="方正正中黑简体"/>
                <a:cs typeface="+mn-ea"/>
                <a:sym typeface="+mn-lt"/>
              </a:endParaRPr>
            </a:p>
          </p:txBody>
        </p:sp>
        <p:sp>
          <p:nvSpPr>
            <p:cNvPr id="90" name="TextBox 8"/>
            <p:cNvSpPr txBox="1"/>
            <p:nvPr/>
          </p:nvSpPr>
          <p:spPr>
            <a:xfrm>
              <a:off x="1160701" y="238997"/>
              <a:ext cx="935417" cy="157024"/>
            </a:xfrm>
            <a:prstGeom prst="rect">
              <a:avLst/>
            </a:prstGeom>
            <a:solidFill>
              <a:srgbClr val="6CAE43"/>
            </a:solidFill>
            <a:ln>
              <a:solidFill>
                <a:srgbClr val="6CAE43"/>
              </a:solidFill>
            </a:ln>
          </p:spPr>
          <p:txBody>
            <a:bodyPr wrap="none" rtlCol="0">
              <a:spAutoFit/>
            </a:bodyPr>
            <a:lstStyle/>
            <a:p>
              <a:pPr algn="just">
                <a:spcBef>
                  <a:spcPct val="0"/>
                </a:spcBef>
              </a:pPr>
              <a:r>
                <a:rPr lang="zh-CN" altLang="en-US" sz="480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lt"/>
                </a:rPr>
                <a:t>建议与结论</a:t>
              </a:r>
              <a:endParaRPr lang="da-DK" altLang="zh-CN" sz="480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lt"/>
              </a:endParaRPr>
            </a:p>
          </p:txBody>
        </p:sp>
      </p:grpSp>
      <p:grpSp>
        <p:nvGrpSpPr>
          <p:cNvPr id="91" name="组合 90"/>
          <p:cNvGrpSpPr/>
          <p:nvPr/>
        </p:nvGrpSpPr>
        <p:grpSpPr>
          <a:xfrm>
            <a:off x="2081804" y="1831086"/>
            <a:ext cx="3493221" cy="3493221"/>
            <a:chOff x="267453" y="94709"/>
            <a:chExt cx="454824" cy="454824"/>
          </a:xfrm>
        </p:grpSpPr>
        <p:sp>
          <p:nvSpPr>
            <p:cNvPr id="92" name="椭圆 91"/>
            <p:cNvSpPr/>
            <p:nvPr/>
          </p:nvSpPr>
          <p:spPr>
            <a:xfrm>
              <a:off x="301756" y="114952"/>
              <a:ext cx="390525" cy="395287"/>
            </a:xfrm>
            <a:prstGeom prst="ellipse">
              <a:avLst/>
            </a:prstGeom>
            <a:solidFill>
              <a:sysClr val="window" lastClr="FFFFFF"/>
            </a:solidFill>
            <a:ln w="25400" cap="flat" cmpd="sng" algn="ctr">
              <a:solidFill>
                <a:sysClr val="window" lastClr="FFFFFF"/>
              </a:solidFill>
              <a:prstDash val="solid"/>
            </a:ln>
            <a:effectLst/>
          </p:spPr>
          <p:txBody>
            <a:bodyPr rtlCol="0" anchor="ctr"/>
            <a:lstStyle/>
            <a:p>
              <a:pPr algn="ctr">
                <a:defRPr/>
              </a:pPr>
              <a:endParaRPr lang="zh-CN" altLang="en-US" sz="2400" kern="0" dirty="0" smtClean="0">
                <a:solidFill>
                  <a:prstClr val="white"/>
                </a:solidFill>
                <a:latin typeface="Arial"/>
                <a:ea typeface="方正正中黑简体"/>
                <a:cs typeface="+mn-ea"/>
                <a:sym typeface="+mn-lt"/>
              </a:endParaRPr>
            </a:p>
          </p:txBody>
        </p:sp>
        <p:sp>
          <p:nvSpPr>
            <p:cNvPr id="93" name="椭圆 92"/>
            <p:cNvSpPr/>
            <p:nvPr/>
          </p:nvSpPr>
          <p:spPr>
            <a:xfrm>
              <a:off x="343738" y="170570"/>
              <a:ext cx="302255" cy="302255"/>
            </a:xfrm>
            <a:prstGeom prst="ellipse">
              <a:avLst/>
            </a:prstGeom>
            <a:solidFill>
              <a:srgbClr val="6CAE43"/>
            </a:solidFill>
            <a:ln w="25400" cap="flat" cmpd="sng" algn="ctr">
              <a:noFill/>
              <a:prstDash val="solid"/>
            </a:ln>
            <a:effectLst/>
          </p:spPr>
          <p:txBody>
            <a:bodyPr rtlCol="0" anchor="ctr"/>
            <a:lstStyle/>
            <a:p>
              <a:pPr algn="ctr">
                <a:defRPr/>
              </a:pPr>
              <a:endParaRPr lang="zh-CN" altLang="en-US" sz="2400" kern="0" dirty="0" smtClean="0">
                <a:solidFill>
                  <a:prstClr val="white"/>
                </a:solidFill>
                <a:latin typeface="Arial"/>
                <a:ea typeface="方正正中黑简体"/>
                <a:cs typeface="+mn-ea"/>
                <a:sym typeface="+mn-lt"/>
              </a:endParaRPr>
            </a:p>
          </p:txBody>
        </p:sp>
        <p:sp>
          <p:nvSpPr>
            <p:cNvPr id="94" name="同心圆 93"/>
            <p:cNvSpPr/>
            <p:nvPr/>
          </p:nvSpPr>
          <p:spPr>
            <a:xfrm>
              <a:off x="267453" y="94709"/>
              <a:ext cx="454824" cy="454824"/>
            </a:xfrm>
            <a:prstGeom prst="donut">
              <a:avLst>
                <a:gd name="adj" fmla="val 8567"/>
              </a:avLst>
            </a:prstGeom>
            <a:solidFill>
              <a:sysClr val="window" lastClr="FFFFFF"/>
            </a:solidFill>
            <a:ln w="9525" cap="flat" cmpd="sng" algn="ctr">
              <a:noFill/>
              <a:prstDash val="solid"/>
            </a:ln>
            <a:effectLst>
              <a:outerShdw blurRad="63500" sx="102000" sy="102000" algn="ctr" rotWithShape="0">
                <a:prstClr val="black">
                  <a:alpha val="20000"/>
                </a:prstClr>
              </a:outerShdw>
            </a:effectLst>
          </p:spPr>
          <p:txBody>
            <a:bodyPr rtlCol="0" anchor="ctr"/>
            <a:lstStyle/>
            <a:p>
              <a:pPr algn="ctr">
                <a:defRPr/>
              </a:pPr>
              <a:endParaRPr lang="zh-CN" altLang="en-US" sz="1600" kern="0" dirty="0" smtClean="0">
                <a:solidFill>
                  <a:prstClr val="black"/>
                </a:solidFill>
                <a:latin typeface="Arial"/>
                <a:ea typeface="方正正中黑简体"/>
                <a:cs typeface="+mn-ea"/>
                <a:sym typeface="+mn-lt"/>
              </a:endParaRPr>
            </a:p>
          </p:txBody>
        </p:sp>
        <p:sp>
          <p:nvSpPr>
            <p:cNvPr id="95" name="TextBox 9"/>
            <p:cNvSpPr txBox="1"/>
            <p:nvPr/>
          </p:nvSpPr>
          <p:spPr>
            <a:xfrm>
              <a:off x="370583" y="176347"/>
              <a:ext cx="261978" cy="268490"/>
            </a:xfrm>
            <a:prstGeom prst="rect">
              <a:avLst/>
            </a:prstGeom>
            <a:noFill/>
          </p:spPr>
          <p:txBody>
            <a:bodyPr wrap="none" rtlCol="0">
              <a:spAutoFit/>
            </a:bodyPr>
            <a:lstStyle/>
            <a:p>
              <a:pPr>
                <a:defRPr/>
              </a:pPr>
              <a:r>
                <a:rPr lang="en-US" altLang="zh-CN" sz="12800" kern="0" dirty="0" smtClean="0">
                  <a:solidFill>
                    <a:prstClr val="white"/>
                  </a:solidFill>
                  <a:latin typeface="Arial"/>
                  <a:ea typeface="方正正中黑简体"/>
                  <a:cs typeface="+mn-ea"/>
                  <a:sym typeface="+mn-lt"/>
                </a:rPr>
                <a:t>05</a:t>
              </a:r>
              <a:endParaRPr lang="zh-CN" altLang="en-US" sz="12800" kern="0" dirty="0" smtClean="0">
                <a:solidFill>
                  <a:prstClr val="white"/>
                </a:solidFill>
                <a:latin typeface="Arial"/>
                <a:ea typeface="方正正中黑简体"/>
                <a:cs typeface="+mn-ea"/>
                <a:sym typeface="+mn-lt"/>
              </a:endParaRPr>
            </a:p>
          </p:txBody>
        </p:sp>
      </p:grpSp>
    </p:spTree>
    <p:extLst>
      <p:ext uri="{BB962C8B-B14F-4D97-AF65-F5344CB8AC3E}">
        <p14:creationId xmlns:p14="http://schemas.microsoft.com/office/powerpoint/2010/main" val="27999775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heel(1)">
                                      <p:cBhvr>
                                        <p:cTn id="7" dur="20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wipe(left)">
                                      <p:cBhvr>
                                        <p:cTn id="12" dur="1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1364567"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85" name="矩形 84"/>
          <p:cNvSpPr/>
          <p:nvPr/>
        </p:nvSpPr>
        <p:spPr>
          <a:xfrm>
            <a:off x="1" y="508000"/>
            <a:ext cx="182563" cy="508000"/>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ea typeface="微软雅黑" panose="020B0503020204020204" pitchFamily="34" charset="-122"/>
            </a:endParaRPr>
          </a:p>
        </p:txBody>
      </p:sp>
      <p:sp>
        <p:nvSpPr>
          <p:cNvPr id="86" name="文本框 4"/>
          <p:cNvSpPr txBox="1">
            <a:spLocks noChangeArrowheads="1"/>
          </p:cNvSpPr>
          <p:nvPr/>
        </p:nvSpPr>
        <p:spPr bwMode="auto">
          <a:xfrm>
            <a:off x="295275" y="561975"/>
            <a:ext cx="26812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000" b="1">
                <a:solidFill>
                  <a:prstClr val="black"/>
                </a:solidFill>
                <a:latin typeface="微软雅黑" panose="020B0503020204020204" pitchFamily="34" charset="-122"/>
                <a:ea typeface="微软雅黑" panose="020B0503020204020204" pitchFamily="34" charset="-122"/>
              </a:rPr>
              <a:t>单击此处输入标题</a:t>
            </a:r>
          </a:p>
        </p:txBody>
      </p:sp>
      <p:sp>
        <p:nvSpPr>
          <p:cNvPr id="7" name="Rectangle 17"/>
          <p:cNvSpPr>
            <a:spLocks/>
          </p:cNvSpPr>
          <p:nvPr/>
        </p:nvSpPr>
        <p:spPr bwMode="auto">
          <a:xfrm>
            <a:off x="1250951" y="2192338"/>
            <a:ext cx="1943100" cy="3263900"/>
          </a:xfrm>
          <a:prstGeom prst="rect">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3190">
              <a:solidFill>
                <a:prstClr val="white"/>
              </a:solidFill>
              <a:sym typeface="Arial" panose="020B0604020202020204" pitchFamily="34" charset="0"/>
            </a:endParaRPr>
          </a:p>
        </p:txBody>
      </p:sp>
      <p:sp>
        <p:nvSpPr>
          <p:cNvPr id="8" name="Rectangle 17"/>
          <p:cNvSpPr>
            <a:spLocks/>
          </p:cNvSpPr>
          <p:nvPr/>
        </p:nvSpPr>
        <p:spPr bwMode="auto">
          <a:xfrm>
            <a:off x="3822702" y="2192338"/>
            <a:ext cx="1943100" cy="3263900"/>
          </a:xfrm>
          <a:prstGeom prst="rect">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3190">
              <a:solidFill>
                <a:prstClr val="white"/>
              </a:solidFill>
              <a:sym typeface="Arial" panose="020B0604020202020204" pitchFamily="34" charset="0"/>
            </a:endParaRPr>
          </a:p>
        </p:txBody>
      </p:sp>
      <p:sp>
        <p:nvSpPr>
          <p:cNvPr id="9" name="Rectangle 17"/>
          <p:cNvSpPr>
            <a:spLocks/>
          </p:cNvSpPr>
          <p:nvPr/>
        </p:nvSpPr>
        <p:spPr bwMode="auto">
          <a:xfrm>
            <a:off x="6470651" y="2192338"/>
            <a:ext cx="1943100" cy="3263900"/>
          </a:xfrm>
          <a:prstGeom prst="rect">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3190">
              <a:solidFill>
                <a:prstClr val="white"/>
              </a:solidFill>
              <a:sym typeface="Arial" panose="020B0604020202020204" pitchFamily="34" charset="0"/>
            </a:endParaRPr>
          </a:p>
        </p:txBody>
      </p:sp>
      <p:sp>
        <p:nvSpPr>
          <p:cNvPr id="10" name="Rectangle 17"/>
          <p:cNvSpPr>
            <a:spLocks/>
          </p:cNvSpPr>
          <p:nvPr/>
        </p:nvSpPr>
        <p:spPr bwMode="auto">
          <a:xfrm>
            <a:off x="9021763" y="2192338"/>
            <a:ext cx="1941512" cy="3263900"/>
          </a:xfrm>
          <a:prstGeom prst="rect">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3190">
              <a:solidFill>
                <a:prstClr val="white"/>
              </a:solidFill>
              <a:sym typeface="Arial" panose="020B0604020202020204" pitchFamily="34" charset="0"/>
            </a:endParaRPr>
          </a:p>
        </p:txBody>
      </p:sp>
      <p:sp>
        <p:nvSpPr>
          <p:cNvPr id="11" name="Oval 7"/>
          <p:cNvSpPr>
            <a:spLocks/>
          </p:cNvSpPr>
          <p:nvPr/>
        </p:nvSpPr>
        <p:spPr bwMode="auto">
          <a:xfrm>
            <a:off x="4384678" y="2460625"/>
            <a:ext cx="900113" cy="901700"/>
          </a:xfrm>
          <a:prstGeom prst="ellipse">
            <a:avLst/>
          </a:prstGeom>
          <a:solidFill>
            <a:srgbClr val="6CAE43"/>
          </a:solidFill>
          <a:ln w="28575">
            <a:solidFill>
              <a:schemeClr val="bg1"/>
            </a:solidFill>
          </a:ln>
          <a:effectLst>
            <a:outerShdw blurRad="152400" dist="63500" dir="8100000" algn="tr" rotWithShape="0">
              <a:prstClr val="black">
                <a:alpha val="26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3190">
              <a:solidFill>
                <a:prstClr val="white"/>
              </a:solidFill>
              <a:sym typeface="Arial" panose="020B0604020202020204" pitchFamily="34" charset="0"/>
            </a:endParaRPr>
          </a:p>
        </p:txBody>
      </p:sp>
      <p:sp>
        <p:nvSpPr>
          <p:cNvPr id="12" name="Freeform 6"/>
          <p:cNvSpPr>
            <a:spLocks noEditPoints="1"/>
          </p:cNvSpPr>
          <p:nvPr/>
        </p:nvSpPr>
        <p:spPr bwMode="auto">
          <a:xfrm>
            <a:off x="4579939" y="2749554"/>
            <a:ext cx="514351" cy="341313"/>
          </a:xfrm>
          <a:custGeom>
            <a:avLst/>
            <a:gdLst>
              <a:gd name="T0" fmla="*/ 176 w 176"/>
              <a:gd name="T1" fmla="*/ 99 h 117"/>
              <a:gd name="T2" fmla="*/ 176 w 176"/>
              <a:gd name="T3" fmla="*/ 108 h 117"/>
              <a:gd name="T4" fmla="*/ 161 w 176"/>
              <a:gd name="T5" fmla="*/ 117 h 117"/>
              <a:gd name="T6" fmla="*/ 15 w 176"/>
              <a:gd name="T7" fmla="*/ 117 h 117"/>
              <a:gd name="T8" fmla="*/ 0 w 176"/>
              <a:gd name="T9" fmla="*/ 108 h 117"/>
              <a:gd name="T10" fmla="*/ 0 w 176"/>
              <a:gd name="T11" fmla="*/ 99 h 117"/>
              <a:gd name="T12" fmla="*/ 15 w 176"/>
              <a:gd name="T13" fmla="*/ 99 h 117"/>
              <a:gd name="T14" fmla="*/ 161 w 176"/>
              <a:gd name="T15" fmla="*/ 99 h 117"/>
              <a:gd name="T16" fmla="*/ 176 w 176"/>
              <a:gd name="T17" fmla="*/ 99 h 117"/>
              <a:gd name="T18" fmla="*/ 24 w 176"/>
              <a:gd name="T19" fmla="*/ 79 h 117"/>
              <a:gd name="T20" fmla="*/ 24 w 176"/>
              <a:gd name="T21" fmla="*/ 14 h 117"/>
              <a:gd name="T22" fmla="*/ 38 w 176"/>
              <a:gd name="T23" fmla="*/ 0 h 117"/>
              <a:gd name="T24" fmla="*/ 138 w 176"/>
              <a:gd name="T25" fmla="*/ 0 h 117"/>
              <a:gd name="T26" fmla="*/ 152 w 176"/>
              <a:gd name="T27" fmla="*/ 14 h 117"/>
              <a:gd name="T28" fmla="*/ 152 w 176"/>
              <a:gd name="T29" fmla="*/ 79 h 117"/>
              <a:gd name="T30" fmla="*/ 138 w 176"/>
              <a:gd name="T31" fmla="*/ 93 h 117"/>
              <a:gd name="T32" fmla="*/ 38 w 176"/>
              <a:gd name="T33" fmla="*/ 93 h 117"/>
              <a:gd name="T34" fmla="*/ 24 w 176"/>
              <a:gd name="T35" fmla="*/ 79 h 117"/>
              <a:gd name="T36" fmla="*/ 35 w 176"/>
              <a:gd name="T37" fmla="*/ 79 h 117"/>
              <a:gd name="T38" fmla="*/ 38 w 176"/>
              <a:gd name="T39" fmla="*/ 82 h 117"/>
              <a:gd name="T40" fmla="*/ 138 w 176"/>
              <a:gd name="T41" fmla="*/ 82 h 117"/>
              <a:gd name="T42" fmla="*/ 141 w 176"/>
              <a:gd name="T43" fmla="*/ 79 h 117"/>
              <a:gd name="T44" fmla="*/ 141 w 176"/>
              <a:gd name="T45" fmla="*/ 14 h 117"/>
              <a:gd name="T46" fmla="*/ 138 w 176"/>
              <a:gd name="T47" fmla="*/ 11 h 117"/>
              <a:gd name="T48" fmla="*/ 38 w 176"/>
              <a:gd name="T49" fmla="*/ 11 h 117"/>
              <a:gd name="T50" fmla="*/ 35 w 176"/>
              <a:gd name="T51" fmla="*/ 14 h 117"/>
              <a:gd name="T52" fmla="*/ 35 w 176"/>
              <a:gd name="T53" fmla="*/ 79 h 117"/>
              <a:gd name="T54" fmla="*/ 97 w 176"/>
              <a:gd name="T55" fmla="*/ 107 h 117"/>
              <a:gd name="T56" fmla="*/ 95 w 176"/>
              <a:gd name="T57" fmla="*/ 105 h 117"/>
              <a:gd name="T58" fmla="*/ 81 w 176"/>
              <a:gd name="T59" fmla="*/ 105 h 117"/>
              <a:gd name="T60" fmla="*/ 79 w 176"/>
              <a:gd name="T61" fmla="*/ 107 h 117"/>
              <a:gd name="T62" fmla="*/ 81 w 176"/>
              <a:gd name="T63" fmla="*/ 108 h 117"/>
              <a:gd name="T64" fmla="*/ 95 w 176"/>
              <a:gd name="T65" fmla="*/ 108 h 117"/>
              <a:gd name="T66" fmla="*/ 97 w 176"/>
              <a:gd name="T67" fmla="*/ 10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17">
                <a:moveTo>
                  <a:pt x="176" y="99"/>
                </a:moveTo>
                <a:cubicBezTo>
                  <a:pt x="176" y="108"/>
                  <a:pt x="176" y="108"/>
                  <a:pt x="176" y="108"/>
                </a:cubicBezTo>
                <a:cubicBezTo>
                  <a:pt x="176" y="113"/>
                  <a:pt x="169" y="117"/>
                  <a:pt x="161" y="117"/>
                </a:cubicBezTo>
                <a:cubicBezTo>
                  <a:pt x="15" y="117"/>
                  <a:pt x="15" y="117"/>
                  <a:pt x="15" y="117"/>
                </a:cubicBezTo>
                <a:cubicBezTo>
                  <a:pt x="7" y="117"/>
                  <a:pt x="0" y="113"/>
                  <a:pt x="0" y="108"/>
                </a:cubicBezTo>
                <a:cubicBezTo>
                  <a:pt x="0" y="99"/>
                  <a:pt x="0" y="99"/>
                  <a:pt x="0" y="99"/>
                </a:cubicBezTo>
                <a:cubicBezTo>
                  <a:pt x="15" y="99"/>
                  <a:pt x="15" y="99"/>
                  <a:pt x="15" y="99"/>
                </a:cubicBezTo>
                <a:cubicBezTo>
                  <a:pt x="161" y="99"/>
                  <a:pt x="161" y="99"/>
                  <a:pt x="161" y="99"/>
                </a:cubicBezTo>
                <a:lnTo>
                  <a:pt x="176" y="99"/>
                </a:lnTo>
                <a:close/>
                <a:moveTo>
                  <a:pt x="24" y="79"/>
                </a:moveTo>
                <a:cubicBezTo>
                  <a:pt x="24" y="14"/>
                  <a:pt x="24" y="14"/>
                  <a:pt x="24" y="14"/>
                </a:cubicBezTo>
                <a:cubicBezTo>
                  <a:pt x="24" y="6"/>
                  <a:pt x="30" y="0"/>
                  <a:pt x="38" y="0"/>
                </a:cubicBezTo>
                <a:cubicBezTo>
                  <a:pt x="138" y="0"/>
                  <a:pt x="138" y="0"/>
                  <a:pt x="138" y="0"/>
                </a:cubicBezTo>
                <a:cubicBezTo>
                  <a:pt x="146" y="0"/>
                  <a:pt x="152" y="6"/>
                  <a:pt x="152" y="14"/>
                </a:cubicBezTo>
                <a:cubicBezTo>
                  <a:pt x="152" y="79"/>
                  <a:pt x="152" y="79"/>
                  <a:pt x="152" y="79"/>
                </a:cubicBezTo>
                <a:cubicBezTo>
                  <a:pt x="152" y="87"/>
                  <a:pt x="146" y="93"/>
                  <a:pt x="138" y="93"/>
                </a:cubicBezTo>
                <a:cubicBezTo>
                  <a:pt x="38" y="93"/>
                  <a:pt x="38" y="93"/>
                  <a:pt x="38" y="93"/>
                </a:cubicBezTo>
                <a:cubicBezTo>
                  <a:pt x="30" y="93"/>
                  <a:pt x="24" y="87"/>
                  <a:pt x="24" y="79"/>
                </a:cubicBezTo>
                <a:close/>
                <a:moveTo>
                  <a:pt x="35" y="79"/>
                </a:moveTo>
                <a:cubicBezTo>
                  <a:pt x="35" y="80"/>
                  <a:pt x="37" y="82"/>
                  <a:pt x="38" y="82"/>
                </a:cubicBezTo>
                <a:cubicBezTo>
                  <a:pt x="138" y="82"/>
                  <a:pt x="138" y="82"/>
                  <a:pt x="138" y="82"/>
                </a:cubicBezTo>
                <a:cubicBezTo>
                  <a:pt x="139" y="82"/>
                  <a:pt x="141" y="80"/>
                  <a:pt x="141" y="79"/>
                </a:cubicBezTo>
                <a:cubicBezTo>
                  <a:pt x="141" y="14"/>
                  <a:pt x="141" y="14"/>
                  <a:pt x="141" y="14"/>
                </a:cubicBezTo>
                <a:cubicBezTo>
                  <a:pt x="141" y="13"/>
                  <a:pt x="139" y="11"/>
                  <a:pt x="138" y="11"/>
                </a:cubicBezTo>
                <a:cubicBezTo>
                  <a:pt x="38" y="11"/>
                  <a:pt x="38" y="11"/>
                  <a:pt x="38" y="11"/>
                </a:cubicBezTo>
                <a:cubicBezTo>
                  <a:pt x="37" y="11"/>
                  <a:pt x="35" y="13"/>
                  <a:pt x="35" y="14"/>
                </a:cubicBezTo>
                <a:lnTo>
                  <a:pt x="35" y="79"/>
                </a:lnTo>
                <a:close/>
                <a:moveTo>
                  <a:pt x="97" y="107"/>
                </a:moveTo>
                <a:cubicBezTo>
                  <a:pt x="97" y="106"/>
                  <a:pt x="96" y="105"/>
                  <a:pt x="95" y="105"/>
                </a:cubicBezTo>
                <a:cubicBezTo>
                  <a:pt x="81" y="105"/>
                  <a:pt x="81" y="105"/>
                  <a:pt x="81" y="105"/>
                </a:cubicBezTo>
                <a:cubicBezTo>
                  <a:pt x="80" y="105"/>
                  <a:pt x="79" y="106"/>
                  <a:pt x="79" y="107"/>
                </a:cubicBezTo>
                <a:cubicBezTo>
                  <a:pt x="79" y="107"/>
                  <a:pt x="80" y="108"/>
                  <a:pt x="81" y="108"/>
                </a:cubicBezTo>
                <a:cubicBezTo>
                  <a:pt x="95" y="108"/>
                  <a:pt x="95" y="108"/>
                  <a:pt x="95" y="108"/>
                </a:cubicBezTo>
                <a:cubicBezTo>
                  <a:pt x="96" y="108"/>
                  <a:pt x="97" y="107"/>
                  <a:pt x="97" y="107"/>
                </a:cubicBezTo>
                <a:close/>
              </a:path>
            </a:pathLst>
          </a:custGeom>
          <a:solidFill>
            <a:schemeClr val="bg1"/>
          </a:solidFill>
          <a:ln>
            <a:noFill/>
          </a:ln>
        </p:spPr>
        <p:txBody>
          <a:bodyPr lIns="121920" tIns="60960" rIns="121920" bIns="60960"/>
          <a:lstStyle/>
          <a:p>
            <a:pPr algn="ctr" eaLnBrk="1" hangingPunct="1">
              <a:defRPr/>
            </a:pPr>
            <a:endParaRPr lang="en-US" sz="3733">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Oval 13"/>
          <p:cNvSpPr>
            <a:spLocks/>
          </p:cNvSpPr>
          <p:nvPr/>
        </p:nvSpPr>
        <p:spPr bwMode="auto">
          <a:xfrm>
            <a:off x="9598028" y="2460625"/>
            <a:ext cx="900113" cy="901700"/>
          </a:xfrm>
          <a:prstGeom prst="ellipse">
            <a:avLst/>
          </a:prstGeom>
          <a:solidFill>
            <a:srgbClr val="6CAE43"/>
          </a:solidFill>
          <a:ln w="28575">
            <a:solidFill>
              <a:schemeClr val="bg1"/>
            </a:solidFill>
          </a:ln>
          <a:effectLst>
            <a:outerShdw blurRad="152400" dist="63500" dir="8100000" algn="tr" rotWithShape="0">
              <a:prstClr val="black">
                <a:alpha val="26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3190">
              <a:solidFill>
                <a:prstClr val="white"/>
              </a:solidFill>
              <a:sym typeface="Arial" panose="020B0604020202020204" pitchFamily="34" charset="0"/>
            </a:endParaRPr>
          </a:p>
        </p:txBody>
      </p:sp>
      <p:sp>
        <p:nvSpPr>
          <p:cNvPr id="14" name="Freeform 7"/>
          <p:cNvSpPr>
            <a:spLocks noEditPoints="1"/>
          </p:cNvSpPr>
          <p:nvPr/>
        </p:nvSpPr>
        <p:spPr bwMode="auto">
          <a:xfrm>
            <a:off x="9794875" y="2695579"/>
            <a:ext cx="482600" cy="447675"/>
          </a:xfrm>
          <a:custGeom>
            <a:avLst/>
            <a:gdLst>
              <a:gd name="T0" fmla="*/ 31 w 177"/>
              <a:gd name="T1" fmla="*/ 94 h 164"/>
              <a:gd name="T2" fmla="*/ 19 w 177"/>
              <a:gd name="T3" fmla="*/ 94 h 164"/>
              <a:gd name="T4" fmla="*/ 1 w 177"/>
              <a:gd name="T5" fmla="*/ 79 h 164"/>
              <a:gd name="T6" fmla="*/ 12 w 177"/>
              <a:gd name="T7" fmla="*/ 47 h 164"/>
              <a:gd name="T8" fmla="*/ 36 w 177"/>
              <a:gd name="T9" fmla="*/ 55 h 164"/>
              <a:gd name="T10" fmla="*/ 48 w 177"/>
              <a:gd name="T11" fmla="*/ 52 h 164"/>
              <a:gd name="T12" fmla="*/ 48 w 177"/>
              <a:gd name="T13" fmla="*/ 59 h 164"/>
              <a:gd name="T14" fmla="*/ 55 w 177"/>
              <a:gd name="T15" fmla="*/ 82 h 164"/>
              <a:gd name="T16" fmla="*/ 31 w 177"/>
              <a:gd name="T17" fmla="*/ 94 h 164"/>
              <a:gd name="T18" fmla="*/ 36 w 177"/>
              <a:gd name="T19" fmla="*/ 47 h 164"/>
              <a:gd name="T20" fmla="*/ 12 w 177"/>
              <a:gd name="T21" fmla="*/ 23 h 164"/>
              <a:gd name="T22" fmla="*/ 36 w 177"/>
              <a:gd name="T23" fmla="*/ 0 h 164"/>
              <a:gd name="T24" fmla="*/ 59 w 177"/>
              <a:gd name="T25" fmla="*/ 23 h 164"/>
              <a:gd name="T26" fmla="*/ 36 w 177"/>
              <a:gd name="T27" fmla="*/ 47 h 164"/>
              <a:gd name="T28" fmla="*/ 129 w 177"/>
              <a:gd name="T29" fmla="*/ 164 h 164"/>
              <a:gd name="T30" fmla="*/ 49 w 177"/>
              <a:gd name="T31" fmla="*/ 164 h 164"/>
              <a:gd name="T32" fmla="*/ 24 w 177"/>
              <a:gd name="T33" fmla="*/ 140 h 164"/>
              <a:gd name="T34" fmla="*/ 56 w 177"/>
              <a:gd name="T35" fmla="*/ 88 h 164"/>
              <a:gd name="T36" fmla="*/ 89 w 177"/>
              <a:gd name="T37" fmla="*/ 101 h 164"/>
              <a:gd name="T38" fmla="*/ 121 w 177"/>
              <a:gd name="T39" fmla="*/ 88 h 164"/>
              <a:gd name="T40" fmla="*/ 153 w 177"/>
              <a:gd name="T41" fmla="*/ 140 h 164"/>
              <a:gd name="T42" fmla="*/ 129 w 177"/>
              <a:gd name="T43" fmla="*/ 164 h 164"/>
              <a:gd name="T44" fmla="*/ 89 w 177"/>
              <a:gd name="T45" fmla="*/ 94 h 164"/>
              <a:gd name="T46" fmla="*/ 53 w 177"/>
              <a:gd name="T47" fmla="*/ 59 h 164"/>
              <a:gd name="T48" fmla="*/ 89 w 177"/>
              <a:gd name="T49" fmla="*/ 23 h 164"/>
              <a:gd name="T50" fmla="*/ 124 w 177"/>
              <a:gd name="T51" fmla="*/ 59 h 164"/>
              <a:gd name="T52" fmla="*/ 89 w 177"/>
              <a:gd name="T53" fmla="*/ 94 h 164"/>
              <a:gd name="T54" fmla="*/ 141 w 177"/>
              <a:gd name="T55" fmla="*/ 47 h 164"/>
              <a:gd name="T56" fmla="*/ 118 w 177"/>
              <a:gd name="T57" fmla="*/ 23 h 164"/>
              <a:gd name="T58" fmla="*/ 141 w 177"/>
              <a:gd name="T59" fmla="*/ 0 h 164"/>
              <a:gd name="T60" fmla="*/ 165 w 177"/>
              <a:gd name="T61" fmla="*/ 23 h 164"/>
              <a:gd name="T62" fmla="*/ 141 w 177"/>
              <a:gd name="T63" fmla="*/ 47 h 164"/>
              <a:gd name="T64" fmla="*/ 159 w 177"/>
              <a:gd name="T65" fmla="*/ 94 h 164"/>
              <a:gd name="T66" fmla="*/ 146 w 177"/>
              <a:gd name="T67" fmla="*/ 94 h 164"/>
              <a:gd name="T68" fmla="*/ 122 w 177"/>
              <a:gd name="T69" fmla="*/ 82 h 164"/>
              <a:gd name="T70" fmla="*/ 130 w 177"/>
              <a:gd name="T71" fmla="*/ 59 h 164"/>
              <a:gd name="T72" fmla="*/ 129 w 177"/>
              <a:gd name="T73" fmla="*/ 52 h 164"/>
              <a:gd name="T74" fmla="*/ 141 w 177"/>
              <a:gd name="T75" fmla="*/ 55 h 164"/>
              <a:gd name="T76" fmla="*/ 165 w 177"/>
              <a:gd name="T77" fmla="*/ 47 h 164"/>
              <a:gd name="T78" fmla="*/ 177 w 177"/>
              <a:gd name="T79" fmla="*/ 79 h 164"/>
              <a:gd name="T80" fmla="*/ 159 w 177"/>
              <a:gd name="T81" fmla="*/ 9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7" h="164">
                <a:moveTo>
                  <a:pt x="31" y="94"/>
                </a:moveTo>
                <a:cubicBezTo>
                  <a:pt x="19" y="94"/>
                  <a:pt x="19" y="94"/>
                  <a:pt x="19" y="94"/>
                </a:cubicBezTo>
                <a:cubicBezTo>
                  <a:pt x="9" y="94"/>
                  <a:pt x="1" y="89"/>
                  <a:pt x="1" y="79"/>
                </a:cubicBezTo>
                <a:cubicBezTo>
                  <a:pt x="1" y="72"/>
                  <a:pt x="0" y="47"/>
                  <a:pt x="12" y="47"/>
                </a:cubicBezTo>
                <a:cubicBezTo>
                  <a:pt x="14" y="47"/>
                  <a:pt x="24" y="55"/>
                  <a:pt x="36" y="55"/>
                </a:cubicBezTo>
                <a:cubicBezTo>
                  <a:pt x="40" y="55"/>
                  <a:pt x="44" y="54"/>
                  <a:pt x="48" y="52"/>
                </a:cubicBezTo>
                <a:cubicBezTo>
                  <a:pt x="48" y="54"/>
                  <a:pt x="48" y="57"/>
                  <a:pt x="48" y="59"/>
                </a:cubicBezTo>
                <a:cubicBezTo>
                  <a:pt x="48" y="67"/>
                  <a:pt x="50" y="75"/>
                  <a:pt x="55" y="82"/>
                </a:cubicBezTo>
                <a:cubicBezTo>
                  <a:pt x="46" y="82"/>
                  <a:pt x="37" y="86"/>
                  <a:pt x="31" y="94"/>
                </a:cubicBezTo>
                <a:close/>
                <a:moveTo>
                  <a:pt x="36" y="47"/>
                </a:moveTo>
                <a:cubicBezTo>
                  <a:pt x="23" y="47"/>
                  <a:pt x="12" y="36"/>
                  <a:pt x="12" y="23"/>
                </a:cubicBezTo>
                <a:cubicBezTo>
                  <a:pt x="12" y="10"/>
                  <a:pt x="23" y="0"/>
                  <a:pt x="36" y="0"/>
                </a:cubicBezTo>
                <a:cubicBezTo>
                  <a:pt x="49" y="0"/>
                  <a:pt x="59" y="10"/>
                  <a:pt x="59" y="23"/>
                </a:cubicBezTo>
                <a:cubicBezTo>
                  <a:pt x="59" y="36"/>
                  <a:pt x="49" y="47"/>
                  <a:pt x="36" y="47"/>
                </a:cubicBezTo>
                <a:close/>
                <a:moveTo>
                  <a:pt x="129" y="164"/>
                </a:moveTo>
                <a:cubicBezTo>
                  <a:pt x="49" y="164"/>
                  <a:pt x="49" y="164"/>
                  <a:pt x="49" y="164"/>
                </a:cubicBezTo>
                <a:cubicBezTo>
                  <a:pt x="34" y="164"/>
                  <a:pt x="24" y="155"/>
                  <a:pt x="24" y="140"/>
                </a:cubicBezTo>
                <a:cubicBezTo>
                  <a:pt x="24" y="120"/>
                  <a:pt x="29" y="88"/>
                  <a:pt x="56" y="88"/>
                </a:cubicBezTo>
                <a:cubicBezTo>
                  <a:pt x="59" y="88"/>
                  <a:pt x="70" y="101"/>
                  <a:pt x="89" y="101"/>
                </a:cubicBezTo>
                <a:cubicBezTo>
                  <a:pt x="107" y="101"/>
                  <a:pt x="118" y="88"/>
                  <a:pt x="121" y="88"/>
                </a:cubicBezTo>
                <a:cubicBezTo>
                  <a:pt x="148" y="88"/>
                  <a:pt x="153" y="120"/>
                  <a:pt x="153" y="140"/>
                </a:cubicBezTo>
                <a:cubicBezTo>
                  <a:pt x="153" y="155"/>
                  <a:pt x="143" y="164"/>
                  <a:pt x="129" y="164"/>
                </a:cubicBezTo>
                <a:close/>
                <a:moveTo>
                  <a:pt x="89" y="94"/>
                </a:moveTo>
                <a:cubicBezTo>
                  <a:pt x="69" y="94"/>
                  <a:pt x="53" y="78"/>
                  <a:pt x="53" y="59"/>
                </a:cubicBezTo>
                <a:cubicBezTo>
                  <a:pt x="53" y="39"/>
                  <a:pt x="69" y="23"/>
                  <a:pt x="89" y="23"/>
                </a:cubicBezTo>
                <a:cubicBezTo>
                  <a:pt x="108" y="23"/>
                  <a:pt x="124" y="39"/>
                  <a:pt x="124" y="59"/>
                </a:cubicBezTo>
                <a:cubicBezTo>
                  <a:pt x="124" y="78"/>
                  <a:pt x="108" y="94"/>
                  <a:pt x="89" y="94"/>
                </a:cubicBezTo>
                <a:close/>
                <a:moveTo>
                  <a:pt x="141" y="47"/>
                </a:moveTo>
                <a:cubicBezTo>
                  <a:pt x="128" y="47"/>
                  <a:pt x="118" y="36"/>
                  <a:pt x="118" y="23"/>
                </a:cubicBezTo>
                <a:cubicBezTo>
                  <a:pt x="118" y="10"/>
                  <a:pt x="128" y="0"/>
                  <a:pt x="141" y="0"/>
                </a:cubicBezTo>
                <a:cubicBezTo>
                  <a:pt x="154" y="0"/>
                  <a:pt x="165" y="10"/>
                  <a:pt x="165" y="23"/>
                </a:cubicBezTo>
                <a:cubicBezTo>
                  <a:pt x="165" y="36"/>
                  <a:pt x="154" y="47"/>
                  <a:pt x="141" y="47"/>
                </a:cubicBezTo>
                <a:close/>
                <a:moveTo>
                  <a:pt x="159" y="94"/>
                </a:moveTo>
                <a:cubicBezTo>
                  <a:pt x="146" y="94"/>
                  <a:pt x="146" y="94"/>
                  <a:pt x="146" y="94"/>
                </a:cubicBezTo>
                <a:cubicBezTo>
                  <a:pt x="140" y="86"/>
                  <a:pt x="132" y="82"/>
                  <a:pt x="122" y="82"/>
                </a:cubicBezTo>
                <a:cubicBezTo>
                  <a:pt x="127" y="75"/>
                  <a:pt x="130" y="67"/>
                  <a:pt x="130" y="59"/>
                </a:cubicBezTo>
                <a:cubicBezTo>
                  <a:pt x="130" y="57"/>
                  <a:pt x="129" y="54"/>
                  <a:pt x="129" y="52"/>
                </a:cubicBezTo>
                <a:cubicBezTo>
                  <a:pt x="133" y="54"/>
                  <a:pt x="137" y="55"/>
                  <a:pt x="141" y="55"/>
                </a:cubicBezTo>
                <a:cubicBezTo>
                  <a:pt x="154" y="55"/>
                  <a:pt x="163" y="47"/>
                  <a:pt x="165" y="47"/>
                </a:cubicBezTo>
                <a:cubicBezTo>
                  <a:pt x="177" y="47"/>
                  <a:pt x="177" y="72"/>
                  <a:pt x="177" y="79"/>
                </a:cubicBezTo>
                <a:cubicBezTo>
                  <a:pt x="177" y="89"/>
                  <a:pt x="168" y="94"/>
                  <a:pt x="159" y="94"/>
                </a:cubicBezTo>
                <a:close/>
              </a:path>
            </a:pathLst>
          </a:custGeom>
          <a:solidFill>
            <a:schemeClr val="bg1"/>
          </a:solidFill>
          <a:ln>
            <a:noFill/>
          </a:ln>
        </p:spPr>
        <p:txBody>
          <a:bodyPr lIns="121920" tIns="60960" rIns="121920" bIns="60960"/>
          <a:lstStyle/>
          <a:p>
            <a:pPr algn="ctr" eaLnBrk="1" hangingPunct="1">
              <a:defRPr/>
            </a:pPr>
            <a:endParaRPr lang="en-US" sz="3733">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Oval 4"/>
          <p:cNvSpPr>
            <a:spLocks/>
          </p:cNvSpPr>
          <p:nvPr/>
        </p:nvSpPr>
        <p:spPr bwMode="auto">
          <a:xfrm>
            <a:off x="1766890" y="2460625"/>
            <a:ext cx="901700" cy="901700"/>
          </a:xfrm>
          <a:prstGeom prst="ellipse">
            <a:avLst/>
          </a:prstGeom>
          <a:solidFill>
            <a:srgbClr val="6CAE43"/>
          </a:solidFill>
          <a:ln w="28575">
            <a:solidFill>
              <a:schemeClr val="bg1"/>
            </a:solidFill>
          </a:ln>
          <a:effectLst>
            <a:outerShdw blurRad="152400" dist="63500" dir="8100000" algn="tr" rotWithShape="0">
              <a:prstClr val="black">
                <a:alpha val="26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3190">
              <a:solidFill>
                <a:prstClr val="white"/>
              </a:solidFill>
              <a:sym typeface="Arial" panose="020B0604020202020204" pitchFamily="34" charset="0"/>
            </a:endParaRPr>
          </a:p>
        </p:txBody>
      </p:sp>
      <p:sp>
        <p:nvSpPr>
          <p:cNvPr id="16" name="Freeform 8"/>
          <p:cNvSpPr>
            <a:spLocks noEditPoints="1"/>
          </p:cNvSpPr>
          <p:nvPr/>
        </p:nvSpPr>
        <p:spPr bwMode="auto">
          <a:xfrm>
            <a:off x="2076453" y="2676529"/>
            <a:ext cx="327025" cy="485775"/>
          </a:xfrm>
          <a:custGeom>
            <a:avLst/>
            <a:gdLst>
              <a:gd name="T0" fmla="*/ 85 w 94"/>
              <a:gd name="T1" fmla="*/ 44 h 140"/>
              <a:gd name="T2" fmla="*/ 45 w 94"/>
              <a:gd name="T3" fmla="*/ 90 h 140"/>
              <a:gd name="T4" fmla="*/ 26 w 94"/>
              <a:gd name="T5" fmla="*/ 105 h 140"/>
              <a:gd name="T6" fmla="*/ 26 w 94"/>
              <a:gd name="T7" fmla="*/ 108 h 140"/>
              <a:gd name="T8" fmla="*/ 35 w 94"/>
              <a:gd name="T9" fmla="*/ 123 h 140"/>
              <a:gd name="T10" fmla="*/ 17 w 94"/>
              <a:gd name="T11" fmla="*/ 140 h 140"/>
              <a:gd name="T12" fmla="*/ 0 w 94"/>
              <a:gd name="T13" fmla="*/ 123 h 140"/>
              <a:gd name="T14" fmla="*/ 9 w 94"/>
              <a:gd name="T15" fmla="*/ 108 h 140"/>
              <a:gd name="T16" fmla="*/ 9 w 94"/>
              <a:gd name="T17" fmla="*/ 33 h 140"/>
              <a:gd name="T18" fmla="*/ 0 w 94"/>
              <a:gd name="T19" fmla="*/ 17 h 140"/>
              <a:gd name="T20" fmla="*/ 17 w 94"/>
              <a:gd name="T21" fmla="*/ 0 h 140"/>
              <a:gd name="T22" fmla="*/ 35 w 94"/>
              <a:gd name="T23" fmla="*/ 17 h 140"/>
              <a:gd name="T24" fmla="*/ 26 w 94"/>
              <a:gd name="T25" fmla="*/ 33 h 140"/>
              <a:gd name="T26" fmla="*/ 26 w 94"/>
              <a:gd name="T27" fmla="*/ 78 h 140"/>
              <a:gd name="T28" fmla="*/ 40 w 94"/>
              <a:gd name="T29" fmla="*/ 73 h 140"/>
              <a:gd name="T30" fmla="*/ 67 w 94"/>
              <a:gd name="T31" fmla="*/ 44 h 140"/>
              <a:gd name="T32" fmla="*/ 58 w 94"/>
              <a:gd name="T33" fmla="*/ 29 h 140"/>
              <a:gd name="T34" fmla="*/ 76 w 94"/>
              <a:gd name="T35" fmla="*/ 11 h 140"/>
              <a:gd name="T36" fmla="*/ 94 w 94"/>
              <a:gd name="T37" fmla="*/ 29 h 140"/>
              <a:gd name="T38" fmla="*/ 85 w 94"/>
              <a:gd name="T39" fmla="*/ 44 h 140"/>
              <a:gd name="T40" fmla="*/ 17 w 94"/>
              <a:gd name="T41" fmla="*/ 9 h 140"/>
              <a:gd name="T42" fmla="*/ 9 w 94"/>
              <a:gd name="T43" fmla="*/ 17 h 140"/>
              <a:gd name="T44" fmla="*/ 17 w 94"/>
              <a:gd name="T45" fmla="*/ 26 h 140"/>
              <a:gd name="T46" fmla="*/ 26 w 94"/>
              <a:gd name="T47" fmla="*/ 17 h 140"/>
              <a:gd name="T48" fmla="*/ 17 w 94"/>
              <a:gd name="T49" fmla="*/ 9 h 140"/>
              <a:gd name="T50" fmla="*/ 17 w 94"/>
              <a:gd name="T51" fmla="*/ 114 h 140"/>
              <a:gd name="T52" fmla="*/ 9 w 94"/>
              <a:gd name="T53" fmla="*/ 123 h 140"/>
              <a:gd name="T54" fmla="*/ 17 w 94"/>
              <a:gd name="T55" fmla="*/ 132 h 140"/>
              <a:gd name="T56" fmla="*/ 26 w 94"/>
              <a:gd name="T57" fmla="*/ 123 h 140"/>
              <a:gd name="T58" fmla="*/ 17 w 94"/>
              <a:gd name="T59" fmla="*/ 114 h 140"/>
              <a:gd name="T60" fmla="*/ 76 w 94"/>
              <a:gd name="T61" fmla="*/ 20 h 140"/>
              <a:gd name="T62" fmla="*/ 67 w 94"/>
              <a:gd name="T63" fmla="*/ 29 h 140"/>
              <a:gd name="T64" fmla="*/ 76 w 94"/>
              <a:gd name="T65" fmla="*/ 38 h 140"/>
              <a:gd name="T66" fmla="*/ 85 w 94"/>
              <a:gd name="T67" fmla="*/ 29 h 140"/>
              <a:gd name="T68" fmla="*/ 76 w 94"/>
              <a:gd name="T69" fmla="*/ 2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 h="140">
                <a:moveTo>
                  <a:pt x="85" y="44"/>
                </a:moveTo>
                <a:cubicBezTo>
                  <a:pt x="84" y="77"/>
                  <a:pt x="61" y="85"/>
                  <a:pt x="45" y="90"/>
                </a:cubicBezTo>
                <a:cubicBezTo>
                  <a:pt x="31" y="94"/>
                  <a:pt x="26" y="96"/>
                  <a:pt x="26" y="105"/>
                </a:cubicBezTo>
                <a:cubicBezTo>
                  <a:pt x="26" y="108"/>
                  <a:pt x="26" y="108"/>
                  <a:pt x="26" y="108"/>
                </a:cubicBezTo>
                <a:cubicBezTo>
                  <a:pt x="31" y="111"/>
                  <a:pt x="35" y="116"/>
                  <a:pt x="35" y="123"/>
                </a:cubicBezTo>
                <a:cubicBezTo>
                  <a:pt x="35" y="132"/>
                  <a:pt x="27" y="140"/>
                  <a:pt x="17" y="140"/>
                </a:cubicBezTo>
                <a:cubicBezTo>
                  <a:pt x="8" y="140"/>
                  <a:pt x="0" y="132"/>
                  <a:pt x="0" y="123"/>
                </a:cubicBezTo>
                <a:cubicBezTo>
                  <a:pt x="0" y="116"/>
                  <a:pt x="3" y="111"/>
                  <a:pt x="9" y="108"/>
                </a:cubicBezTo>
                <a:cubicBezTo>
                  <a:pt x="9" y="33"/>
                  <a:pt x="9" y="33"/>
                  <a:pt x="9" y="33"/>
                </a:cubicBezTo>
                <a:cubicBezTo>
                  <a:pt x="3" y="29"/>
                  <a:pt x="0" y="24"/>
                  <a:pt x="0" y="17"/>
                </a:cubicBezTo>
                <a:cubicBezTo>
                  <a:pt x="0" y="8"/>
                  <a:pt x="8" y="0"/>
                  <a:pt x="17" y="0"/>
                </a:cubicBezTo>
                <a:cubicBezTo>
                  <a:pt x="27" y="0"/>
                  <a:pt x="35" y="8"/>
                  <a:pt x="35" y="17"/>
                </a:cubicBezTo>
                <a:cubicBezTo>
                  <a:pt x="35" y="24"/>
                  <a:pt x="31" y="29"/>
                  <a:pt x="26" y="33"/>
                </a:cubicBezTo>
                <a:cubicBezTo>
                  <a:pt x="26" y="78"/>
                  <a:pt x="26" y="78"/>
                  <a:pt x="26" y="78"/>
                </a:cubicBezTo>
                <a:cubicBezTo>
                  <a:pt x="31" y="76"/>
                  <a:pt x="36" y="74"/>
                  <a:pt x="40" y="73"/>
                </a:cubicBezTo>
                <a:cubicBezTo>
                  <a:pt x="57" y="67"/>
                  <a:pt x="67" y="63"/>
                  <a:pt x="67" y="44"/>
                </a:cubicBezTo>
                <a:cubicBezTo>
                  <a:pt x="62" y="41"/>
                  <a:pt x="58" y="36"/>
                  <a:pt x="58" y="29"/>
                </a:cubicBezTo>
                <a:cubicBezTo>
                  <a:pt x="58" y="19"/>
                  <a:pt x="66" y="11"/>
                  <a:pt x="76" y="11"/>
                </a:cubicBezTo>
                <a:cubicBezTo>
                  <a:pt x="86" y="11"/>
                  <a:pt x="94" y="19"/>
                  <a:pt x="94" y="29"/>
                </a:cubicBezTo>
                <a:cubicBezTo>
                  <a:pt x="94" y="36"/>
                  <a:pt x="90" y="41"/>
                  <a:pt x="85" y="44"/>
                </a:cubicBezTo>
                <a:close/>
                <a:moveTo>
                  <a:pt x="17" y="9"/>
                </a:moveTo>
                <a:cubicBezTo>
                  <a:pt x="13" y="9"/>
                  <a:pt x="9" y="12"/>
                  <a:pt x="9" y="17"/>
                </a:cubicBezTo>
                <a:cubicBezTo>
                  <a:pt x="9" y="22"/>
                  <a:pt x="13" y="26"/>
                  <a:pt x="17" y="26"/>
                </a:cubicBezTo>
                <a:cubicBezTo>
                  <a:pt x="22" y="26"/>
                  <a:pt x="26" y="22"/>
                  <a:pt x="26" y="17"/>
                </a:cubicBezTo>
                <a:cubicBezTo>
                  <a:pt x="26" y="12"/>
                  <a:pt x="22" y="9"/>
                  <a:pt x="17" y="9"/>
                </a:cubicBezTo>
                <a:close/>
                <a:moveTo>
                  <a:pt x="17" y="114"/>
                </a:moveTo>
                <a:cubicBezTo>
                  <a:pt x="13" y="114"/>
                  <a:pt x="9" y="118"/>
                  <a:pt x="9" y="123"/>
                </a:cubicBezTo>
                <a:cubicBezTo>
                  <a:pt x="9" y="128"/>
                  <a:pt x="13" y="132"/>
                  <a:pt x="17" y="132"/>
                </a:cubicBezTo>
                <a:cubicBezTo>
                  <a:pt x="22" y="132"/>
                  <a:pt x="26" y="128"/>
                  <a:pt x="26" y="123"/>
                </a:cubicBezTo>
                <a:cubicBezTo>
                  <a:pt x="26" y="118"/>
                  <a:pt x="22" y="114"/>
                  <a:pt x="17" y="114"/>
                </a:cubicBezTo>
                <a:close/>
                <a:moveTo>
                  <a:pt x="76" y="20"/>
                </a:moveTo>
                <a:cubicBezTo>
                  <a:pt x="71" y="20"/>
                  <a:pt x="67" y="24"/>
                  <a:pt x="67" y="29"/>
                </a:cubicBezTo>
                <a:cubicBezTo>
                  <a:pt x="67" y="34"/>
                  <a:pt x="71" y="38"/>
                  <a:pt x="76" y="38"/>
                </a:cubicBezTo>
                <a:cubicBezTo>
                  <a:pt x="81" y="38"/>
                  <a:pt x="85" y="34"/>
                  <a:pt x="85" y="29"/>
                </a:cubicBezTo>
                <a:cubicBezTo>
                  <a:pt x="85" y="24"/>
                  <a:pt x="81" y="20"/>
                  <a:pt x="76" y="20"/>
                </a:cubicBezTo>
                <a:close/>
              </a:path>
            </a:pathLst>
          </a:custGeom>
          <a:solidFill>
            <a:schemeClr val="bg1"/>
          </a:solidFill>
          <a:ln>
            <a:noFill/>
          </a:ln>
        </p:spPr>
        <p:txBody>
          <a:bodyPr lIns="121920" tIns="60960" rIns="121920" bIns="60960"/>
          <a:lstStyle/>
          <a:p>
            <a:pPr algn="ctr" eaLnBrk="1" hangingPunct="1">
              <a:defRPr/>
            </a:pPr>
            <a:endParaRPr lang="en-US" sz="3733">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Oval 10"/>
          <p:cNvSpPr>
            <a:spLocks/>
          </p:cNvSpPr>
          <p:nvPr/>
        </p:nvSpPr>
        <p:spPr bwMode="auto">
          <a:xfrm>
            <a:off x="7007227" y="2460625"/>
            <a:ext cx="901700" cy="901700"/>
          </a:xfrm>
          <a:prstGeom prst="ellipse">
            <a:avLst/>
          </a:prstGeom>
          <a:solidFill>
            <a:srgbClr val="6CAE43"/>
          </a:solidFill>
          <a:ln w="28575">
            <a:solidFill>
              <a:schemeClr val="bg1"/>
            </a:solidFill>
          </a:ln>
          <a:effectLst>
            <a:outerShdw blurRad="152400" dist="63500" dir="8100000" algn="tr" rotWithShape="0">
              <a:prstClr val="black">
                <a:alpha val="26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3190">
              <a:solidFill>
                <a:prstClr val="white"/>
              </a:solidFill>
              <a:sym typeface="Arial" panose="020B0604020202020204" pitchFamily="34" charset="0"/>
            </a:endParaRPr>
          </a:p>
        </p:txBody>
      </p:sp>
      <p:sp>
        <p:nvSpPr>
          <p:cNvPr id="18" name="Freeform 11"/>
          <p:cNvSpPr>
            <a:spLocks noEditPoints="1"/>
          </p:cNvSpPr>
          <p:nvPr/>
        </p:nvSpPr>
        <p:spPr bwMode="auto">
          <a:xfrm>
            <a:off x="7253289" y="2714629"/>
            <a:ext cx="411163" cy="409575"/>
          </a:xfrm>
          <a:custGeom>
            <a:avLst/>
            <a:gdLst>
              <a:gd name="T0" fmla="*/ 141 w 152"/>
              <a:gd name="T1" fmla="*/ 152 h 152"/>
              <a:gd name="T2" fmla="*/ 132 w 152"/>
              <a:gd name="T3" fmla="*/ 148 h 152"/>
              <a:gd name="T4" fmla="*/ 101 w 152"/>
              <a:gd name="T5" fmla="*/ 117 h 152"/>
              <a:gd name="T6" fmla="*/ 65 w 152"/>
              <a:gd name="T7" fmla="*/ 128 h 152"/>
              <a:gd name="T8" fmla="*/ 0 w 152"/>
              <a:gd name="T9" fmla="*/ 64 h 152"/>
              <a:gd name="T10" fmla="*/ 65 w 152"/>
              <a:gd name="T11" fmla="*/ 0 h 152"/>
              <a:gd name="T12" fmla="*/ 129 w 152"/>
              <a:gd name="T13" fmla="*/ 64 h 152"/>
              <a:gd name="T14" fmla="*/ 118 w 152"/>
              <a:gd name="T15" fmla="*/ 100 h 152"/>
              <a:gd name="T16" fmla="*/ 149 w 152"/>
              <a:gd name="T17" fmla="*/ 132 h 152"/>
              <a:gd name="T18" fmla="*/ 152 w 152"/>
              <a:gd name="T19" fmla="*/ 140 h 152"/>
              <a:gd name="T20" fmla="*/ 141 w 152"/>
              <a:gd name="T21" fmla="*/ 152 h 152"/>
              <a:gd name="T22" fmla="*/ 65 w 152"/>
              <a:gd name="T23" fmla="*/ 23 h 152"/>
              <a:gd name="T24" fmla="*/ 24 w 152"/>
              <a:gd name="T25" fmla="*/ 64 h 152"/>
              <a:gd name="T26" fmla="*/ 65 w 152"/>
              <a:gd name="T27" fmla="*/ 105 h 152"/>
              <a:gd name="T28" fmla="*/ 106 w 152"/>
              <a:gd name="T29" fmla="*/ 64 h 152"/>
              <a:gd name="T30" fmla="*/ 65 w 152"/>
              <a:gd name="T31" fmla="*/ 2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2" h="152">
                <a:moveTo>
                  <a:pt x="141" y="152"/>
                </a:moveTo>
                <a:cubicBezTo>
                  <a:pt x="138" y="152"/>
                  <a:pt x="135" y="151"/>
                  <a:pt x="132" y="148"/>
                </a:cubicBezTo>
                <a:cubicBezTo>
                  <a:pt x="101" y="117"/>
                  <a:pt x="101" y="117"/>
                  <a:pt x="101" y="117"/>
                </a:cubicBezTo>
                <a:cubicBezTo>
                  <a:pt x="90" y="124"/>
                  <a:pt x="78" y="128"/>
                  <a:pt x="65" y="128"/>
                </a:cubicBezTo>
                <a:cubicBezTo>
                  <a:pt x="29" y="128"/>
                  <a:pt x="0" y="100"/>
                  <a:pt x="0" y="64"/>
                </a:cubicBezTo>
                <a:cubicBezTo>
                  <a:pt x="0" y="28"/>
                  <a:pt x="29" y="0"/>
                  <a:pt x="65" y="0"/>
                </a:cubicBezTo>
                <a:cubicBezTo>
                  <a:pt x="100" y="0"/>
                  <a:pt x="129" y="28"/>
                  <a:pt x="129" y="64"/>
                </a:cubicBezTo>
                <a:cubicBezTo>
                  <a:pt x="129" y="77"/>
                  <a:pt x="125" y="90"/>
                  <a:pt x="118" y="100"/>
                </a:cubicBezTo>
                <a:cubicBezTo>
                  <a:pt x="149" y="132"/>
                  <a:pt x="149" y="132"/>
                  <a:pt x="149" y="132"/>
                </a:cubicBezTo>
                <a:cubicBezTo>
                  <a:pt x="151" y="134"/>
                  <a:pt x="152" y="137"/>
                  <a:pt x="152" y="140"/>
                </a:cubicBezTo>
                <a:cubicBezTo>
                  <a:pt x="152" y="147"/>
                  <a:pt x="147" y="152"/>
                  <a:pt x="141" y="152"/>
                </a:cubicBezTo>
                <a:close/>
                <a:moveTo>
                  <a:pt x="65" y="23"/>
                </a:moveTo>
                <a:cubicBezTo>
                  <a:pt x="42" y="23"/>
                  <a:pt x="24" y="41"/>
                  <a:pt x="24" y="64"/>
                </a:cubicBezTo>
                <a:cubicBezTo>
                  <a:pt x="24" y="87"/>
                  <a:pt x="42" y="105"/>
                  <a:pt x="65" y="105"/>
                </a:cubicBezTo>
                <a:cubicBezTo>
                  <a:pt x="87" y="105"/>
                  <a:pt x="106" y="87"/>
                  <a:pt x="106" y="64"/>
                </a:cubicBezTo>
                <a:cubicBezTo>
                  <a:pt x="106" y="41"/>
                  <a:pt x="87" y="23"/>
                  <a:pt x="65" y="23"/>
                </a:cubicBezTo>
                <a:close/>
              </a:path>
            </a:pathLst>
          </a:custGeom>
          <a:solidFill>
            <a:schemeClr val="bg1"/>
          </a:solidFill>
          <a:ln>
            <a:noFill/>
          </a:ln>
        </p:spPr>
        <p:txBody>
          <a:bodyPr lIns="121920" tIns="60960" rIns="121920" bIns="60960"/>
          <a:lstStyle/>
          <a:p>
            <a:pPr algn="ctr" eaLnBrk="1" hangingPunct="1">
              <a:defRPr/>
            </a:pPr>
            <a:endParaRPr lang="en-US" sz="3733">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TextBox 13"/>
          <p:cNvSpPr txBox="1">
            <a:spLocks noChangeArrowheads="1"/>
          </p:cNvSpPr>
          <p:nvPr/>
        </p:nvSpPr>
        <p:spPr bwMode="auto">
          <a:xfrm>
            <a:off x="1089026" y="3860804"/>
            <a:ext cx="23383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20000"/>
              </a:spcBef>
              <a:buFontTx/>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关键词</a:t>
            </a:r>
            <a:endParaRPr 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TextBox 13"/>
          <p:cNvSpPr txBox="1">
            <a:spLocks noChangeArrowheads="1"/>
          </p:cNvSpPr>
          <p:nvPr/>
        </p:nvSpPr>
        <p:spPr bwMode="auto">
          <a:xfrm>
            <a:off x="1639890" y="4210050"/>
            <a:ext cx="13843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20000"/>
              </a:spcBef>
              <a:buFontTx/>
              <a:buNone/>
            </a:pPr>
            <a:r>
              <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TextBox 13"/>
          <p:cNvSpPr txBox="1">
            <a:spLocks noChangeArrowheads="1"/>
          </p:cNvSpPr>
          <p:nvPr/>
        </p:nvSpPr>
        <p:spPr bwMode="auto">
          <a:xfrm>
            <a:off x="3665540" y="3860804"/>
            <a:ext cx="233838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20000"/>
              </a:spcBef>
              <a:buFontTx/>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关键词</a:t>
            </a:r>
            <a:endParaRPr 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TextBox 13"/>
          <p:cNvSpPr txBox="1">
            <a:spLocks noChangeArrowheads="1"/>
          </p:cNvSpPr>
          <p:nvPr/>
        </p:nvSpPr>
        <p:spPr bwMode="auto">
          <a:xfrm>
            <a:off x="4216402" y="4210050"/>
            <a:ext cx="13843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20000"/>
              </a:spcBef>
              <a:buFontTx/>
              <a:buNone/>
            </a:pPr>
            <a:r>
              <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TextBox 13"/>
          <p:cNvSpPr txBox="1">
            <a:spLocks noChangeArrowheads="1"/>
          </p:cNvSpPr>
          <p:nvPr/>
        </p:nvSpPr>
        <p:spPr bwMode="auto">
          <a:xfrm>
            <a:off x="6289675" y="3860804"/>
            <a:ext cx="23368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20000"/>
              </a:spcBef>
              <a:buFontTx/>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关键词</a:t>
            </a:r>
            <a:endParaRPr 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TextBox 13"/>
          <p:cNvSpPr txBox="1">
            <a:spLocks noChangeArrowheads="1"/>
          </p:cNvSpPr>
          <p:nvPr/>
        </p:nvSpPr>
        <p:spPr bwMode="auto">
          <a:xfrm>
            <a:off x="6838951" y="4210050"/>
            <a:ext cx="13843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20000"/>
              </a:spcBef>
              <a:buFontTx/>
              <a:buNone/>
            </a:pPr>
            <a:r>
              <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TextBox 13"/>
          <p:cNvSpPr txBox="1">
            <a:spLocks noChangeArrowheads="1"/>
          </p:cNvSpPr>
          <p:nvPr/>
        </p:nvSpPr>
        <p:spPr bwMode="auto">
          <a:xfrm>
            <a:off x="8880475" y="3860804"/>
            <a:ext cx="23383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20000"/>
              </a:spcBef>
              <a:buFontTx/>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关键词</a:t>
            </a:r>
            <a:endParaRPr 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extBox 13"/>
          <p:cNvSpPr txBox="1">
            <a:spLocks noChangeArrowheads="1"/>
          </p:cNvSpPr>
          <p:nvPr/>
        </p:nvSpPr>
        <p:spPr bwMode="auto">
          <a:xfrm>
            <a:off x="9429751" y="4210050"/>
            <a:ext cx="13843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20000"/>
              </a:spcBef>
              <a:buFontTx/>
              <a:buNone/>
            </a:pPr>
            <a:r>
              <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7629160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par>
                          <p:cTn id="15" fill="hold">
                            <p:stCondLst>
                              <p:cond delay="1000"/>
                            </p:stCondLst>
                            <p:childTnLst>
                              <p:par>
                                <p:cTn id="16" presetID="25"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21" dur="1000" fill="hold"/>
                                        <p:tgtEl>
                                          <p:spTgt spid="8"/>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8"/>
                                        </p:tgtEl>
                                      </p:cBhvr>
                                    </p:animEffect>
                                  </p:childTnLst>
                                </p:cTn>
                              </p:par>
                            </p:childTnLst>
                          </p:cTn>
                        </p:par>
                        <p:par>
                          <p:cTn id="26" fill="hold">
                            <p:stCondLst>
                              <p:cond delay="2000"/>
                            </p:stCondLst>
                            <p:childTnLst>
                              <p:par>
                                <p:cTn id="27" presetID="25"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32" dur="1000" fill="hold"/>
                                        <p:tgtEl>
                                          <p:spTgt spid="9"/>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9"/>
                                        </p:tgtEl>
                                      </p:cBhvr>
                                    </p:animEffect>
                                  </p:childTnLst>
                                </p:cTn>
                              </p:par>
                            </p:childTnLst>
                          </p:cTn>
                        </p:par>
                        <p:par>
                          <p:cTn id="37" fill="hold">
                            <p:stCondLst>
                              <p:cond delay="3000"/>
                            </p:stCondLst>
                            <p:childTnLst>
                              <p:par>
                                <p:cTn id="38" presetID="25" presetClass="entr" presetSubtype="0"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p:cTn id="40"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41"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42"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43" dur="1000" fill="hold"/>
                                        <p:tgtEl>
                                          <p:spTgt spid="10"/>
                                        </p:tgtEl>
                                        <p:attrNameLst>
                                          <p:attrName>ppt_h</p:attrName>
                                        </p:attrNameLst>
                                      </p:cBhvr>
                                      <p:tavLst>
                                        <p:tav tm="0">
                                          <p:val>
                                            <p:strVal val="#ppt_h"/>
                                          </p:val>
                                        </p:tav>
                                        <p:tav tm="100000">
                                          <p:val>
                                            <p:strVal val="#ppt_h"/>
                                          </p:val>
                                        </p:tav>
                                      </p:tavLst>
                                    </p:anim>
                                    <p:anim calcmode="lin" valueType="num">
                                      <p:cBhvr>
                                        <p:cTn id="44"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45"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46"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47" dur="1000" decel="50000">
                                          <p:stCondLst>
                                            <p:cond delay="0"/>
                                          </p:stCondLst>
                                        </p:cTn>
                                        <p:tgtEl>
                                          <p:spTgt spid="10"/>
                                        </p:tgtEl>
                                      </p:cBhvr>
                                    </p:animEffect>
                                  </p:childTnLst>
                                </p:cTn>
                              </p:par>
                            </p:childTnLst>
                          </p:cTn>
                        </p:par>
                        <p:par>
                          <p:cTn id="48" fill="hold">
                            <p:stCondLst>
                              <p:cond delay="4000"/>
                            </p:stCondLst>
                            <p:childTnLst>
                              <p:par>
                                <p:cTn id="49" presetID="25"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p:cTn id="51"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52"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53"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54" dur="1000" fill="hold"/>
                                        <p:tgtEl>
                                          <p:spTgt spid="11"/>
                                        </p:tgtEl>
                                        <p:attrNameLst>
                                          <p:attrName>ppt_h</p:attrName>
                                        </p:attrNameLst>
                                      </p:cBhvr>
                                      <p:tavLst>
                                        <p:tav tm="0">
                                          <p:val>
                                            <p:strVal val="#ppt_h"/>
                                          </p:val>
                                        </p:tav>
                                        <p:tav tm="100000">
                                          <p:val>
                                            <p:strVal val="#ppt_h"/>
                                          </p:val>
                                        </p:tav>
                                      </p:tavLst>
                                    </p:anim>
                                    <p:anim calcmode="lin" valueType="num">
                                      <p:cBhvr>
                                        <p:cTn id="55"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56"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57"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58" dur="1000" decel="50000">
                                          <p:stCondLst>
                                            <p:cond delay="0"/>
                                          </p:stCondLst>
                                        </p:cTn>
                                        <p:tgtEl>
                                          <p:spTgt spid="11"/>
                                        </p:tgtEl>
                                      </p:cBhvr>
                                    </p:animEffect>
                                  </p:childTnLst>
                                </p:cTn>
                              </p:par>
                            </p:childTnLst>
                          </p:cTn>
                        </p:par>
                        <p:par>
                          <p:cTn id="59" fill="hold">
                            <p:stCondLst>
                              <p:cond delay="5000"/>
                            </p:stCondLst>
                            <p:childTnLst>
                              <p:par>
                                <p:cTn id="60" presetID="25" presetClass="entr" presetSubtype="0" fill="hold" grpId="0" nodeType="afterEffect">
                                  <p:stCondLst>
                                    <p:cond delay="0"/>
                                  </p:stCondLst>
                                  <p:childTnLst>
                                    <p:set>
                                      <p:cBhvr>
                                        <p:cTn id="61" dur="1" fill="hold">
                                          <p:stCondLst>
                                            <p:cond delay="0"/>
                                          </p:stCondLst>
                                        </p:cTn>
                                        <p:tgtEl>
                                          <p:spTgt spid="12"/>
                                        </p:tgtEl>
                                        <p:attrNameLst>
                                          <p:attrName>style.visibility</p:attrName>
                                        </p:attrNameLst>
                                      </p:cBhvr>
                                      <p:to>
                                        <p:strVal val="visible"/>
                                      </p:to>
                                    </p:set>
                                    <p:anim calcmode="lin" valueType="num">
                                      <p:cBhvr>
                                        <p:cTn id="62" dur="500" decel="50000" fill="hold">
                                          <p:stCondLst>
                                            <p:cond delay="0"/>
                                          </p:stCondLst>
                                        </p:cTn>
                                        <p:tgtEl>
                                          <p:spTgt spid="12"/>
                                        </p:tgtEl>
                                        <p:attrNameLst>
                                          <p:attrName>style.rotation</p:attrName>
                                        </p:attrNameLst>
                                      </p:cBhvr>
                                      <p:tavLst>
                                        <p:tav tm="0">
                                          <p:val>
                                            <p:fltVal val="-90"/>
                                          </p:val>
                                        </p:tav>
                                        <p:tav tm="100000">
                                          <p:val>
                                            <p:fltVal val="0"/>
                                          </p:val>
                                        </p:tav>
                                      </p:tavLst>
                                    </p:anim>
                                    <p:anim calcmode="lin" valueType="num">
                                      <p:cBhvr>
                                        <p:cTn id="63" dur="500" decel="50000" fill="hold">
                                          <p:stCondLst>
                                            <p:cond delay="0"/>
                                          </p:stCondLst>
                                        </p:cTn>
                                        <p:tgtEl>
                                          <p:spTgt spid="12"/>
                                        </p:tgtEl>
                                        <p:attrNameLst>
                                          <p:attrName>ppt_w</p:attrName>
                                        </p:attrNameLst>
                                      </p:cBhvr>
                                      <p:tavLst>
                                        <p:tav tm="0">
                                          <p:val>
                                            <p:strVal val="#ppt_w"/>
                                          </p:val>
                                        </p:tav>
                                        <p:tav tm="100000">
                                          <p:val>
                                            <p:strVal val="#ppt_w*.05"/>
                                          </p:val>
                                        </p:tav>
                                      </p:tavLst>
                                    </p:anim>
                                    <p:anim calcmode="lin" valueType="num">
                                      <p:cBhvr>
                                        <p:cTn id="64" dur="500" accel="50000" fill="hold">
                                          <p:stCondLst>
                                            <p:cond delay="500"/>
                                          </p:stCondLst>
                                        </p:cTn>
                                        <p:tgtEl>
                                          <p:spTgt spid="12"/>
                                        </p:tgtEl>
                                        <p:attrNameLst>
                                          <p:attrName>ppt_w</p:attrName>
                                        </p:attrNameLst>
                                      </p:cBhvr>
                                      <p:tavLst>
                                        <p:tav tm="0">
                                          <p:val>
                                            <p:strVal val="#ppt_w*.05"/>
                                          </p:val>
                                        </p:tav>
                                        <p:tav tm="100000">
                                          <p:val>
                                            <p:strVal val="#ppt_w"/>
                                          </p:val>
                                        </p:tav>
                                      </p:tavLst>
                                    </p:anim>
                                    <p:anim calcmode="lin" valueType="num">
                                      <p:cBhvr>
                                        <p:cTn id="65" dur="1000" fill="hold"/>
                                        <p:tgtEl>
                                          <p:spTgt spid="12"/>
                                        </p:tgtEl>
                                        <p:attrNameLst>
                                          <p:attrName>ppt_h</p:attrName>
                                        </p:attrNameLst>
                                      </p:cBhvr>
                                      <p:tavLst>
                                        <p:tav tm="0">
                                          <p:val>
                                            <p:strVal val="#ppt_h"/>
                                          </p:val>
                                        </p:tav>
                                        <p:tav tm="100000">
                                          <p:val>
                                            <p:strVal val="#ppt_h"/>
                                          </p:val>
                                        </p:tav>
                                      </p:tavLst>
                                    </p:anim>
                                    <p:anim calcmode="lin" valueType="num">
                                      <p:cBhvr>
                                        <p:cTn id="66" dur="500" decel="50000" fill="hold">
                                          <p:stCondLst>
                                            <p:cond delay="0"/>
                                          </p:stCondLst>
                                        </p:cTn>
                                        <p:tgtEl>
                                          <p:spTgt spid="12"/>
                                        </p:tgtEl>
                                        <p:attrNameLst>
                                          <p:attrName>ppt_x</p:attrName>
                                        </p:attrNameLst>
                                      </p:cBhvr>
                                      <p:tavLst>
                                        <p:tav tm="0">
                                          <p:val>
                                            <p:strVal val="#ppt_x+.4"/>
                                          </p:val>
                                        </p:tav>
                                        <p:tav tm="100000">
                                          <p:val>
                                            <p:strVal val="#ppt_x"/>
                                          </p:val>
                                        </p:tav>
                                      </p:tavLst>
                                    </p:anim>
                                    <p:anim calcmode="lin" valueType="num">
                                      <p:cBhvr>
                                        <p:cTn id="67" dur="500" decel="50000" fill="hold">
                                          <p:stCondLst>
                                            <p:cond delay="0"/>
                                          </p:stCondLst>
                                        </p:cTn>
                                        <p:tgtEl>
                                          <p:spTgt spid="12"/>
                                        </p:tgtEl>
                                        <p:attrNameLst>
                                          <p:attrName>ppt_y</p:attrName>
                                        </p:attrNameLst>
                                      </p:cBhvr>
                                      <p:tavLst>
                                        <p:tav tm="0">
                                          <p:val>
                                            <p:strVal val="#ppt_y-.2"/>
                                          </p:val>
                                        </p:tav>
                                        <p:tav tm="100000">
                                          <p:val>
                                            <p:strVal val="#ppt_y+.1"/>
                                          </p:val>
                                        </p:tav>
                                      </p:tavLst>
                                    </p:anim>
                                    <p:anim calcmode="lin" valueType="num">
                                      <p:cBhvr>
                                        <p:cTn id="68" dur="500" accel="50000" fill="hold">
                                          <p:stCondLst>
                                            <p:cond delay="500"/>
                                          </p:stCondLst>
                                        </p:cTn>
                                        <p:tgtEl>
                                          <p:spTgt spid="12"/>
                                        </p:tgtEl>
                                        <p:attrNameLst>
                                          <p:attrName>ppt_y</p:attrName>
                                        </p:attrNameLst>
                                      </p:cBhvr>
                                      <p:tavLst>
                                        <p:tav tm="0">
                                          <p:val>
                                            <p:strVal val="#ppt_y+.1"/>
                                          </p:val>
                                        </p:tav>
                                        <p:tav tm="100000">
                                          <p:val>
                                            <p:strVal val="#ppt_y"/>
                                          </p:val>
                                        </p:tav>
                                      </p:tavLst>
                                    </p:anim>
                                    <p:animEffect transition="in" filter="fade">
                                      <p:cBhvr>
                                        <p:cTn id="69" dur="1000" decel="50000">
                                          <p:stCondLst>
                                            <p:cond delay="0"/>
                                          </p:stCondLst>
                                        </p:cTn>
                                        <p:tgtEl>
                                          <p:spTgt spid="12"/>
                                        </p:tgtEl>
                                      </p:cBhvr>
                                    </p:animEffect>
                                  </p:childTnLst>
                                </p:cTn>
                              </p:par>
                            </p:childTnLst>
                          </p:cTn>
                        </p:par>
                        <p:par>
                          <p:cTn id="70" fill="hold">
                            <p:stCondLst>
                              <p:cond delay="6000"/>
                            </p:stCondLst>
                            <p:childTnLst>
                              <p:par>
                                <p:cTn id="71" presetID="25" presetClass="entr" presetSubtype="0"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decel="50000" fill="hold">
                                          <p:stCondLst>
                                            <p:cond delay="0"/>
                                          </p:stCondLst>
                                        </p:cTn>
                                        <p:tgtEl>
                                          <p:spTgt spid="13"/>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13"/>
                                        </p:tgtEl>
                                        <p:attrNameLst>
                                          <p:attrName>ppt_w</p:attrName>
                                        </p:attrNameLst>
                                      </p:cBhvr>
                                      <p:tavLst>
                                        <p:tav tm="0">
                                          <p:val>
                                            <p:strVal val="#ppt_w*.05"/>
                                          </p:val>
                                        </p:tav>
                                        <p:tav tm="100000">
                                          <p:val>
                                            <p:strVal val="#ppt_w"/>
                                          </p:val>
                                        </p:tav>
                                      </p:tavLst>
                                    </p:anim>
                                    <p:anim calcmode="lin" valueType="num">
                                      <p:cBhvr>
                                        <p:cTn id="76" dur="1000" fill="hold"/>
                                        <p:tgtEl>
                                          <p:spTgt spid="13"/>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13"/>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13"/>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13"/>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13"/>
                                        </p:tgtEl>
                                      </p:cBhvr>
                                    </p:animEffect>
                                  </p:childTnLst>
                                </p:cTn>
                              </p:par>
                            </p:childTnLst>
                          </p:cTn>
                        </p:par>
                        <p:par>
                          <p:cTn id="81" fill="hold">
                            <p:stCondLst>
                              <p:cond delay="7000"/>
                            </p:stCondLst>
                            <p:childTnLst>
                              <p:par>
                                <p:cTn id="82" presetID="25" presetClass="entr" presetSubtype="0" fill="hold" grpId="0" nodeType="afterEffect">
                                  <p:stCondLst>
                                    <p:cond delay="0"/>
                                  </p:stCondLst>
                                  <p:childTnLst>
                                    <p:set>
                                      <p:cBhvr>
                                        <p:cTn id="83" dur="1" fill="hold">
                                          <p:stCondLst>
                                            <p:cond delay="0"/>
                                          </p:stCondLst>
                                        </p:cTn>
                                        <p:tgtEl>
                                          <p:spTgt spid="14"/>
                                        </p:tgtEl>
                                        <p:attrNameLst>
                                          <p:attrName>style.visibility</p:attrName>
                                        </p:attrNameLst>
                                      </p:cBhvr>
                                      <p:to>
                                        <p:strVal val="visible"/>
                                      </p:to>
                                    </p:set>
                                    <p:anim calcmode="lin" valueType="num">
                                      <p:cBhvr>
                                        <p:cTn id="84"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87" dur="1000" fill="hold"/>
                                        <p:tgtEl>
                                          <p:spTgt spid="14"/>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14"/>
                                        </p:tgtEl>
                                      </p:cBhvr>
                                    </p:animEffect>
                                  </p:childTnLst>
                                </p:cTn>
                              </p:par>
                            </p:childTnLst>
                          </p:cTn>
                        </p:par>
                        <p:par>
                          <p:cTn id="92" fill="hold">
                            <p:stCondLst>
                              <p:cond delay="8000"/>
                            </p:stCondLst>
                            <p:childTnLst>
                              <p:par>
                                <p:cTn id="93" presetID="25" presetClass="entr" presetSubtype="0" fill="hold" grpId="0" nodeType="afterEffect">
                                  <p:stCondLst>
                                    <p:cond delay="0"/>
                                  </p:stCondLst>
                                  <p:childTnLst>
                                    <p:set>
                                      <p:cBhvr>
                                        <p:cTn id="94" dur="1" fill="hold">
                                          <p:stCondLst>
                                            <p:cond delay="0"/>
                                          </p:stCondLst>
                                        </p:cTn>
                                        <p:tgtEl>
                                          <p:spTgt spid="15"/>
                                        </p:tgtEl>
                                        <p:attrNameLst>
                                          <p:attrName>style.visibility</p:attrName>
                                        </p:attrNameLst>
                                      </p:cBhvr>
                                      <p:to>
                                        <p:strVal val="visible"/>
                                      </p:to>
                                    </p:set>
                                    <p:anim calcmode="lin" valueType="num">
                                      <p:cBhvr>
                                        <p:cTn id="95"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96"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97"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98" dur="1000" fill="hold"/>
                                        <p:tgtEl>
                                          <p:spTgt spid="15"/>
                                        </p:tgtEl>
                                        <p:attrNameLst>
                                          <p:attrName>ppt_h</p:attrName>
                                        </p:attrNameLst>
                                      </p:cBhvr>
                                      <p:tavLst>
                                        <p:tav tm="0">
                                          <p:val>
                                            <p:strVal val="#ppt_h"/>
                                          </p:val>
                                        </p:tav>
                                        <p:tav tm="100000">
                                          <p:val>
                                            <p:strVal val="#ppt_h"/>
                                          </p:val>
                                        </p:tav>
                                      </p:tavLst>
                                    </p:anim>
                                    <p:anim calcmode="lin" valueType="num">
                                      <p:cBhvr>
                                        <p:cTn id="99"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100"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101"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102" dur="1000" decel="50000">
                                          <p:stCondLst>
                                            <p:cond delay="0"/>
                                          </p:stCondLst>
                                        </p:cTn>
                                        <p:tgtEl>
                                          <p:spTgt spid="15"/>
                                        </p:tgtEl>
                                      </p:cBhvr>
                                    </p:animEffect>
                                  </p:childTnLst>
                                </p:cTn>
                              </p:par>
                            </p:childTnLst>
                          </p:cTn>
                        </p:par>
                        <p:par>
                          <p:cTn id="103" fill="hold">
                            <p:stCondLst>
                              <p:cond delay="9000"/>
                            </p:stCondLst>
                            <p:childTnLst>
                              <p:par>
                                <p:cTn id="104" presetID="25" presetClass="entr" presetSubtype="0" fill="hold" grpId="0" nodeType="afterEffect">
                                  <p:stCondLst>
                                    <p:cond delay="0"/>
                                  </p:stCondLst>
                                  <p:childTnLst>
                                    <p:set>
                                      <p:cBhvr>
                                        <p:cTn id="105" dur="1" fill="hold">
                                          <p:stCondLst>
                                            <p:cond delay="0"/>
                                          </p:stCondLst>
                                        </p:cTn>
                                        <p:tgtEl>
                                          <p:spTgt spid="16"/>
                                        </p:tgtEl>
                                        <p:attrNameLst>
                                          <p:attrName>style.visibility</p:attrName>
                                        </p:attrNameLst>
                                      </p:cBhvr>
                                      <p:to>
                                        <p:strVal val="visible"/>
                                      </p:to>
                                    </p:set>
                                    <p:anim calcmode="lin" valueType="num">
                                      <p:cBhvr>
                                        <p:cTn id="106"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107"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108"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109" dur="1000" fill="hold"/>
                                        <p:tgtEl>
                                          <p:spTgt spid="16"/>
                                        </p:tgtEl>
                                        <p:attrNameLst>
                                          <p:attrName>ppt_h</p:attrName>
                                        </p:attrNameLst>
                                      </p:cBhvr>
                                      <p:tavLst>
                                        <p:tav tm="0">
                                          <p:val>
                                            <p:strVal val="#ppt_h"/>
                                          </p:val>
                                        </p:tav>
                                        <p:tav tm="100000">
                                          <p:val>
                                            <p:strVal val="#ppt_h"/>
                                          </p:val>
                                        </p:tav>
                                      </p:tavLst>
                                    </p:anim>
                                    <p:anim calcmode="lin" valueType="num">
                                      <p:cBhvr>
                                        <p:cTn id="110"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111"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112"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113" dur="1000" decel="50000">
                                          <p:stCondLst>
                                            <p:cond delay="0"/>
                                          </p:stCondLst>
                                        </p:cTn>
                                        <p:tgtEl>
                                          <p:spTgt spid="16"/>
                                        </p:tgtEl>
                                      </p:cBhvr>
                                    </p:animEffect>
                                  </p:childTnLst>
                                </p:cTn>
                              </p:par>
                            </p:childTnLst>
                          </p:cTn>
                        </p:par>
                        <p:par>
                          <p:cTn id="114" fill="hold">
                            <p:stCondLst>
                              <p:cond delay="10000"/>
                            </p:stCondLst>
                            <p:childTnLst>
                              <p:par>
                                <p:cTn id="115" presetID="25" presetClass="entr" presetSubtype="0" fill="hold" grpId="0" nodeType="afterEffect">
                                  <p:stCondLst>
                                    <p:cond delay="0"/>
                                  </p:stCondLst>
                                  <p:childTnLst>
                                    <p:set>
                                      <p:cBhvr>
                                        <p:cTn id="116" dur="1" fill="hold">
                                          <p:stCondLst>
                                            <p:cond delay="0"/>
                                          </p:stCondLst>
                                        </p:cTn>
                                        <p:tgtEl>
                                          <p:spTgt spid="17"/>
                                        </p:tgtEl>
                                        <p:attrNameLst>
                                          <p:attrName>style.visibility</p:attrName>
                                        </p:attrNameLst>
                                      </p:cBhvr>
                                      <p:to>
                                        <p:strVal val="visible"/>
                                      </p:to>
                                    </p:set>
                                    <p:anim calcmode="lin" valueType="num">
                                      <p:cBhvr>
                                        <p:cTn id="117"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118"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119"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120" dur="1000" fill="hold"/>
                                        <p:tgtEl>
                                          <p:spTgt spid="17"/>
                                        </p:tgtEl>
                                        <p:attrNameLst>
                                          <p:attrName>ppt_h</p:attrName>
                                        </p:attrNameLst>
                                      </p:cBhvr>
                                      <p:tavLst>
                                        <p:tav tm="0">
                                          <p:val>
                                            <p:strVal val="#ppt_h"/>
                                          </p:val>
                                        </p:tav>
                                        <p:tav tm="100000">
                                          <p:val>
                                            <p:strVal val="#ppt_h"/>
                                          </p:val>
                                        </p:tav>
                                      </p:tavLst>
                                    </p:anim>
                                    <p:anim calcmode="lin" valueType="num">
                                      <p:cBhvr>
                                        <p:cTn id="121"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122"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123"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124" dur="1000" decel="50000">
                                          <p:stCondLst>
                                            <p:cond delay="0"/>
                                          </p:stCondLst>
                                        </p:cTn>
                                        <p:tgtEl>
                                          <p:spTgt spid="17"/>
                                        </p:tgtEl>
                                      </p:cBhvr>
                                    </p:animEffect>
                                  </p:childTnLst>
                                </p:cTn>
                              </p:par>
                            </p:childTnLst>
                          </p:cTn>
                        </p:par>
                        <p:par>
                          <p:cTn id="125" fill="hold">
                            <p:stCondLst>
                              <p:cond delay="11000"/>
                            </p:stCondLst>
                            <p:childTnLst>
                              <p:par>
                                <p:cTn id="126" presetID="25" presetClass="entr" presetSubtype="0" fill="hold" grpId="0" nodeType="afterEffect">
                                  <p:stCondLst>
                                    <p:cond delay="0"/>
                                  </p:stCondLst>
                                  <p:childTnLst>
                                    <p:set>
                                      <p:cBhvr>
                                        <p:cTn id="127" dur="1" fill="hold">
                                          <p:stCondLst>
                                            <p:cond delay="0"/>
                                          </p:stCondLst>
                                        </p:cTn>
                                        <p:tgtEl>
                                          <p:spTgt spid="18"/>
                                        </p:tgtEl>
                                        <p:attrNameLst>
                                          <p:attrName>style.visibility</p:attrName>
                                        </p:attrNameLst>
                                      </p:cBhvr>
                                      <p:to>
                                        <p:strVal val="visible"/>
                                      </p:to>
                                    </p:set>
                                    <p:anim calcmode="lin" valueType="num">
                                      <p:cBhvr>
                                        <p:cTn id="128" dur="500" decel="50000" fill="hold">
                                          <p:stCondLst>
                                            <p:cond delay="0"/>
                                          </p:stCondLst>
                                        </p:cTn>
                                        <p:tgtEl>
                                          <p:spTgt spid="18"/>
                                        </p:tgtEl>
                                        <p:attrNameLst>
                                          <p:attrName>style.rotation</p:attrName>
                                        </p:attrNameLst>
                                      </p:cBhvr>
                                      <p:tavLst>
                                        <p:tav tm="0">
                                          <p:val>
                                            <p:fltVal val="-90"/>
                                          </p:val>
                                        </p:tav>
                                        <p:tav tm="100000">
                                          <p:val>
                                            <p:fltVal val="0"/>
                                          </p:val>
                                        </p:tav>
                                      </p:tavLst>
                                    </p:anim>
                                    <p:anim calcmode="lin" valueType="num">
                                      <p:cBhvr>
                                        <p:cTn id="129" dur="500" decel="50000" fill="hold">
                                          <p:stCondLst>
                                            <p:cond delay="0"/>
                                          </p:stCondLst>
                                        </p:cTn>
                                        <p:tgtEl>
                                          <p:spTgt spid="18"/>
                                        </p:tgtEl>
                                        <p:attrNameLst>
                                          <p:attrName>ppt_w</p:attrName>
                                        </p:attrNameLst>
                                      </p:cBhvr>
                                      <p:tavLst>
                                        <p:tav tm="0">
                                          <p:val>
                                            <p:strVal val="#ppt_w"/>
                                          </p:val>
                                        </p:tav>
                                        <p:tav tm="100000">
                                          <p:val>
                                            <p:strVal val="#ppt_w*.05"/>
                                          </p:val>
                                        </p:tav>
                                      </p:tavLst>
                                    </p:anim>
                                    <p:anim calcmode="lin" valueType="num">
                                      <p:cBhvr>
                                        <p:cTn id="130" dur="500" accel="50000" fill="hold">
                                          <p:stCondLst>
                                            <p:cond delay="500"/>
                                          </p:stCondLst>
                                        </p:cTn>
                                        <p:tgtEl>
                                          <p:spTgt spid="18"/>
                                        </p:tgtEl>
                                        <p:attrNameLst>
                                          <p:attrName>ppt_w</p:attrName>
                                        </p:attrNameLst>
                                      </p:cBhvr>
                                      <p:tavLst>
                                        <p:tav tm="0">
                                          <p:val>
                                            <p:strVal val="#ppt_w*.05"/>
                                          </p:val>
                                        </p:tav>
                                        <p:tav tm="100000">
                                          <p:val>
                                            <p:strVal val="#ppt_w"/>
                                          </p:val>
                                        </p:tav>
                                      </p:tavLst>
                                    </p:anim>
                                    <p:anim calcmode="lin" valueType="num">
                                      <p:cBhvr>
                                        <p:cTn id="131" dur="1000" fill="hold"/>
                                        <p:tgtEl>
                                          <p:spTgt spid="18"/>
                                        </p:tgtEl>
                                        <p:attrNameLst>
                                          <p:attrName>ppt_h</p:attrName>
                                        </p:attrNameLst>
                                      </p:cBhvr>
                                      <p:tavLst>
                                        <p:tav tm="0">
                                          <p:val>
                                            <p:strVal val="#ppt_h"/>
                                          </p:val>
                                        </p:tav>
                                        <p:tav tm="100000">
                                          <p:val>
                                            <p:strVal val="#ppt_h"/>
                                          </p:val>
                                        </p:tav>
                                      </p:tavLst>
                                    </p:anim>
                                    <p:anim calcmode="lin" valueType="num">
                                      <p:cBhvr>
                                        <p:cTn id="132" dur="500" decel="50000" fill="hold">
                                          <p:stCondLst>
                                            <p:cond delay="0"/>
                                          </p:stCondLst>
                                        </p:cTn>
                                        <p:tgtEl>
                                          <p:spTgt spid="18"/>
                                        </p:tgtEl>
                                        <p:attrNameLst>
                                          <p:attrName>ppt_x</p:attrName>
                                        </p:attrNameLst>
                                      </p:cBhvr>
                                      <p:tavLst>
                                        <p:tav tm="0">
                                          <p:val>
                                            <p:strVal val="#ppt_x+.4"/>
                                          </p:val>
                                        </p:tav>
                                        <p:tav tm="100000">
                                          <p:val>
                                            <p:strVal val="#ppt_x"/>
                                          </p:val>
                                        </p:tav>
                                      </p:tavLst>
                                    </p:anim>
                                    <p:anim calcmode="lin" valueType="num">
                                      <p:cBhvr>
                                        <p:cTn id="133" dur="500" decel="50000" fill="hold">
                                          <p:stCondLst>
                                            <p:cond delay="0"/>
                                          </p:stCondLst>
                                        </p:cTn>
                                        <p:tgtEl>
                                          <p:spTgt spid="18"/>
                                        </p:tgtEl>
                                        <p:attrNameLst>
                                          <p:attrName>ppt_y</p:attrName>
                                        </p:attrNameLst>
                                      </p:cBhvr>
                                      <p:tavLst>
                                        <p:tav tm="0">
                                          <p:val>
                                            <p:strVal val="#ppt_y-.2"/>
                                          </p:val>
                                        </p:tav>
                                        <p:tav tm="100000">
                                          <p:val>
                                            <p:strVal val="#ppt_y+.1"/>
                                          </p:val>
                                        </p:tav>
                                      </p:tavLst>
                                    </p:anim>
                                    <p:anim calcmode="lin" valueType="num">
                                      <p:cBhvr>
                                        <p:cTn id="134" dur="500" accel="50000" fill="hold">
                                          <p:stCondLst>
                                            <p:cond delay="500"/>
                                          </p:stCondLst>
                                        </p:cTn>
                                        <p:tgtEl>
                                          <p:spTgt spid="18"/>
                                        </p:tgtEl>
                                        <p:attrNameLst>
                                          <p:attrName>ppt_y</p:attrName>
                                        </p:attrNameLst>
                                      </p:cBhvr>
                                      <p:tavLst>
                                        <p:tav tm="0">
                                          <p:val>
                                            <p:strVal val="#ppt_y+.1"/>
                                          </p:val>
                                        </p:tav>
                                        <p:tav tm="100000">
                                          <p:val>
                                            <p:strVal val="#ppt_y"/>
                                          </p:val>
                                        </p:tav>
                                      </p:tavLst>
                                    </p:anim>
                                    <p:animEffect transition="in" filter="fade">
                                      <p:cBhvr>
                                        <p:cTn id="135" dur="1000" decel="50000">
                                          <p:stCondLst>
                                            <p:cond delay="0"/>
                                          </p:stCondLst>
                                        </p:cTn>
                                        <p:tgtEl>
                                          <p:spTgt spid="18"/>
                                        </p:tgtEl>
                                      </p:cBhvr>
                                    </p:animEffect>
                                  </p:childTnLst>
                                </p:cTn>
                              </p:par>
                            </p:childTnLst>
                          </p:cTn>
                        </p:par>
                        <p:par>
                          <p:cTn id="136" fill="hold">
                            <p:stCondLst>
                              <p:cond delay="12000"/>
                            </p:stCondLst>
                            <p:childTnLst>
                              <p:par>
                                <p:cTn id="137" presetID="25" presetClass="entr" presetSubtype="0" fill="hold" grpId="0" nodeType="afterEffect">
                                  <p:stCondLst>
                                    <p:cond delay="0"/>
                                  </p:stCondLst>
                                  <p:childTnLst>
                                    <p:set>
                                      <p:cBhvr>
                                        <p:cTn id="138" dur="1" fill="hold">
                                          <p:stCondLst>
                                            <p:cond delay="0"/>
                                          </p:stCondLst>
                                        </p:cTn>
                                        <p:tgtEl>
                                          <p:spTgt spid="19"/>
                                        </p:tgtEl>
                                        <p:attrNameLst>
                                          <p:attrName>style.visibility</p:attrName>
                                        </p:attrNameLst>
                                      </p:cBhvr>
                                      <p:to>
                                        <p:strVal val="visible"/>
                                      </p:to>
                                    </p:set>
                                    <p:anim calcmode="lin" valueType="num">
                                      <p:cBhvr>
                                        <p:cTn id="139" dur="500" decel="50000" fill="hold">
                                          <p:stCondLst>
                                            <p:cond delay="0"/>
                                          </p:stCondLst>
                                        </p:cTn>
                                        <p:tgtEl>
                                          <p:spTgt spid="19"/>
                                        </p:tgtEl>
                                        <p:attrNameLst>
                                          <p:attrName>style.rotation</p:attrName>
                                        </p:attrNameLst>
                                      </p:cBhvr>
                                      <p:tavLst>
                                        <p:tav tm="0">
                                          <p:val>
                                            <p:fltVal val="-90"/>
                                          </p:val>
                                        </p:tav>
                                        <p:tav tm="100000">
                                          <p:val>
                                            <p:fltVal val="0"/>
                                          </p:val>
                                        </p:tav>
                                      </p:tavLst>
                                    </p:anim>
                                    <p:anim calcmode="lin" valueType="num">
                                      <p:cBhvr>
                                        <p:cTn id="140" dur="500" decel="50000" fill="hold">
                                          <p:stCondLst>
                                            <p:cond delay="0"/>
                                          </p:stCondLst>
                                        </p:cTn>
                                        <p:tgtEl>
                                          <p:spTgt spid="19"/>
                                        </p:tgtEl>
                                        <p:attrNameLst>
                                          <p:attrName>ppt_w</p:attrName>
                                        </p:attrNameLst>
                                      </p:cBhvr>
                                      <p:tavLst>
                                        <p:tav tm="0">
                                          <p:val>
                                            <p:strVal val="#ppt_w"/>
                                          </p:val>
                                        </p:tav>
                                        <p:tav tm="100000">
                                          <p:val>
                                            <p:strVal val="#ppt_w*.05"/>
                                          </p:val>
                                        </p:tav>
                                      </p:tavLst>
                                    </p:anim>
                                    <p:anim calcmode="lin" valueType="num">
                                      <p:cBhvr>
                                        <p:cTn id="141" dur="500" accel="50000" fill="hold">
                                          <p:stCondLst>
                                            <p:cond delay="500"/>
                                          </p:stCondLst>
                                        </p:cTn>
                                        <p:tgtEl>
                                          <p:spTgt spid="19"/>
                                        </p:tgtEl>
                                        <p:attrNameLst>
                                          <p:attrName>ppt_w</p:attrName>
                                        </p:attrNameLst>
                                      </p:cBhvr>
                                      <p:tavLst>
                                        <p:tav tm="0">
                                          <p:val>
                                            <p:strVal val="#ppt_w*.05"/>
                                          </p:val>
                                        </p:tav>
                                        <p:tav tm="100000">
                                          <p:val>
                                            <p:strVal val="#ppt_w"/>
                                          </p:val>
                                        </p:tav>
                                      </p:tavLst>
                                    </p:anim>
                                    <p:anim calcmode="lin" valueType="num">
                                      <p:cBhvr>
                                        <p:cTn id="142" dur="1000" fill="hold"/>
                                        <p:tgtEl>
                                          <p:spTgt spid="19"/>
                                        </p:tgtEl>
                                        <p:attrNameLst>
                                          <p:attrName>ppt_h</p:attrName>
                                        </p:attrNameLst>
                                      </p:cBhvr>
                                      <p:tavLst>
                                        <p:tav tm="0">
                                          <p:val>
                                            <p:strVal val="#ppt_h"/>
                                          </p:val>
                                        </p:tav>
                                        <p:tav tm="100000">
                                          <p:val>
                                            <p:strVal val="#ppt_h"/>
                                          </p:val>
                                        </p:tav>
                                      </p:tavLst>
                                    </p:anim>
                                    <p:anim calcmode="lin" valueType="num">
                                      <p:cBhvr>
                                        <p:cTn id="143" dur="500" decel="50000" fill="hold">
                                          <p:stCondLst>
                                            <p:cond delay="0"/>
                                          </p:stCondLst>
                                        </p:cTn>
                                        <p:tgtEl>
                                          <p:spTgt spid="19"/>
                                        </p:tgtEl>
                                        <p:attrNameLst>
                                          <p:attrName>ppt_x</p:attrName>
                                        </p:attrNameLst>
                                      </p:cBhvr>
                                      <p:tavLst>
                                        <p:tav tm="0">
                                          <p:val>
                                            <p:strVal val="#ppt_x+.4"/>
                                          </p:val>
                                        </p:tav>
                                        <p:tav tm="100000">
                                          <p:val>
                                            <p:strVal val="#ppt_x"/>
                                          </p:val>
                                        </p:tav>
                                      </p:tavLst>
                                    </p:anim>
                                    <p:anim calcmode="lin" valueType="num">
                                      <p:cBhvr>
                                        <p:cTn id="144" dur="500" decel="50000" fill="hold">
                                          <p:stCondLst>
                                            <p:cond delay="0"/>
                                          </p:stCondLst>
                                        </p:cTn>
                                        <p:tgtEl>
                                          <p:spTgt spid="19"/>
                                        </p:tgtEl>
                                        <p:attrNameLst>
                                          <p:attrName>ppt_y</p:attrName>
                                        </p:attrNameLst>
                                      </p:cBhvr>
                                      <p:tavLst>
                                        <p:tav tm="0">
                                          <p:val>
                                            <p:strVal val="#ppt_y-.2"/>
                                          </p:val>
                                        </p:tav>
                                        <p:tav tm="100000">
                                          <p:val>
                                            <p:strVal val="#ppt_y+.1"/>
                                          </p:val>
                                        </p:tav>
                                      </p:tavLst>
                                    </p:anim>
                                    <p:anim calcmode="lin" valueType="num">
                                      <p:cBhvr>
                                        <p:cTn id="145" dur="500" accel="50000" fill="hold">
                                          <p:stCondLst>
                                            <p:cond delay="500"/>
                                          </p:stCondLst>
                                        </p:cTn>
                                        <p:tgtEl>
                                          <p:spTgt spid="19"/>
                                        </p:tgtEl>
                                        <p:attrNameLst>
                                          <p:attrName>ppt_y</p:attrName>
                                        </p:attrNameLst>
                                      </p:cBhvr>
                                      <p:tavLst>
                                        <p:tav tm="0">
                                          <p:val>
                                            <p:strVal val="#ppt_y+.1"/>
                                          </p:val>
                                        </p:tav>
                                        <p:tav tm="100000">
                                          <p:val>
                                            <p:strVal val="#ppt_y"/>
                                          </p:val>
                                        </p:tav>
                                      </p:tavLst>
                                    </p:anim>
                                    <p:animEffect transition="in" filter="fade">
                                      <p:cBhvr>
                                        <p:cTn id="146" dur="1000" decel="50000">
                                          <p:stCondLst>
                                            <p:cond delay="0"/>
                                          </p:stCondLst>
                                        </p:cTn>
                                        <p:tgtEl>
                                          <p:spTgt spid="19"/>
                                        </p:tgtEl>
                                      </p:cBhvr>
                                    </p:animEffect>
                                  </p:childTnLst>
                                </p:cTn>
                              </p:par>
                            </p:childTnLst>
                          </p:cTn>
                        </p:par>
                        <p:par>
                          <p:cTn id="147" fill="hold">
                            <p:stCondLst>
                              <p:cond delay="13000"/>
                            </p:stCondLst>
                            <p:childTnLst>
                              <p:par>
                                <p:cTn id="148" presetID="25" presetClass="entr" presetSubtype="0" fill="hold" grpId="0" nodeType="afterEffect">
                                  <p:stCondLst>
                                    <p:cond delay="0"/>
                                  </p:stCondLst>
                                  <p:childTnLst>
                                    <p:set>
                                      <p:cBhvr>
                                        <p:cTn id="149" dur="1" fill="hold">
                                          <p:stCondLst>
                                            <p:cond delay="0"/>
                                          </p:stCondLst>
                                        </p:cTn>
                                        <p:tgtEl>
                                          <p:spTgt spid="20"/>
                                        </p:tgtEl>
                                        <p:attrNameLst>
                                          <p:attrName>style.visibility</p:attrName>
                                        </p:attrNameLst>
                                      </p:cBhvr>
                                      <p:to>
                                        <p:strVal val="visible"/>
                                      </p:to>
                                    </p:set>
                                    <p:anim calcmode="lin" valueType="num">
                                      <p:cBhvr>
                                        <p:cTn id="150" dur="500" decel="50000" fill="hold">
                                          <p:stCondLst>
                                            <p:cond delay="0"/>
                                          </p:stCondLst>
                                        </p:cTn>
                                        <p:tgtEl>
                                          <p:spTgt spid="20"/>
                                        </p:tgtEl>
                                        <p:attrNameLst>
                                          <p:attrName>style.rotation</p:attrName>
                                        </p:attrNameLst>
                                      </p:cBhvr>
                                      <p:tavLst>
                                        <p:tav tm="0">
                                          <p:val>
                                            <p:fltVal val="-90"/>
                                          </p:val>
                                        </p:tav>
                                        <p:tav tm="100000">
                                          <p:val>
                                            <p:fltVal val="0"/>
                                          </p:val>
                                        </p:tav>
                                      </p:tavLst>
                                    </p:anim>
                                    <p:anim calcmode="lin" valueType="num">
                                      <p:cBhvr>
                                        <p:cTn id="151" dur="500" decel="50000" fill="hold">
                                          <p:stCondLst>
                                            <p:cond delay="0"/>
                                          </p:stCondLst>
                                        </p:cTn>
                                        <p:tgtEl>
                                          <p:spTgt spid="20"/>
                                        </p:tgtEl>
                                        <p:attrNameLst>
                                          <p:attrName>ppt_w</p:attrName>
                                        </p:attrNameLst>
                                      </p:cBhvr>
                                      <p:tavLst>
                                        <p:tav tm="0">
                                          <p:val>
                                            <p:strVal val="#ppt_w"/>
                                          </p:val>
                                        </p:tav>
                                        <p:tav tm="100000">
                                          <p:val>
                                            <p:strVal val="#ppt_w*.05"/>
                                          </p:val>
                                        </p:tav>
                                      </p:tavLst>
                                    </p:anim>
                                    <p:anim calcmode="lin" valueType="num">
                                      <p:cBhvr>
                                        <p:cTn id="152" dur="500" accel="50000" fill="hold">
                                          <p:stCondLst>
                                            <p:cond delay="500"/>
                                          </p:stCondLst>
                                        </p:cTn>
                                        <p:tgtEl>
                                          <p:spTgt spid="20"/>
                                        </p:tgtEl>
                                        <p:attrNameLst>
                                          <p:attrName>ppt_w</p:attrName>
                                        </p:attrNameLst>
                                      </p:cBhvr>
                                      <p:tavLst>
                                        <p:tav tm="0">
                                          <p:val>
                                            <p:strVal val="#ppt_w*.05"/>
                                          </p:val>
                                        </p:tav>
                                        <p:tav tm="100000">
                                          <p:val>
                                            <p:strVal val="#ppt_w"/>
                                          </p:val>
                                        </p:tav>
                                      </p:tavLst>
                                    </p:anim>
                                    <p:anim calcmode="lin" valueType="num">
                                      <p:cBhvr>
                                        <p:cTn id="153" dur="1000" fill="hold"/>
                                        <p:tgtEl>
                                          <p:spTgt spid="20"/>
                                        </p:tgtEl>
                                        <p:attrNameLst>
                                          <p:attrName>ppt_h</p:attrName>
                                        </p:attrNameLst>
                                      </p:cBhvr>
                                      <p:tavLst>
                                        <p:tav tm="0">
                                          <p:val>
                                            <p:strVal val="#ppt_h"/>
                                          </p:val>
                                        </p:tav>
                                        <p:tav tm="100000">
                                          <p:val>
                                            <p:strVal val="#ppt_h"/>
                                          </p:val>
                                        </p:tav>
                                      </p:tavLst>
                                    </p:anim>
                                    <p:anim calcmode="lin" valueType="num">
                                      <p:cBhvr>
                                        <p:cTn id="154" dur="500" decel="50000" fill="hold">
                                          <p:stCondLst>
                                            <p:cond delay="0"/>
                                          </p:stCondLst>
                                        </p:cTn>
                                        <p:tgtEl>
                                          <p:spTgt spid="20"/>
                                        </p:tgtEl>
                                        <p:attrNameLst>
                                          <p:attrName>ppt_x</p:attrName>
                                        </p:attrNameLst>
                                      </p:cBhvr>
                                      <p:tavLst>
                                        <p:tav tm="0">
                                          <p:val>
                                            <p:strVal val="#ppt_x+.4"/>
                                          </p:val>
                                        </p:tav>
                                        <p:tav tm="100000">
                                          <p:val>
                                            <p:strVal val="#ppt_x"/>
                                          </p:val>
                                        </p:tav>
                                      </p:tavLst>
                                    </p:anim>
                                    <p:anim calcmode="lin" valueType="num">
                                      <p:cBhvr>
                                        <p:cTn id="155" dur="500" decel="50000" fill="hold">
                                          <p:stCondLst>
                                            <p:cond delay="0"/>
                                          </p:stCondLst>
                                        </p:cTn>
                                        <p:tgtEl>
                                          <p:spTgt spid="20"/>
                                        </p:tgtEl>
                                        <p:attrNameLst>
                                          <p:attrName>ppt_y</p:attrName>
                                        </p:attrNameLst>
                                      </p:cBhvr>
                                      <p:tavLst>
                                        <p:tav tm="0">
                                          <p:val>
                                            <p:strVal val="#ppt_y-.2"/>
                                          </p:val>
                                        </p:tav>
                                        <p:tav tm="100000">
                                          <p:val>
                                            <p:strVal val="#ppt_y+.1"/>
                                          </p:val>
                                        </p:tav>
                                      </p:tavLst>
                                    </p:anim>
                                    <p:anim calcmode="lin" valueType="num">
                                      <p:cBhvr>
                                        <p:cTn id="156" dur="500" accel="50000" fill="hold">
                                          <p:stCondLst>
                                            <p:cond delay="500"/>
                                          </p:stCondLst>
                                        </p:cTn>
                                        <p:tgtEl>
                                          <p:spTgt spid="20"/>
                                        </p:tgtEl>
                                        <p:attrNameLst>
                                          <p:attrName>ppt_y</p:attrName>
                                        </p:attrNameLst>
                                      </p:cBhvr>
                                      <p:tavLst>
                                        <p:tav tm="0">
                                          <p:val>
                                            <p:strVal val="#ppt_y+.1"/>
                                          </p:val>
                                        </p:tav>
                                        <p:tav tm="100000">
                                          <p:val>
                                            <p:strVal val="#ppt_y"/>
                                          </p:val>
                                        </p:tav>
                                      </p:tavLst>
                                    </p:anim>
                                    <p:animEffect transition="in" filter="fade">
                                      <p:cBhvr>
                                        <p:cTn id="157" dur="1000" decel="50000">
                                          <p:stCondLst>
                                            <p:cond delay="0"/>
                                          </p:stCondLst>
                                        </p:cTn>
                                        <p:tgtEl>
                                          <p:spTgt spid="20"/>
                                        </p:tgtEl>
                                      </p:cBhvr>
                                    </p:animEffect>
                                  </p:childTnLst>
                                </p:cTn>
                              </p:par>
                            </p:childTnLst>
                          </p:cTn>
                        </p:par>
                        <p:par>
                          <p:cTn id="158" fill="hold">
                            <p:stCondLst>
                              <p:cond delay="14000"/>
                            </p:stCondLst>
                            <p:childTnLst>
                              <p:par>
                                <p:cTn id="159" presetID="25" presetClass="entr" presetSubtype="0" fill="hold" grpId="0" nodeType="afterEffect">
                                  <p:stCondLst>
                                    <p:cond delay="0"/>
                                  </p:stCondLst>
                                  <p:childTnLst>
                                    <p:set>
                                      <p:cBhvr>
                                        <p:cTn id="160" dur="1" fill="hold">
                                          <p:stCondLst>
                                            <p:cond delay="0"/>
                                          </p:stCondLst>
                                        </p:cTn>
                                        <p:tgtEl>
                                          <p:spTgt spid="21"/>
                                        </p:tgtEl>
                                        <p:attrNameLst>
                                          <p:attrName>style.visibility</p:attrName>
                                        </p:attrNameLst>
                                      </p:cBhvr>
                                      <p:to>
                                        <p:strVal val="visible"/>
                                      </p:to>
                                    </p:set>
                                    <p:anim calcmode="lin" valueType="num">
                                      <p:cBhvr>
                                        <p:cTn id="161" dur="500" decel="50000" fill="hold">
                                          <p:stCondLst>
                                            <p:cond delay="0"/>
                                          </p:stCondLst>
                                        </p:cTn>
                                        <p:tgtEl>
                                          <p:spTgt spid="21"/>
                                        </p:tgtEl>
                                        <p:attrNameLst>
                                          <p:attrName>style.rotation</p:attrName>
                                        </p:attrNameLst>
                                      </p:cBhvr>
                                      <p:tavLst>
                                        <p:tav tm="0">
                                          <p:val>
                                            <p:fltVal val="-90"/>
                                          </p:val>
                                        </p:tav>
                                        <p:tav tm="100000">
                                          <p:val>
                                            <p:fltVal val="0"/>
                                          </p:val>
                                        </p:tav>
                                      </p:tavLst>
                                    </p:anim>
                                    <p:anim calcmode="lin" valueType="num">
                                      <p:cBhvr>
                                        <p:cTn id="162" dur="500" decel="50000" fill="hold">
                                          <p:stCondLst>
                                            <p:cond delay="0"/>
                                          </p:stCondLst>
                                        </p:cTn>
                                        <p:tgtEl>
                                          <p:spTgt spid="21"/>
                                        </p:tgtEl>
                                        <p:attrNameLst>
                                          <p:attrName>ppt_w</p:attrName>
                                        </p:attrNameLst>
                                      </p:cBhvr>
                                      <p:tavLst>
                                        <p:tav tm="0">
                                          <p:val>
                                            <p:strVal val="#ppt_w"/>
                                          </p:val>
                                        </p:tav>
                                        <p:tav tm="100000">
                                          <p:val>
                                            <p:strVal val="#ppt_w*.05"/>
                                          </p:val>
                                        </p:tav>
                                      </p:tavLst>
                                    </p:anim>
                                    <p:anim calcmode="lin" valueType="num">
                                      <p:cBhvr>
                                        <p:cTn id="163" dur="500" accel="50000" fill="hold">
                                          <p:stCondLst>
                                            <p:cond delay="500"/>
                                          </p:stCondLst>
                                        </p:cTn>
                                        <p:tgtEl>
                                          <p:spTgt spid="21"/>
                                        </p:tgtEl>
                                        <p:attrNameLst>
                                          <p:attrName>ppt_w</p:attrName>
                                        </p:attrNameLst>
                                      </p:cBhvr>
                                      <p:tavLst>
                                        <p:tav tm="0">
                                          <p:val>
                                            <p:strVal val="#ppt_w*.05"/>
                                          </p:val>
                                        </p:tav>
                                        <p:tav tm="100000">
                                          <p:val>
                                            <p:strVal val="#ppt_w"/>
                                          </p:val>
                                        </p:tav>
                                      </p:tavLst>
                                    </p:anim>
                                    <p:anim calcmode="lin" valueType="num">
                                      <p:cBhvr>
                                        <p:cTn id="164" dur="1000" fill="hold"/>
                                        <p:tgtEl>
                                          <p:spTgt spid="21"/>
                                        </p:tgtEl>
                                        <p:attrNameLst>
                                          <p:attrName>ppt_h</p:attrName>
                                        </p:attrNameLst>
                                      </p:cBhvr>
                                      <p:tavLst>
                                        <p:tav tm="0">
                                          <p:val>
                                            <p:strVal val="#ppt_h"/>
                                          </p:val>
                                        </p:tav>
                                        <p:tav tm="100000">
                                          <p:val>
                                            <p:strVal val="#ppt_h"/>
                                          </p:val>
                                        </p:tav>
                                      </p:tavLst>
                                    </p:anim>
                                    <p:anim calcmode="lin" valueType="num">
                                      <p:cBhvr>
                                        <p:cTn id="165" dur="500" decel="50000" fill="hold">
                                          <p:stCondLst>
                                            <p:cond delay="0"/>
                                          </p:stCondLst>
                                        </p:cTn>
                                        <p:tgtEl>
                                          <p:spTgt spid="21"/>
                                        </p:tgtEl>
                                        <p:attrNameLst>
                                          <p:attrName>ppt_x</p:attrName>
                                        </p:attrNameLst>
                                      </p:cBhvr>
                                      <p:tavLst>
                                        <p:tav tm="0">
                                          <p:val>
                                            <p:strVal val="#ppt_x+.4"/>
                                          </p:val>
                                        </p:tav>
                                        <p:tav tm="100000">
                                          <p:val>
                                            <p:strVal val="#ppt_x"/>
                                          </p:val>
                                        </p:tav>
                                      </p:tavLst>
                                    </p:anim>
                                    <p:anim calcmode="lin" valueType="num">
                                      <p:cBhvr>
                                        <p:cTn id="166" dur="500" decel="50000" fill="hold">
                                          <p:stCondLst>
                                            <p:cond delay="0"/>
                                          </p:stCondLst>
                                        </p:cTn>
                                        <p:tgtEl>
                                          <p:spTgt spid="21"/>
                                        </p:tgtEl>
                                        <p:attrNameLst>
                                          <p:attrName>ppt_y</p:attrName>
                                        </p:attrNameLst>
                                      </p:cBhvr>
                                      <p:tavLst>
                                        <p:tav tm="0">
                                          <p:val>
                                            <p:strVal val="#ppt_y-.2"/>
                                          </p:val>
                                        </p:tav>
                                        <p:tav tm="100000">
                                          <p:val>
                                            <p:strVal val="#ppt_y+.1"/>
                                          </p:val>
                                        </p:tav>
                                      </p:tavLst>
                                    </p:anim>
                                    <p:anim calcmode="lin" valueType="num">
                                      <p:cBhvr>
                                        <p:cTn id="167" dur="500" accel="50000" fill="hold">
                                          <p:stCondLst>
                                            <p:cond delay="500"/>
                                          </p:stCondLst>
                                        </p:cTn>
                                        <p:tgtEl>
                                          <p:spTgt spid="21"/>
                                        </p:tgtEl>
                                        <p:attrNameLst>
                                          <p:attrName>ppt_y</p:attrName>
                                        </p:attrNameLst>
                                      </p:cBhvr>
                                      <p:tavLst>
                                        <p:tav tm="0">
                                          <p:val>
                                            <p:strVal val="#ppt_y+.1"/>
                                          </p:val>
                                        </p:tav>
                                        <p:tav tm="100000">
                                          <p:val>
                                            <p:strVal val="#ppt_y"/>
                                          </p:val>
                                        </p:tav>
                                      </p:tavLst>
                                    </p:anim>
                                    <p:animEffect transition="in" filter="fade">
                                      <p:cBhvr>
                                        <p:cTn id="168" dur="1000" decel="50000">
                                          <p:stCondLst>
                                            <p:cond delay="0"/>
                                          </p:stCondLst>
                                        </p:cTn>
                                        <p:tgtEl>
                                          <p:spTgt spid="21"/>
                                        </p:tgtEl>
                                      </p:cBhvr>
                                    </p:animEffect>
                                  </p:childTnLst>
                                </p:cTn>
                              </p:par>
                            </p:childTnLst>
                          </p:cTn>
                        </p:par>
                        <p:par>
                          <p:cTn id="169" fill="hold">
                            <p:stCondLst>
                              <p:cond delay="15000"/>
                            </p:stCondLst>
                            <p:childTnLst>
                              <p:par>
                                <p:cTn id="170" presetID="25" presetClass="entr" presetSubtype="0" fill="hold" grpId="0" nodeType="afterEffect">
                                  <p:stCondLst>
                                    <p:cond delay="0"/>
                                  </p:stCondLst>
                                  <p:childTnLst>
                                    <p:set>
                                      <p:cBhvr>
                                        <p:cTn id="171" dur="1" fill="hold">
                                          <p:stCondLst>
                                            <p:cond delay="0"/>
                                          </p:stCondLst>
                                        </p:cTn>
                                        <p:tgtEl>
                                          <p:spTgt spid="22"/>
                                        </p:tgtEl>
                                        <p:attrNameLst>
                                          <p:attrName>style.visibility</p:attrName>
                                        </p:attrNameLst>
                                      </p:cBhvr>
                                      <p:to>
                                        <p:strVal val="visible"/>
                                      </p:to>
                                    </p:set>
                                    <p:anim calcmode="lin" valueType="num">
                                      <p:cBhvr>
                                        <p:cTn id="172" dur="500" decel="50000" fill="hold">
                                          <p:stCondLst>
                                            <p:cond delay="0"/>
                                          </p:stCondLst>
                                        </p:cTn>
                                        <p:tgtEl>
                                          <p:spTgt spid="22"/>
                                        </p:tgtEl>
                                        <p:attrNameLst>
                                          <p:attrName>style.rotation</p:attrName>
                                        </p:attrNameLst>
                                      </p:cBhvr>
                                      <p:tavLst>
                                        <p:tav tm="0">
                                          <p:val>
                                            <p:fltVal val="-90"/>
                                          </p:val>
                                        </p:tav>
                                        <p:tav tm="100000">
                                          <p:val>
                                            <p:fltVal val="0"/>
                                          </p:val>
                                        </p:tav>
                                      </p:tavLst>
                                    </p:anim>
                                    <p:anim calcmode="lin" valueType="num">
                                      <p:cBhvr>
                                        <p:cTn id="173" dur="500" decel="50000" fill="hold">
                                          <p:stCondLst>
                                            <p:cond delay="0"/>
                                          </p:stCondLst>
                                        </p:cTn>
                                        <p:tgtEl>
                                          <p:spTgt spid="22"/>
                                        </p:tgtEl>
                                        <p:attrNameLst>
                                          <p:attrName>ppt_w</p:attrName>
                                        </p:attrNameLst>
                                      </p:cBhvr>
                                      <p:tavLst>
                                        <p:tav tm="0">
                                          <p:val>
                                            <p:strVal val="#ppt_w"/>
                                          </p:val>
                                        </p:tav>
                                        <p:tav tm="100000">
                                          <p:val>
                                            <p:strVal val="#ppt_w*.05"/>
                                          </p:val>
                                        </p:tav>
                                      </p:tavLst>
                                    </p:anim>
                                    <p:anim calcmode="lin" valueType="num">
                                      <p:cBhvr>
                                        <p:cTn id="174" dur="500" accel="50000" fill="hold">
                                          <p:stCondLst>
                                            <p:cond delay="500"/>
                                          </p:stCondLst>
                                        </p:cTn>
                                        <p:tgtEl>
                                          <p:spTgt spid="22"/>
                                        </p:tgtEl>
                                        <p:attrNameLst>
                                          <p:attrName>ppt_w</p:attrName>
                                        </p:attrNameLst>
                                      </p:cBhvr>
                                      <p:tavLst>
                                        <p:tav tm="0">
                                          <p:val>
                                            <p:strVal val="#ppt_w*.05"/>
                                          </p:val>
                                        </p:tav>
                                        <p:tav tm="100000">
                                          <p:val>
                                            <p:strVal val="#ppt_w"/>
                                          </p:val>
                                        </p:tav>
                                      </p:tavLst>
                                    </p:anim>
                                    <p:anim calcmode="lin" valueType="num">
                                      <p:cBhvr>
                                        <p:cTn id="175" dur="1000" fill="hold"/>
                                        <p:tgtEl>
                                          <p:spTgt spid="22"/>
                                        </p:tgtEl>
                                        <p:attrNameLst>
                                          <p:attrName>ppt_h</p:attrName>
                                        </p:attrNameLst>
                                      </p:cBhvr>
                                      <p:tavLst>
                                        <p:tav tm="0">
                                          <p:val>
                                            <p:strVal val="#ppt_h"/>
                                          </p:val>
                                        </p:tav>
                                        <p:tav tm="100000">
                                          <p:val>
                                            <p:strVal val="#ppt_h"/>
                                          </p:val>
                                        </p:tav>
                                      </p:tavLst>
                                    </p:anim>
                                    <p:anim calcmode="lin" valueType="num">
                                      <p:cBhvr>
                                        <p:cTn id="176" dur="500" decel="50000" fill="hold">
                                          <p:stCondLst>
                                            <p:cond delay="0"/>
                                          </p:stCondLst>
                                        </p:cTn>
                                        <p:tgtEl>
                                          <p:spTgt spid="22"/>
                                        </p:tgtEl>
                                        <p:attrNameLst>
                                          <p:attrName>ppt_x</p:attrName>
                                        </p:attrNameLst>
                                      </p:cBhvr>
                                      <p:tavLst>
                                        <p:tav tm="0">
                                          <p:val>
                                            <p:strVal val="#ppt_x+.4"/>
                                          </p:val>
                                        </p:tav>
                                        <p:tav tm="100000">
                                          <p:val>
                                            <p:strVal val="#ppt_x"/>
                                          </p:val>
                                        </p:tav>
                                      </p:tavLst>
                                    </p:anim>
                                    <p:anim calcmode="lin" valueType="num">
                                      <p:cBhvr>
                                        <p:cTn id="177" dur="500" decel="50000" fill="hold">
                                          <p:stCondLst>
                                            <p:cond delay="0"/>
                                          </p:stCondLst>
                                        </p:cTn>
                                        <p:tgtEl>
                                          <p:spTgt spid="22"/>
                                        </p:tgtEl>
                                        <p:attrNameLst>
                                          <p:attrName>ppt_y</p:attrName>
                                        </p:attrNameLst>
                                      </p:cBhvr>
                                      <p:tavLst>
                                        <p:tav tm="0">
                                          <p:val>
                                            <p:strVal val="#ppt_y-.2"/>
                                          </p:val>
                                        </p:tav>
                                        <p:tav tm="100000">
                                          <p:val>
                                            <p:strVal val="#ppt_y+.1"/>
                                          </p:val>
                                        </p:tav>
                                      </p:tavLst>
                                    </p:anim>
                                    <p:anim calcmode="lin" valueType="num">
                                      <p:cBhvr>
                                        <p:cTn id="178" dur="500" accel="50000" fill="hold">
                                          <p:stCondLst>
                                            <p:cond delay="500"/>
                                          </p:stCondLst>
                                        </p:cTn>
                                        <p:tgtEl>
                                          <p:spTgt spid="22"/>
                                        </p:tgtEl>
                                        <p:attrNameLst>
                                          <p:attrName>ppt_y</p:attrName>
                                        </p:attrNameLst>
                                      </p:cBhvr>
                                      <p:tavLst>
                                        <p:tav tm="0">
                                          <p:val>
                                            <p:strVal val="#ppt_y+.1"/>
                                          </p:val>
                                        </p:tav>
                                        <p:tav tm="100000">
                                          <p:val>
                                            <p:strVal val="#ppt_y"/>
                                          </p:val>
                                        </p:tav>
                                      </p:tavLst>
                                    </p:anim>
                                    <p:animEffect transition="in" filter="fade">
                                      <p:cBhvr>
                                        <p:cTn id="179" dur="1000" decel="50000">
                                          <p:stCondLst>
                                            <p:cond delay="0"/>
                                          </p:stCondLst>
                                        </p:cTn>
                                        <p:tgtEl>
                                          <p:spTgt spid="22"/>
                                        </p:tgtEl>
                                      </p:cBhvr>
                                    </p:animEffect>
                                  </p:childTnLst>
                                </p:cTn>
                              </p:par>
                            </p:childTnLst>
                          </p:cTn>
                        </p:par>
                        <p:par>
                          <p:cTn id="180" fill="hold">
                            <p:stCondLst>
                              <p:cond delay="16000"/>
                            </p:stCondLst>
                            <p:childTnLst>
                              <p:par>
                                <p:cTn id="181" presetID="25" presetClass="entr" presetSubtype="0" fill="hold" grpId="0" nodeType="afterEffect">
                                  <p:stCondLst>
                                    <p:cond delay="0"/>
                                  </p:stCondLst>
                                  <p:childTnLst>
                                    <p:set>
                                      <p:cBhvr>
                                        <p:cTn id="182" dur="1" fill="hold">
                                          <p:stCondLst>
                                            <p:cond delay="0"/>
                                          </p:stCondLst>
                                        </p:cTn>
                                        <p:tgtEl>
                                          <p:spTgt spid="23"/>
                                        </p:tgtEl>
                                        <p:attrNameLst>
                                          <p:attrName>style.visibility</p:attrName>
                                        </p:attrNameLst>
                                      </p:cBhvr>
                                      <p:to>
                                        <p:strVal val="visible"/>
                                      </p:to>
                                    </p:set>
                                    <p:anim calcmode="lin" valueType="num">
                                      <p:cBhvr>
                                        <p:cTn id="183" dur="500" decel="50000" fill="hold">
                                          <p:stCondLst>
                                            <p:cond delay="0"/>
                                          </p:stCondLst>
                                        </p:cTn>
                                        <p:tgtEl>
                                          <p:spTgt spid="23"/>
                                        </p:tgtEl>
                                        <p:attrNameLst>
                                          <p:attrName>style.rotation</p:attrName>
                                        </p:attrNameLst>
                                      </p:cBhvr>
                                      <p:tavLst>
                                        <p:tav tm="0">
                                          <p:val>
                                            <p:fltVal val="-90"/>
                                          </p:val>
                                        </p:tav>
                                        <p:tav tm="100000">
                                          <p:val>
                                            <p:fltVal val="0"/>
                                          </p:val>
                                        </p:tav>
                                      </p:tavLst>
                                    </p:anim>
                                    <p:anim calcmode="lin" valueType="num">
                                      <p:cBhvr>
                                        <p:cTn id="184" dur="500" decel="50000" fill="hold">
                                          <p:stCondLst>
                                            <p:cond delay="0"/>
                                          </p:stCondLst>
                                        </p:cTn>
                                        <p:tgtEl>
                                          <p:spTgt spid="23"/>
                                        </p:tgtEl>
                                        <p:attrNameLst>
                                          <p:attrName>ppt_w</p:attrName>
                                        </p:attrNameLst>
                                      </p:cBhvr>
                                      <p:tavLst>
                                        <p:tav tm="0">
                                          <p:val>
                                            <p:strVal val="#ppt_w"/>
                                          </p:val>
                                        </p:tav>
                                        <p:tav tm="100000">
                                          <p:val>
                                            <p:strVal val="#ppt_w*.05"/>
                                          </p:val>
                                        </p:tav>
                                      </p:tavLst>
                                    </p:anim>
                                    <p:anim calcmode="lin" valueType="num">
                                      <p:cBhvr>
                                        <p:cTn id="185" dur="500" accel="50000" fill="hold">
                                          <p:stCondLst>
                                            <p:cond delay="500"/>
                                          </p:stCondLst>
                                        </p:cTn>
                                        <p:tgtEl>
                                          <p:spTgt spid="23"/>
                                        </p:tgtEl>
                                        <p:attrNameLst>
                                          <p:attrName>ppt_w</p:attrName>
                                        </p:attrNameLst>
                                      </p:cBhvr>
                                      <p:tavLst>
                                        <p:tav tm="0">
                                          <p:val>
                                            <p:strVal val="#ppt_w*.05"/>
                                          </p:val>
                                        </p:tav>
                                        <p:tav tm="100000">
                                          <p:val>
                                            <p:strVal val="#ppt_w"/>
                                          </p:val>
                                        </p:tav>
                                      </p:tavLst>
                                    </p:anim>
                                    <p:anim calcmode="lin" valueType="num">
                                      <p:cBhvr>
                                        <p:cTn id="186" dur="1000" fill="hold"/>
                                        <p:tgtEl>
                                          <p:spTgt spid="23"/>
                                        </p:tgtEl>
                                        <p:attrNameLst>
                                          <p:attrName>ppt_h</p:attrName>
                                        </p:attrNameLst>
                                      </p:cBhvr>
                                      <p:tavLst>
                                        <p:tav tm="0">
                                          <p:val>
                                            <p:strVal val="#ppt_h"/>
                                          </p:val>
                                        </p:tav>
                                        <p:tav tm="100000">
                                          <p:val>
                                            <p:strVal val="#ppt_h"/>
                                          </p:val>
                                        </p:tav>
                                      </p:tavLst>
                                    </p:anim>
                                    <p:anim calcmode="lin" valueType="num">
                                      <p:cBhvr>
                                        <p:cTn id="187" dur="500" decel="50000" fill="hold">
                                          <p:stCondLst>
                                            <p:cond delay="0"/>
                                          </p:stCondLst>
                                        </p:cTn>
                                        <p:tgtEl>
                                          <p:spTgt spid="23"/>
                                        </p:tgtEl>
                                        <p:attrNameLst>
                                          <p:attrName>ppt_x</p:attrName>
                                        </p:attrNameLst>
                                      </p:cBhvr>
                                      <p:tavLst>
                                        <p:tav tm="0">
                                          <p:val>
                                            <p:strVal val="#ppt_x+.4"/>
                                          </p:val>
                                        </p:tav>
                                        <p:tav tm="100000">
                                          <p:val>
                                            <p:strVal val="#ppt_x"/>
                                          </p:val>
                                        </p:tav>
                                      </p:tavLst>
                                    </p:anim>
                                    <p:anim calcmode="lin" valueType="num">
                                      <p:cBhvr>
                                        <p:cTn id="188" dur="500" decel="50000" fill="hold">
                                          <p:stCondLst>
                                            <p:cond delay="0"/>
                                          </p:stCondLst>
                                        </p:cTn>
                                        <p:tgtEl>
                                          <p:spTgt spid="23"/>
                                        </p:tgtEl>
                                        <p:attrNameLst>
                                          <p:attrName>ppt_y</p:attrName>
                                        </p:attrNameLst>
                                      </p:cBhvr>
                                      <p:tavLst>
                                        <p:tav tm="0">
                                          <p:val>
                                            <p:strVal val="#ppt_y-.2"/>
                                          </p:val>
                                        </p:tav>
                                        <p:tav tm="100000">
                                          <p:val>
                                            <p:strVal val="#ppt_y+.1"/>
                                          </p:val>
                                        </p:tav>
                                      </p:tavLst>
                                    </p:anim>
                                    <p:anim calcmode="lin" valueType="num">
                                      <p:cBhvr>
                                        <p:cTn id="189" dur="500" accel="50000" fill="hold">
                                          <p:stCondLst>
                                            <p:cond delay="500"/>
                                          </p:stCondLst>
                                        </p:cTn>
                                        <p:tgtEl>
                                          <p:spTgt spid="23"/>
                                        </p:tgtEl>
                                        <p:attrNameLst>
                                          <p:attrName>ppt_y</p:attrName>
                                        </p:attrNameLst>
                                      </p:cBhvr>
                                      <p:tavLst>
                                        <p:tav tm="0">
                                          <p:val>
                                            <p:strVal val="#ppt_y+.1"/>
                                          </p:val>
                                        </p:tav>
                                        <p:tav tm="100000">
                                          <p:val>
                                            <p:strVal val="#ppt_y"/>
                                          </p:val>
                                        </p:tav>
                                      </p:tavLst>
                                    </p:anim>
                                    <p:animEffect transition="in" filter="fade">
                                      <p:cBhvr>
                                        <p:cTn id="190" dur="1000" decel="50000">
                                          <p:stCondLst>
                                            <p:cond delay="0"/>
                                          </p:stCondLst>
                                        </p:cTn>
                                        <p:tgtEl>
                                          <p:spTgt spid="23"/>
                                        </p:tgtEl>
                                      </p:cBhvr>
                                    </p:animEffect>
                                  </p:childTnLst>
                                </p:cTn>
                              </p:par>
                            </p:childTnLst>
                          </p:cTn>
                        </p:par>
                        <p:par>
                          <p:cTn id="191" fill="hold">
                            <p:stCondLst>
                              <p:cond delay="17000"/>
                            </p:stCondLst>
                            <p:childTnLst>
                              <p:par>
                                <p:cTn id="192" presetID="25" presetClass="entr" presetSubtype="0" fill="hold" grpId="0" nodeType="afterEffect">
                                  <p:stCondLst>
                                    <p:cond delay="0"/>
                                  </p:stCondLst>
                                  <p:childTnLst>
                                    <p:set>
                                      <p:cBhvr>
                                        <p:cTn id="193" dur="1" fill="hold">
                                          <p:stCondLst>
                                            <p:cond delay="0"/>
                                          </p:stCondLst>
                                        </p:cTn>
                                        <p:tgtEl>
                                          <p:spTgt spid="24"/>
                                        </p:tgtEl>
                                        <p:attrNameLst>
                                          <p:attrName>style.visibility</p:attrName>
                                        </p:attrNameLst>
                                      </p:cBhvr>
                                      <p:to>
                                        <p:strVal val="visible"/>
                                      </p:to>
                                    </p:set>
                                    <p:anim calcmode="lin" valueType="num">
                                      <p:cBhvr>
                                        <p:cTn id="194" dur="500" decel="50000" fill="hold">
                                          <p:stCondLst>
                                            <p:cond delay="0"/>
                                          </p:stCondLst>
                                        </p:cTn>
                                        <p:tgtEl>
                                          <p:spTgt spid="24"/>
                                        </p:tgtEl>
                                        <p:attrNameLst>
                                          <p:attrName>style.rotation</p:attrName>
                                        </p:attrNameLst>
                                      </p:cBhvr>
                                      <p:tavLst>
                                        <p:tav tm="0">
                                          <p:val>
                                            <p:fltVal val="-90"/>
                                          </p:val>
                                        </p:tav>
                                        <p:tav tm="100000">
                                          <p:val>
                                            <p:fltVal val="0"/>
                                          </p:val>
                                        </p:tav>
                                      </p:tavLst>
                                    </p:anim>
                                    <p:anim calcmode="lin" valueType="num">
                                      <p:cBhvr>
                                        <p:cTn id="195" dur="500" decel="50000" fill="hold">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196" dur="500" accel="50000" fill="hold">
                                          <p:stCondLst>
                                            <p:cond delay="500"/>
                                          </p:stCondLst>
                                        </p:cTn>
                                        <p:tgtEl>
                                          <p:spTgt spid="24"/>
                                        </p:tgtEl>
                                        <p:attrNameLst>
                                          <p:attrName>ppt_w</p:attrName>
                                        </p:attrNameLst>
                                      </p:cBhvr>
                                      <p:tavLst>
                                        <p:tav tm="0">
                                          <p:val>
                                            <p:strVal val="#ppt_w*.05"/>
                                          </p:val>
                                        </p:tav>
                                        <p:tav tm="100000">
                                          <p:val>
                                            <p:strVal val="#ppt_w"/>
                                          </p:val>
                                        </p:tav>
                                      </p:tavLst>
                                    </p:anim>
                                    <p:anim calcmode="lin" valueType="num">
                                      <p:cBhvr>
                                        <p:cTn id="197" dur="1000" fill="hold"/>
                                        <p:tgtEl>
                                          <p:spTgt spid="24"/>
                                        </p:tgtEl>
                                        <p:attrNameLst>
                                          <p:attrName>ppt_h</p:attrName>
                                        </p:attrNameLst>
                                      </p:cBhvr>
                                      <p:tavLst>
                                        <p:tav tm="0">
                                          <p:val>
                                            <p:strVal val="#ppt_h"/>
                                          </p:val>
                                        </p:tav>
                                        <p:tav tm="100000">
                                          <p:val>
                                            <p:strVal val="#ppt_h"/>
                                          </p:val>
                                        </p:tav>
                                      </p:tavLst>
                                    </p:anim>
                                    <p:anim calcmode="lin" valueType="num">
                                      <p:cBhvr>
                                        <p:cTn id="198" dur="500" decel="50000" fill="hold">
                                          <p:stCondLst>
                                            <p:cond delay="0"/>
                                          </p:stCondLst>
                                        </p:cTn>
                                        <p:tgtEl>
                                          <p:spTgt spid="24"/>
                                        </p:tgtEl>
                                        <p:attrNameLst>
                                          <p:attrName>ppt_x</p:attrName>
                                        </p:attrNameLst>
                                      </p:cBhvr>
                                      <p:tavLst>
                                        <p:tav tm="0">
                                          <p:val>
                                            <p:strVal val="#ppt_x+.4"/>
                                          </p:val>
                                        </p:tav>
                                        <p:tav tm="100000">
                                          <p:val>
                                            <p:strVal val="#ppt_x"/>
                                          </p:val>
                                        </p:tav>
                                      </p:tavLst>
                                    </p:anim>
                                    <p:anim calcmode="lin" valueType="num">
                                      <p:cBhvr>
                                        <p:cTn id="199" dur="500" decel="50000" fill="hold">
                                          <p:stCondLst>
                                            <p:cond delay="0"/>
                                          </p:stCondLst>
                                        </p:cTn>
                                        <p:tgtEl>
                                          <p:spTgt spid="24"/>
                                        </p:tgtEl>
                                        <p:attrNameLst>
                                          <p:attrName>ppt_y</p:attrName>
                                        </p:attrNameLst>
                                      </p:cBhvr>
                                      <p:tavLst>
                                        <p:tav tm="0">
                                          <p:val>
                                            <p:strVal val="#ppt_y-.2"/>
                                          </p:val>
                                        </p:tav>
                                        <p:tav tm="100000">
                                          <p:val>
                                            <p:strVal val="#ppt_y+.1"/>
                                          </p:val>
                                        </p:tav>
                                      </p:tavLst>
                                    </p:anim>
                                    <p:anim calcmode="lin" valueType="num">
                                      <p:cBhvr>
                                        <p:cTn id="200" dur="500" accel="50000" fill="hold">
                                          <p:stCondLst>
                                            <p:cond delay="500"/>
                                          </p:stCondLst>
                                        </p:cTn>
                                        <p:tgtEl>
                                          <p:spTgt spid="24"/>
                                        </p:tgtEl>
                                        <p:attrNameLst>
                                          <p:attrName>ppt_y</p:attrName>
                                        </p:attrNameLst>
                                      </p:cBhvr>
                                      <p:tavLst>
                                        <p:tav tm="0">
                                          <p:val>
                                            <p:strVal val="#ppt_y+.1"/>
                                          </p:val>
                                        </p:tav>
                                        <p:tav tm="100000">
                                          <p:val>
                                            <p:strVal val="#ppt_y"/>
                                          </p:val>
                                        </p:tav>
                                      </p:tavLst>
                                    </p:anim>
                                    <p:animEffect transition="in" filter="fade">
                                      <p:cBhvr>
                                        <p:cTn id="201" dur="1000" decel="50000">
                                          <p:stCondLst>
                                            <p:cond delay="0"/>
                                          </p:stCondLst>
                                        </p:cTn>
                                        <p:tgtEl>
                                          <p:spTgt spid="24"/>
                                        </p:tgtEl>
                                      </p:cBhvr>
                                    </p:animEffect>
                                  </p:childTnLst>
                                </p:cTn>
                              </p:par>
                            </p:childTnLst>
                          </p:cTn>
                        </p:par>
                        <p:par>
                          <p:cTn id="202" fill="hold">
                            <p:stCondLst>
                              <p:cond delay="18000"/>
                            </p:stCondLst>
                            <p:childTnLst>
                              <p:par>
                                <p:cTn id="203" presetID="25" presetClass="entr" presetSubtype="0" fill="hold" grpId="0" nodeType="afterEffect">
                                  <p:stCondLst>
                                    <p:cond delay="0"/>
                                  </p:stCondLst>
                                  <p:childTnLst>
                                    <p:set>
                                      <p:cBhvr>
                                        <p:cTn id="204" dur="1" fill="hold">
                                          <p:stCondLst>
                                            <p:cond delay="0"/>
                                          </p:stCondLst>
                                        </p:cTn>
                                        <p:tgtEl>
                                          <p:spTgt spid="25"/>
                                        </p:tgtEl>
                                        <p:attrNameLst>
                                          <p:attrName>style.visibility</p:attrName>
                                        </p:attrNameLst>
                                      </p:cBhvr>
                                      <p:to>
                                        <p:strVal val="visible"/>
                                      </p:to>
                                    </p:set>
                                    <p:anim calcmode="lin" valueType="num">
                                      <p:cBhvr>
                                        <p:cTn id="205" dur="500" decel="50000" fill="hold">
                                          <p:stCondLst>
                                            <p:cond delay="0"/>
                                          </p:stCondLst>
                                        </p:cTn>
                                        <p:tgtEl>
                                          <p:spTgt spid="25"/>
                                        </p:tgtEl>
                                        <p:attrNameLst>
                                          <p:attrName>style.rotation</p:attrName>
                                        </p:attrNameLst>
                                      </p:cBhvr>
                                      <p:tavLst>
                                        <p:tav tm="0">
                                          <p:val>
                                            <p:fltVal val="-90"/>
                                          </p:val>
                                        </p:tav>
                                        <p:tav tm="100000">
                                          <p:val>
                                            <p:fltVal val="0"/>
                                          </p:val>
                                        </p:tav>
                                      </p:tavLst>
                                    </p:anim>
                                    <p:anim calcmode="lin" valueType="num">
                                      <p:cBhvr>
                                        <p:cTn id="206" dur="500" decel="50000" fill="hold">
                                          <p:stCondLst>
                                            <p:cond delay="0"/>
                                          </p:stCondLst>
                                        </p:cTn>
                                        <p:tgtEl>
                                          <p:spTgt spid="25"/>
                                        </p:tgtEl>
                                        <p:attrNameLst>
                                          <p:attrName>ppt_w</p:attrName>
                                        </p:attrNameLst>
                                      </p:cBhvr>
                                      <p:tavLst>
                                        <p:tav tm="0">
                                          <p:val>
                                            <p:strVal val="#ppt_w"/>
                                          </p:val>
                                        </p:tav>
                                        <p:tav tm="100000">
                                          <p:val>
                                            <p:strVal val="#ppt_w*.05"/>
                                          </p:val>
                                        </p:tav>
                                      </p:tavLst>
                                    </p:anim>
                                    <p:anim calcmode="lin" valueType="num">
                                      <p:cBhvr>
                                        <p:cTn id="207" dur="500" accel="50000" fill="hold">
                                          <p:stCondLst>
                                            <p:cond delay="500"/>
                                          </p:stCondLst>
                                        </p:cTn>
                                        <p:tgtEl>
                                          <p:spTgt spid="25"/>
                                        </p:tgtEl>
                                        <p:attrNameLst>
                                          <p:attrName>ppt_w</p:attrName>
                                        </p:attrNameLst>
                                      </p:cBhvr>
                                      <p:tavLst>
                                        <p:tav tm="0">
                                          <p:val>
                                            <p:strVal val="#ppt_w*.05"/>
                                          </p:val>
                                        </p:tav>
                                        <p:tav tm="100000">
                                          <p:val>
                                            <p:strVal val="#ppt_w"/>
                                          </p:val>
                                        </p:tav>
                                      </p:tavLst>
                                    </p:anim>
                                    <p:anim calcmode="lin" valueType="num">
                                      <p:cBhvr>
                                        <p:cTn id="208" dur="1000" fill="hold"/>
                                        <p:tgtEl>
                                          <p:spTgt spid="25"/>
                                        </p:tgtEl>
                                        <p:attrNameLst>
                                          <p:attrName>ppt_h</p:attrName>
                                        </p:attrNameLst>
                                      </p:cBhvr>
                                      <p:tavLst>
                                        <p:tav tm="0">
                                          <p:val>
                                            <p:strVal val="#ppt_h"/>
                                          </p:val>
                                        </p:tav>
                                        <p:tav tm="100000">
                                          <p:val>
                                            <p:strVal val="#ppt_h"/>
                                          </p:val>
                                        </p:tav>
                                      </p:tavLst>
                                    </p:anim>
                                    <p:anim calcmode="lin" valueType="num">
                                      <p:cBhvr>
                                        <p:cTn id="209" dur="500" decel="50000" fill="hold">
                                          <p:stCondLst>
                                            <p:cond delay="0"/>
                                          </p:stCondLst>
                                        </p:cTn>
                                        <p:tgtEl>
                                          <p:spTgt spid="25"/>
                                        </p:tgtEl>
                                        <p:attrNameLst>
                                          <p:attrName>ppt_x</p:attrName>
                                        </p:attrNameLst>
                                      </p:cBhvr>
                                      <p:tavLst>
                                        <p:tav tm="0">
                                          <p:val>
                                            <p:strVal val="#ppt_x+.4"/>
                                          </p:val>
                                        </p:tav>
                                        <p:tav tm="100000">
                                          <p:val>
                                            <p:strVal val="#ppt_x"/>
                                          </p:val>
                                        </p:tav>
                                      </p:tavLst>
                                    </p:anim>
                                    <p:anim calcmode="lin" valueType="num">
                                      <p:cBhvr>
                                        <p:cTn id="210" dur="500" decel="50000" fill="hold">
                                          <p:stCondLst>
                                            <p:cond delay="0"/>
                                          </p:stCondLst>
                                        </p:cTn>
                                        <p:tgtEl>
                                          <p:spTgt spid="25"/>
                                        </p:tgtEl>
                                        <p:attrNameLst>
                                          <p:attrName>ppt_y</p:attrName>
                                        </p:attrNameLst>
                                      </p:cBhvr>
                                      <p:tavLst>
                                        <p:tav tm="0">
                                          <p:val>
                                            <p:strVal val="#ppt_y-.2"/>
                                          </p:val>
                                        </p:tav>
                                        <p:tav tm="100000">
                                          <p:val>
                                            <p:strVal val="#ppt_y+.1"/>
                                          </p:val>
                                        </p:tav>
                                      </p:tavLst>
                                    </p:anim>
                                    <p:anim calcmode="lin" valueType="num">
                                      <p:cBhvr>
                                        <p:cTn id="211" dur="500" accel="50000" fill="hold">
                                          <p:stCondLst>
                                            <p:cond delay="500"/>
                                          </p:stCondLst>
                                        </p:cTn>
                                        <p:tgtEl>
                                          <p:spTgt spid="25"/>
                                        </p:tgtEl>
                                        <p:attrNameLst>
                                          <p:attrName>ppt_y</p:attrName>
                                        </p:attrNameLst>
                                      </p:cBhvr>
                                      <p:tavLst>
                                        <p:tav tm="0">
                                          <p:val>
                                            <p:strVal val="#ppt_y+.1"/>
                                          </p:val>
                                        </p:tav>
                                        <p:tav tm="100000">
                                          <p:val>
                                            <p:strVal val="#ppt_y"/>
                                          </p:val>
                                        </p:tav>
                                      </p:tavLst>
                                    </p:anim>
                                    <p:animEffect transition="in" filter="fade">
                                      <p:cBhvr>
                                        <p:cTn id="212" dur="1000" decel="50000">
                                          <p:stCondLst>
                                            <p:cond delay="0"/>
                                          </p:stCondLst>
                                        </p:cTn>
                                        <p:tgtEl>
                                          <p:spTgt spid="25"/>
                                        </p:tgtEl>
                                      </p:cBhvr>
                                    </p:animEffect>
                                  </p:childTnLst>
                                </p:cTn>
                              </p:par>
                            </p:childTnLst>
                          </p:cTn>
                        </p:par>
                        <p:par>
                          <p:cTn id="213" fill="hold">
                            <p:stCondLst>
                              <p:cond delay="19000"/>
                            </p:stCondLst>
                            <p:childTnLst>
                              <p:par>
                                <p:cTn id="214" presetID="25" presetClass="entr" presetSubtype="0" fill="hold" grpId="0" nodeType="afterEffect">
                                  <p:stCondLst>
                                    <p:cond delay="0"/>
                                  </p:stCondLst>
                                  <p:childTnLst>
                                    <p:set>
                                      <p:cBhvr>
                                        <p:cTn id="215" dur="1" fill="hold">
                                          <p:stCondLst>
                                            <p:cond delay="0"/>
                                          </p:stCondLst>
                                        </p:cTn>
                                        <p:tgtEl>
                                          <p:spTgt spid="26"/>
                                        </p:tgtEl>
                                        <p:attrNameLst>
                                          <p:attrName>style.visibility</p:attrName>
                                        </p:attrNameLst>
                                      </p:cBhvr>
                                      <p:to>
                                        <p:strVal val="visible"/>
                                      </p:to>
                                    </p:set>
                                    <p:anim calcmode="lin" valueType="num">
                                      <p:cBhvr>
                                        <p:cTn id="216" dur="500" decel="50000" fill="hold">
                                          <p:stCondLst>
                                            <p:cond delay="0"/>
                                          </p:stCondLst>
                                        </p:cTn>
                                        <p:tgtEl>
                                          <p:spTgt spid="26"/>
                                        </p:tgtEl>
                                        <p:attrNameLst>
                                          <p:attrName>style.rotation</p:attrName>
                                        </p:attrNameLst>
                                      </p:cBhvr>
                                      <p:tavLst>
                                        <p:tav tm="0">
                                          <p:val>
                                            <p:fltVal val="-90"/>
                                          </p:val>
                                        </p:tav>
                                        <p:tav tm="100000">
                                          <p:val>
                                            <p:fltVal val="0"/>
                                          </p:val>
                                        </p:tav>
                                      </p:tavLst>
                                    </p:anim>
                                    <p:anim calcmode="lin" valueType="num">
                                      <p:cBhvr>
                                        <p:cTn id="217" dur="500" decel="50000" fill="hold">
                                          <p:stCondLst>
                                            <p:cond delay="0"/>
                                          </p:stCondLst>
                                        </p:cTn>
                                        <p:tgtEl>
                                          <p:spTgt spid="26"/>
                                        </p:tgtEl>
                                        <p:attrNameLst>
                                          <p:attrName>ppt_w</p:attrName>
                                        </p:attrNameLst>
                                      </p:cBhvr>
                                      <p:tavLst>
                                        <p:tav tm="0">
                                          <p:val>
                                            <p:strVal val="#ppt_w"/>
                                          </p:val>
                                        </p:tav>
                                        <p:tav tm="100000">
                                          <p:val>
                                            <p:strVal val="#ppt_w*.05"/>
                                          </p:val>
                                        </p:tav>
                                      </p:tavLst>
                                    </p:anim>
                                    <p:anim calcmode="lin" valueType="num">
                                      <p:cBhvr>
                                        <p:cTn id="218" dur="500" accel="50000" fill="hold">
                                          <p:stCondLst>
                                            <p:cond delay="500"/>
                                          </p:stCondLst>
                                        </p:cTn>
                                        <p:tgtEl>
                                          <p:spTgt spid="26"/>
                                        </p:tgtEl>
                                        <p:attrNameLst>
                                          <p:attrName>ppt_w</p:attrName>
                                        </p:attrNameLst>
                                      </p:cBhvr>
                                      <p:tavLst>
                                        <p:tav tm="0">
                                          <p:val>
                                            <p:strVal val="#ppt_w*.05"/>
                                          </p:val>
                                        </p:tav>
                                        <p:tav tm="100000">
                                          <p:val>
                                            <p:strVal val="#ppt_w"/>
                                          </p:val>
                                        </p:tav>
                                      </p:tavLst>
                                    </p:anim>
                                    <p:anim calcmode="lin" valueType="num">
                                      <p:cBhvr>
                                        <p:cTn id="219" dur="1000" fill="hold"/>
                                        <p:tgtEl>
                                          <p:spTgt spid="26"/>
                                        </p:tgtEl>
                                        <p:attrNameLst>
                                          <p:attrName>ppt_h</p:attrName>
                                        </p:attrNameLst>
                                      </p:cBhvr>
                                      <p:tavLst>
                                        <p:tav tm="0">
                                          <p:val>
                                            <p:strVal val="#ppt_h"/>
                                          </p:val>
                                        </p:tav>
                                        <p:tav tm="100000">
                                          <p:val>
                                            <p:strVal val="#ppt_h"/>
                                          </p:val>
                                        </p:tav>
                                      </p:tavLst>
                                    </p:anim>
                                    <p:anim calcmode="lin" valueType="num">
                                      <p:cBhvr>
                                        <p:cTn id="220" dur="500" decel="50000" fill="hold">
                                          <p:stCondLst>
                                            <p:cond delay="0"/>
                                          </p:stCondLst>
                                        </p:cTn>
                                        <p:tgtEl>
                                          <p:spTgt spid="26"/>
                                        </p:tgtEl>
                                        <p:attrNameLst>
                                          <p:attrName>ppt_x</p:attrName>
                                        </p:attrNameLst>
                                      </p:cBhvr>
                                      <p:tavLst>
                                        <p:tav tm="0">
                                          <p:val>
                                            <p:strVal val="#ppt_x+.4"/>
                                          </p:val>
                                        </p:tav>
                                        <p:tav tm="100000">
                                          <p:val>
                                            <p:strVal val="#ppt_x"/>
                                          </p:val>
                                        </p:tav>
                                      </p:tavLst>
                                    </p:anim>
                                    <p:anim calcmode="lin" valueType="num">
                                      <p:cBhvr>
                                        <p:cTn id="221" dur="500" decel="50000" fill="hold">
                                          <p:stCondLst>
                                            <p:cond delay="0"/>
                                          </p:stCondLst>
                                        </p:cTn>
                                        <p:tgtEl>
                                          <p:spTgt spid="26"/>
                                        </p:tgtEl>
                                        <p:attrNameLst>
                                          <p:attrName>ppt_y</p:attrName>
                                        </p:attrNameLst>
                                      </p:cBhvr>
                                      <p:tavLst>
                                        <p:tav tm="0">
                                          <p:val>
                                            <p:strVal val="#ppt_y-.2"/>
                                          </p:val>
                                        </p:tav>
                                        <p:tav tm="100000">
                                          <p:val>
                                            <p:strVal val="#ppt_y+.1"/>
                                          </p:val>
                                        </p:tav>
                                      </p:tavLst>
                                    </p:anim>
                                    <p:anim calcmode="lin" valueType="num">
                                      <p:cBhvr>
                                        <p:cTn id="222" dur="500" accel="50000" fill="hold">
                                          <p:stCondLst>
                                            <p:cond delay="500"/>
                                          </p:stCondLst>
                                        </p:cTn>
                                        <p:tgtEl>
                                          <p:spTgt spid="26"/>
                                        </p:tgtEl>
                                        <p:attrNameLst>
                                          <p:attrName>ppt_y</p:attrName>
                                        </p:attrNameLst>
                                      </p:cBhvr>
                                      <p:tavLst>
                                        <p:tav tm="0">
                                          <p:val>
                                            <p:strVal val="#ppt_y+.1"/>
                                          </p:val>
                                        </p:tav>
                                        <p:tav tm="100000">
                                          <p:val>
                                            <p:strVal val="#ppt_y"/>
                                          </p:val>
                                        </p:tav>
                                      </p:tavLst>
                                    </p:anim>
                                    <p:animEffect transition="in" filter="fade">
                                      <p:cBhvr>
                                        <p:cTn id="223" dur="1000" decel="50000">
                                          <p:stCondLst>
                                            <p:cond delay="0"/>
                                          </p:stCondLst>
                                        </p:cTn>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1" grpId="0"/>
      <p:bldP spid="22" grpId="0"/>
      <p:bldP spid="23" grpId="0"/>
      <p:bldP spid="24" grpId="0"/>
      <p:bldP spid="25" grpId="0"/>
      <p:bldP spid="26"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1364567"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85" name="矩形 84"/>
          <p:cNvSpPr/>
          <p:nvPr/>
        </p:nvSpPr>
        <p:spPr>
          <a:xfrm>
            <a:off x="1" y="508000"/>
            <a:ext cx="182563" cy="508000"/>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ea typeface="微软雅黑" panose="020B0503020204020204" pitchFamily="34" charset="-122"/>
            </a:endParaRPr>
          </a:p>
        </p:txBody>
      </p:sp>
      <p:sp>
        <p:nvSpPr>
          <p:cNvPr id="86" name="文本框 4"/>
          <p:cNvSpPr txBox="1">
            <a:spLocks noChangeArrowheads="1"/>
          </p:cNvSpPr>
          <p:nvPr/>
        </p:nvSpPr>
        <p:spPr bwMode="auto">
          <a:xfrm>
            <a:off x="295275" y="561975"/>
            <a:ext cx="26812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000" b="1">
                <a:solidFill>
                  <a:prstClr val="black"/>
                </a:solidFill>
                <a:latin typeface="微软雅黑" panose="020B0503020204020204" pitchFamily="34" charset="-122"/>
                <a:ea typeface="微软雅黑" panose="020B0503020204020204" pitchFamily="34" charset="-122"/>
              </a:rPr>
              <a:t>单击此处输入标题</a:t>
            </a:r>
          </a:p>
        </p:txBody>
      </p:sp>
      <p:grpSp>
        <p:nvGrpSpPr>
          <p:cNvPr id="166" name="Group 50"/>
          <p:cNvGrpSpPr/>
          <p:nvPr/>
        </p:nvGrpSpPr>
        <p:grpSpPr>
          <a:xfrm>
            <a:off x="4997900" y="2828648"/>
            <a:ext cx="1096275" cy="2186390"/>
            <a:chOff x="5362575" y="2679701"/>
            <a:chExt cx="847725" cy="1690688"/>
          </a:xfrm>
          <a:solidFill>
            <a:srgbClr val="6CAE43"/>
          </a:solidFill>
        </p:grpSpPr>
        <p:sp>
          <p:nvSpPr>
            <p:cNvPr id="167" name="Freeform 51"/>
            <p:cNvSpPr>
              <a:spLocks/>
            </p:cNvSpPr>
            <p:nvPr/>
          </p:nvSpPr>
          <p:spPr bwMode="auto">
            <a:xfrm>
              <a:off x="5627688" y="2679701"/>
              <a:ext cx="522288" cy="987425"/>
            </a:xfrm>
            <a:custGeom>
              <a:avLst/>
              <a:gdLst>
                <a:gd name="T0" fmla="*/ 51 w 87"/>
                <a:gd name="T1" fmla="*/ 52 h 164"/>
                <a:gd name="T2" fmla="*/ 34 w 87"/>
                <a:gd name="T3" fmla="*/ 43 h 164"/>
                <a:gd name="T4" fmla="*/ 39 w 87"/>
                <a:gd name="T5" fmla="*/ 39 h 164"/>
                <a:gd name="T6" fmla="*/ 65 w 87"/>
                <a:gd name="T7" fmla="*/ 36 h 164"/>
                <a:gd name="T8" fmla="*/ 72 w 87"/>
                <a:gd name="T9" fmla="*/ 37 h 164"/>
                <a:gd name="T10" fmla="*/ 58 w 87"/>
                <a:gd name="T11" fmla="*/ 51 h 164"/>
                <a:gd name="T12" fmla="*/ 32 w 87"/>
                <a:gd name="T13" fmla="*/ 74 h 164"/>
                <a:gd name="T14" fmla="*/ 25 w 87"/>
                <a:gd name="T15" fmla="*/ 101 h 164"/>
                <a:gd name="T16" fmla="*/ 23 w 87"/>
                <a:gd name="T17" fmla="*/ 115 h 164"/>
                <a:gd name="T18" fmla="*/ 44 w 87"/>
                <a:gd name="T19" fmla="*/ 119 h 164"/>
                <a:gd name="T20" fmla="*/ 54 w 87"/>
                <a:gd name="T21" fmla="*/ 96 h 164"/>
                <a:gd name="T22" fmla="*/ 58 w 87"/>
                <a:gd name="T23" fmla="*/ 102 h 164"/>
                <a:gd name="T24" fmla="*/ 50 w 87"/>
                <a:gd name="T25" fmla="*/ 118 h 164"/>
                <a:gd name="T26" fmla="*/ 60 w 87"/>
                <a:gd name="T27" fmla="*/ 131 h 164"/>
                <a:gd name="T28" fmla="*/ 57 w 87"/>
                <a:gd name="T29" fmla="*/ 138 h 164"/>
                <a:gd name="T30" fmla="*/ 45 w 87"/>
                <a:gd name="T31" fmla="*/ 126 h 164"/>
                <a:gd name="T32" fmla="*/ 18 w 87"/>
                <a:gd name="T33" fmla="*/ 121 h 164"/>
                <a:gd name="T34" fmla="*/ 1 w 87"/>
                <a:gd name="T35" fmla="*/ 128 h 164"/>
                <a:gd name="T36" fmla="*/ 4 w 87"/>
                <a:gd name="T37" fmla="*/ 139 h 164"/>
                <a:gd name="T38" fmla="*/ 36 w 87"/>
                <a:gd name="T39" fmla="*/ 159 h 164"/>
                <a:gd name="T40" fmla="*/ 52 w 87"/>
                <a:gd name="T41" fmla="*/ 163 h 164"/>
                <a:gd name="T42" fmla="*/ 73 w 87"/>
                <a:gd name="T43" fmla="*/ 164 h 164"/>
                <a:gd name="T44" fmla="*/ 66 w 87"/>
                <a:gd name="T45" fmla="*/ 116 h 164"/>
                <a:gd name="T46" fmla="*/ 71 w 87"/>
                <a:gd name="T47" fmla="*/ 64 h 164"/>
                <a:gd name="T48" fmla="*/ 70 w 87"/>
                <a:gd name="T49" fmla="*/ 12 h 164"/>
                <a:gd name="T50" fmla="*/ 30 w 87"/>
                <a:gd name="T51" fmla="*/ 27 h 164"/>
                <a:gd name="T52" fmla="*/ 9 w 87"/>
                <a:gd name="T53" fmla="*/ 52 h 164"/>
                <a:gd name="T54" fmla="*/ 51 w 87"/>
                <a:gd name="T55" fmla="*/ 5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164">
                  <a:moveTo>
                    <a:pt x="51" y="52"/>
                  </a:moveTo>
                  <a:cubicBezTo>
                    <a:pt x="44" y="52"/>
                    <a:pt x="38" y="48"/>
                    <a:pt x="34" y="43"/>
                  </a:cubicBezTo>
                  <a:cubicBezTo>
                    <a:pt x="39" y="39"/>
                    <a:pt x="39" y="39"/>
                    <a:pt x="39" y="39"/>
                  </a:cubicBezTo>
                  <a:cubicBezTo>
                    <a:pt x="47" y="48"/>
                    <a:pt x="62" y="48"/>
                    <a:pt x="65" y="36"/>
                  </a:cubicBezTo>
                  <a:cubicBezTo>
                    <a:pt x="72" y="37"/>
                    <a:pt x="72" y="37"/>
                    <a:pt x="72" y="37"/>
                  </a:cubicBezTo>
                  <a:cubicBezTo>
                    <a:pt x="70" y="44"/>
                    <a:pt x="65" y="50"/>
                    <a:pt x="58" y="51"/>
                  </a:cubicBezTo>
                  <a:cubicBezTo>
                    <a:pt x="57" y="66"/>
                    <a:pt x="46" y="74"/>
                    <a:pt x="32" y="74"/>
                  </a:cubicBezTo>
                  <a:cubicBezTo>
                    <a:pt x="37" y="83"/>
                    <a:pt x="35" y="96"/>
                    <a:pt x="25" y="101"/>
                  </a:cubicBezTo>
                  <a:cubicBezTo>
                    <a:pt x="26" y="106"/>
                    <a:pt x="25" y="111"/>
                    <a:pt x="23" y="115"/>
                  </a:cubicBezTo>
                  <a:cubicBezTo>
                    <a:pt x="27" y="123"/>
                    <a:pt x="36" y="124"/>
                    <a:pt x="44" y="119"/>
                  </a:cubicBezTo>
                  <a:cubicBezTo>
                    <a:pt x="43" y="109"/>
                    <a:pt x="47" y="101"/>
                    <a:pt x="54" y="96"/>
                  </a:cubicBezTo>
                  <a:cubicBezTo>
                    <a:pt x="58" y="102"/>
                    <a:pt x="58" y="102"/>
                    <a:pt x="58" y="102"/>
                  </a:cubicBezTo>
                  <a:cubicBezTo>
                    <a:pt x="53" y="105"/>
                    <a:pt x="50" y="111"/>
                    <a:pt x="50" y="118"/>
                  </a:cubicBezTo>
                  <a:cubicBezTo>
                    <a:pt x="51" y="123"/>
                    <a:pt x="54" y="129"/>
                    <a:pt x="60" y="131"/>
                  </a:cubicBezTo>
                  <a:cubicBezTo>
                    <a:pt x="57" y="138"/>
                    <a:pt x="57" y="138"/>
                    <a:pt x="57" y="138"/>
                  </a:cubicBezTo>
                  <a:cubicBezTo>
                    <a:pt x="51" y="135"/>
                    <a:pt x="48" y="131"/>
                    <a:pt x="45" y="126"/>
                  </a:cubicBezTo>
                  <a:cubicBezTo>
                    <a:pt x="36" y="131"/>
                    <a:pt x="25" y="129"/>
                    <a:pt x="18" y="121"/>
                  </a:cubicBezTo>
                  <a:cubicBezTo>
                    <a:pt x="14" y="125"/>
                    <a:pt x="7" y="127"/>
                    <a:pt x="1" y="128"/>
                  </a:cubicBezTo>
                  <a:cubicBezTo>
                    <a:pt x="3" y="131"/>
                    <a:pt x="4" y="135"/>
                    <a:pt x="4" y="139"/>
                  </a:cubicBezTo>
                  <a:cubicBezTo>
                    <a:pt x="19" y="136"/>
                    <a:pt x="32" y="143"/>
                    <a:pt x="36" y="159"/>
                  </a:cubicBezTo>
                  <a:cubicBezTo>
                    <a:pt x="42" y="158"/>
                    <a:pt x="48" y="160"/>
                    <a:pt x="52" y="163"/>
                  </a:cubicBezTo>
                  <a:cubicBezTo>
                    <a:pt x="58" y="160"/>
                    <a:pt x="67" y="161"/>
                    <a:pt x="73" y="164"/>
                  </a:cubicBezTo>
                  <a:cubicBezTo>
                    <a:pt x="83" y="148"/>
                    <a:pt x="80" y="128"/>
                    <a:pt x="66" y="116"/>
                  </a:cubicBezTo>
                  <a:cubicBezTo>
                    <a:pt x="83" y="103"/>
                    <a:pt x="86" y="81"/>
                    <a:pt x="71" y="64"/>
                  </a:cubicBezTo>
                  <a:cubicBezTo>
                    <a:pt x="82" y="51"/>
                    <a:pt x="87" y="25"/>
                    <a:pt x="70" y="12"/>
                  </a:cubicBezTo>
                  <a:cubicBezTo>
                    <a:pt x="54" y="0"/>
                    <a:pt x="39" y="14"/>
                    <a:pt x="30" y="27"/>
                  </a:cubicBezTo>
                  <a:cubicBezTo>
                    <a:pt x="14" y="20"/>
                    <a:pt x="0" y="37"/>
                    <a:pt x="9" y="52"/>
                  </a:cubicBezTo>
                  <a:cubicBezTo>
                    <a:pt x="20" y="70"/>
                    <a:pt x="48" y="73"/>
                    <a:pt x="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68" name="Freeform 52"/>
            <p:cNvSpPr>
              <a:spLocks/>
            </p:cNvSpPr>
            <p:nvPr/>
          </p:nvSpPr>
          <p:spPr bwMode="auto">
            <a:xfrm>
              <a:off x="5362575" y="2974976"/>
              <a:ext cx="463550" cy="450850"/>
            </a:xfrm>
            <a:custGeom>
              <a:avLst/>
              <a:gdLst>
                <a:gd name="T0" fmla="*/ 36 w 77"/>
                <a:gd name="T1" fmla="*/ 71 h 75"/>
                <a:gd name="T2" fmla="*/ 59 w 77"/>
                <a:gd name="T3" fmla="*/ 48 h 75"/>
                <a:gd name="T4" fmla="*/ 67 w 77"/>
                <a:gd name="T5" fmla="*/ 23 h 75"/>
                <a:gd name="T6" fmla="*/ 44 w 77"/>
                <a:gd name="T7" fmla="*/ 0 h 75"/>
                <a:gd name="T8" fmla="*/ 33 w 77"/>
                <a:gd name="T9" fmla="*/ 35 h 75"/>
                <a:gd name="T10" fmla="*/ 12 w 77"/>
                <a:gd name="T11" fmla="*/ 72 h 75"/>
                <a:gd name="T12" fmla="*/ 36 w 77"/>
                <a:gd name="T13" fmla="*/ 71 h 75"/>
              </a:gdLst>
              <a:ahLst/>
              <a:cxnLst>
                <a:cxn ang="0">
                  <a:pos x="T0" y="T1"/>
                </a:cxn>
                <a:cxn ang="0">
                  <a:pos x="T2" y="T3"/>
                </a:cxn>
                <a:cxn ang="0">
                  <a:pos x="T4" y="T5"/>
                </a:cxn>
                <a:cxn ang="0">
                  <a:pos x="T6" y="T7"/>
                </a:cxn>
                <a:cxn ang="0">
                  <a:pos x="T8" y="T9"/>
                </a:cxn>
                <a:cxn ang="0">
                  <a:pos x="T10" y="T11"/>
                </a:cxn>
                <a:cxn ang="0">
                  <a:pos x="T12" y="T13"/>
                </a:cxn>
              </a:cxnLst>
              <a:rect l="0" t="0" r="r" b="b"/>
              <a:pathLst>
                <a:path w="77" h="75">
                  <a:moveTo>
                    <a:pt x="36" y="71"/>
                  </a:moveTo>
                  <a:cubicBezTo>
                    <a:pt x="50" y="75"/>
                    <a:pt x="72" y="63"/>
                    <a:pt x="59" y="48"/>
                  </a:cubicBezTo>
                  <a:cubicBezTo>
                    <a:pt x="72" y="49"/>
                    <a:pt x="77" y="32"/>
                    <a:pt x="67" y="23"/>
                  </a:cubicBezTo>
                  <a:cubicBezTo>
                    <a:pt x="56" y="19"/>
                    <a:pt x="48" y="11"/>
                    <a:pt x="44" y="0"/>
                  </a:cubicBezTo>
                  <a:cubicBezTo>
                    <a:pt x="24" y="0"/>
                    <a:pt x="23" y="24"/>
                    <a:pt x="33" y="35"/>
                  </a:cubicBezTo>
                  <a:cubicBezTo>
                    <a:pt x="13" y="34"/>
                    <a:pt x="0" y="57"/>
                    <a:pt x="12" y="72"/>
                  </a:cubicBezTo>
                  <a:cubicBezTo>
                    <a:pt x="20" y="68"/>
                    <a:pt x="27" y="68"/>
                    <a:pt x="36"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69" name="Freeform 53"/>
            <p:cNvSpPr>
              <a:spLocks/>
            </p:cNvSpPr>
            <p:nvPr/>
          </p:nvSpPr>
          <p:spPr bwMode="auto">
            <a:xfrm>
              <a:off x="5362575" y="3425826"/>
              <a:ext cx="847725" cy="944563"/>
            </a:xfrm>
            <a:custGeom>
              <a:avLst/>
              <a:gdLst>
                <a:gd name="T0" fmla="*/ 118 w 141"/>
                <a:gd name="T1" fmla="*/ 49 h 157"/>
                <a:gd name="T2" fmla="*/ 95 w 141"/>
                <a:gd name="T3" fmla="*/ 48 h 157"/>
                <a:gd name="T4" fmla="*/ 74 w 141"/>
                <a:gd name="T5" fmla="*/ 58 h 157"/>
                <a:gd name="T6" fmla="*/ 76 w 141"/>
                <a:gd name="T7" fmla="*/ 90 h 157"/>
                <a:gd name="T8" fmla="*/ 95 w 141"/>
                <a:gd name="T9" fmla="*/ 73 h 157"/>
                <a:gd name="T10" fmla="*/ 96 w 141"/>
                <a:gd name="T11" fmla="*/ 80 h 157"/>
                <a:gd name="T12" fmla="*/ 94 w 141"/>
                <a:gd name="T13" fmla="*/ 111 h 157"/>
                <a:gd name="T14" fmla="*/ 92 w 141"/>
                <a:gd name="T15" fmla="*/ 117 h 157"/>
                <a:gd name="T16" fmla="*/ 76 w 141"/>
                <a:gd name="T17" fmla="*/ 97 h 157"/>
                <a:gd name="T18" fmla="*/ 66 w 141"/>
                <a:gd name="T19" fmla="*/ 55 h 157"/>
                <a:gd name="T20" fmla="*/ 74 w 141"/>
                <a:gd name="T21" fmla="*/ 38 h 157"/>
                <a:gd name="T22" fmla="*/ 38 w 141"/>
                <a:gd name="T23" fmla="*/ 25 h 157"/>
                <a:gd name="T24" fmla="*/ 26 w 141"/>
                <a:gd name="T25" fmla="*/ 0 h 157"/>
                <a:gd name="T26" fmla="*/ 2 w 141"/>
                <a:gd name="T27" fmla="*/ 37 h 157"/>
                <a:gd name="T28" fmla="*/ 26 w 141"/>
                <a:gd name="T29" fmla="*/ 72 h 157"/>
                <a:gd name="T30" fmla="*/ 53 w 141"/>
                <a:gd name="T31" fmla="*/ 104 h 157"/>
                <a:gd name="T32" fmla="*/ 83 w 141"/>
                <a:gd name="T33" fmla="*/ 129 h 157"/>
                <a:gd name="T34" fmla="*/ 114 w 141"/>
                <a:gd name="T35" fmla="*/ 91 h 157"/>
                <a:gd name="T36" fmla="*/ 118 w 141"/>
                <a:gd name="T37" fmla="*/ 4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 h="157">
                  <a:moveTo>
                    <a:pt x="118" y="49"/>
                  </a:moveTo>
                  <a:cubicBezTo>
                    <a:pt x="112" y="42"/>
                    <a:pt x="102" y="43"/>
                    <a:pt x="95" y="48"/>
                  </a:cubicBezTo>
                  <a:cubicBezTo>
                    <a:pt x="84" y="36"/>
                    <a:pt x="70" y="42"/>
                    <a:pt x="74" y="58"/>
                  </a:cubicBezTo>
                  <a:cubicBezTo>
                    <a:pt x="56" y="67"/>
                    <a:pt x="57" y="87"/>
                    <a:pt x="76" y="90"/>
                  </a:cubicBezTo>
                  <a:cubicBezTo>
                    <a:pt x="78" y="81"/>
                    <a:pt x="86" y="75"/>
                    <a:pt x="95" y="73"/>
                  </a:cubicBezTo>
                  <a:cubicBezTo>
                    <a:pt x="96" y="80"/>
                    <a:pt x="96" y="80"/>
                    <a:pt x="96" y="80"/>
                  </a:cubicBezTo>
                  <a:cubicBezTo>
                    <a:pt x="78" y="83"/>
                    <a:pt x="79" y="104"/>
                    <a:pt x="94" y="111"/>
                  </a:cubicBezTo>
                  <a:cubicBezTo>
                    <a:pt x="92" y="117"/>
                    <a:pt x="92" y="117"/>
                    <a:pt x="92" y="117"/>
                  </a:cubicBezTo>
                  <a:cubicBezTo>
                    <a:pt x="83" y="113"/>
                    <a:pt x="77" y="106"/>
                    <a:pt x="76" y="97"/>
                  </a:cubicBezTo>
                  <a:cubicBezTo>
                    <a:pt x="52" y="94"/>
                    <a:pt x="47" y="66"/>
                    <a:pt x="66" y="55"/>
                  </a:cubicBezTo>
                  <a:cubicBezTo>
                    <a:pt x="65" y="48"/>
                    <a:pt x="68" y="42"/>
                    <a:pt x="74" y="38"/>
                  </a:cubicBezTo>
                  <a:cubicBezTo>
                    <a:pt x="70" y="17"/>
                    <a:pt x="51" y="19"/>
                    <a:pt x="38" y="25"/>
                  </a:cubicBezTo>
                  <a:cubicBezTo>
                    <a:pt x="43" y="15"/>
                    <a:pt x="43" y="1"/>
                    <a:pt x="26" y="0"/>
                  </a:cubicBezTo>
                  <a:cubicBezTo>
                    <a:pt x="7" y="0"/>
                    <a:pt x="0" y="21"/>
                    <a:pt x="2" y="37"/>
                  </a:cubicBezTo>
                  <a:cubicBezTo>
                    <a:pt x="3" y="54"/>
                    <a:pt x="10" y="66"/>
                    <a:pt x="26" y="72"/>
                  </a:cubicBezTo>
                  <a:cubicBezTo>
                    <a:pt x="19" y="92"/>
                    <a:pt x="32" y="109"/>
                    <a:pt x="53" y="104"/>
                  </a:cubicBezTo>
                  <a:cubicBezTo>
                    <a:pt x="50" y="125"/>
                    <a:pt x="64" y="137"/>
                    <a:pt x="83" y="129"/>
                  </a:cubicBezTo>
                  <a:cubicBezTo>
                    <a:pt x="109" y="157"/>
                    <a:pt x="141" y="121"/>
                    <a:pt x="114" y="91"/>
                  </a:cubicBezTo>
                  <a:cubicBezTo>
                    <a:pt x="126" y="80"/>
                    <a:pt x="130" y="61"/>
                    <a:pt x="118"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grpSp>
        <p:nvGrpSpPr>
          <p:cNvPr id="170" name="Group 54"/>
          <p:cNvGrpSpPr/>
          <p:nvPr/>
        </p:nvGrpSpPr>
        <p:grpSpPr>
          <a:xfrm>
            <a:off x="5892986" y="2828648"/>
            <a:ext cx="1094223" cy="2186390"/>
            <a:chOff x="6054725" y="2679701"/>
            <a:chExt cx="846138" cy="1690688"/>
          </a:xfrm>
          <a:solidFill>
            <a:srgbClr val="6CAE43"/>
          </a:solidFill>
        </p:grpSpPr>
        <p:sp>
          <p:nvSpPr>
            <p:cNvPr id="171" name="Freeform 55"/>
            <p:cNvSpPr>
              <a:spLocks/>
            </p:cNvSpPr>
            <p:nvPr/>
          </p:nvSpPr>
          <p:spPr bwMode="auto">
            <a:xfrm>
              <a:off x="6113463" y="2679701"/>
              <a:ext cx="523875" cy="987425"/>
            </a:xfrm>
            <a:custGeom>
              <a:avLst/>
              <a:gdLst>
                <a:gd name="T0" fmla="*/ 36 w 87"/>
                <a:gd name="T1" fmla="*/ 52 h 164"/>
                <a:gd name="T2" fmla="*/ 53 w 87"/>
                <a:gd name="T3" fmla="*/ 43 h 164"/>
                <a:gd name="T4" fmla="*/ 48 w 87"/>
                <a:gd name="T5" fmla="*/ 39 h 164"/>
                <a:gd name="T6" fmla="*/ 22 w 87"/>
                <a:gd name="T7" fmla="*/ 36 h 164"/>
                <a:gd name="T8" fmla="*/ 15 w 87"/>
                <a:gd name="T9" fmla="*/ 37 h 164"/>
                <a:gd name="T10" fmla="*/ 29 w 87"/>
                <a:gd name="T11" fmla="*/ 51 h 164"/>
                <a:gd name="T12" fmla="*/ 54 w 87"/>
                <a:gd name="T13" fmla="*/ 74 h 164"/>
                <a:gd name="T14" fmla="*/ 62 w 87"/>
                <a:gd name="T15" fmla="*/ 101 h 164"/>
                <a:gd name="T16" fmla="*/ 64 w 87"/>
                <a:gd name="T17" fmla="*/ 115 h 164"/>
                <a:gd name="T18" fmla="*/ 43 w 87"/>
                <a:gd name="T19" fmla="*/ 119 h 164"/>
                <a:gd name="T20" fmla="*/ 32 w 87"/>
                <a:gd name="T21" fmla="*/ 96 h 164"/>
                <a:gd name="T22" fmla="*/ 29 w 87"/>
                <a:gd name="T23" fmla="*/ 102 h 164"/>
                <a:gd name="T24" fmla="*/ 36 w 87"/>
                <a:gd name="T25" fmla="*/ 118 h 164"/>
                <a:gd name="T26" fmla="*/ 27 w 87"/>
                <a:gd name="T27" fmla="*/ 131 h 164"/>
                <a:gd name="T28" fmla="*/ 30 w 87"/>
                <a:gd name="T29" fmla="*/ 138 h 164"/>
                <a:gd name="T30" fmla="*/ 41 w 87"/>
                <a:gd name="T31" fmla="*/ 126 h 164"/>
                <a:gd name="T32" fmla="*/ 68 w 87"/>
                <a:gd name="T33" fmla="*/ 121 h 164"/>
                <a:gd name="T34" fmla="*/ 86 w 87"/>
                <a:gd name="T35" fmla="*/ 128 h 164"/>
                <a:gd name="T36" fmla="*/ 83 w 87"/>
                <a:gd name="T37" fmla="*/ 139 h 164"/>
                <a:gd name="T38" fmla="*/ 50 w 87"/>
                <a:gd name="T39" fmla="*/ 159 h 164"/>
                <a:gd name="T40" fmla="*/ 35 w 87"/>
                <a:gd name="T41" fmla="*/ 163 h 164"/>
                <a:gd name="T42" fmla="*/ 14 w 87"/>
                <a:gd name="T43" fmla="*/ 164 h 164"/>
                <a:gd name="T44" fmla="*/ 21 w 87"/>
                <a:gd name="T45" fmla="*/ 116 h 164"/>
                <a:gd name="T46" fmla="*/ 15 w 87"/>
                <a:gd name="T47" fmla="*/ 64 h 164"/>
                <a:gd name="T48" fmla="*/ 17 w 87"/>
                <a:gd name="T49" fmla="*/ 12 h 164"/>
                <a:gd name="T50" fmla="*/ 57 w 87"/>
                <a:gd name="T51" fmla="*/ 27 h 164"/>
                <a:gd name="T52" fmla="*/ 78 w 87"/>
                <a:gd name="T53" fmla="*/ 52 h 164"/>
                <a:gd name="T54" fmla="*/ 36 w 87"/>
                <a:gd name="T55" fmla="*/ 5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164">
                  <a:moveTo>
                    <a:pt x="36" y="52"/>
                  </a:moveTo>
                  <a:cubicBezTo>
                    <a:pt x="43" y="52"/>
                    <a:pt x="49" y="48"/>
                    <a:pt x="53" y="43"/>
                  </a:cubicBezTo>
                  <a:cubicBezTo>
                    <a:pt x="48" y="39"/>
                    <a:pt x="48" y="39"/>
                    <a:pt x="48" y="39"/>
                  </a:cubicBezTo>
                  <a:cubicBezTo>
                    <a:pt x="40" y="48"/>
                    <a:pt x="25" y="48"/>
                    <a:pt x="22" y="36"/>
                  </a:cubicBezTo>
                  <a:cubicBezTo>
                    <a:pt x="15" y="37"/>
                    <a:pt x="15" y="37"/>
                    <a:pt x="15" y="37"/>
                  </a:cubicBezTo>
                  <a:cubicBezTo>
                    <a:pt x="17" y="44"/>
                    <a:pt x="22" y="50"/>
                    <a:pt x="29" y="51"/>
                  </a:cubicBezTo>
                  <a:cubicBezTo>
                    <a:pt x="30" y="66"/>
                    <a:pt x="40" y="74"/>
                    <a:pt x="54" y="74"/>
                  </a:cubicBezTo>
                  <a:cubicBezTo>
                    <a:pt x="50" y="83"/>
                    <a:pt x="52" y="96"/>
                    <a:pt x="62" y="101"/>
                  </a:cubicBezTo>
                  <a:cubicBezTo>
                    <a:pt x="60" y="106"/>
                    <a:pt x="61" y="111"/>
                    <a:pt x="64" y="115"/>
                  </a:cubicBezTo>
                  <a:cubicBezTo>
                    <a:pt x="59" y="123"/>
                    <a:pt x="50" y="124"/>
                    <a:pt x="43" y="119"/>
                  </a:cubicBezTo>
                  <a:cubicBezTo>
                    <a:pt x="44" y="109"/>
                    <a:pt x="40" y="101"/>
                    <a:pt x="32" y="96"/>
                  </a:cubicBezTo>
                  <a:cubicBezTo>
                    <a:pt x="29" y="102"/>
                    <a:pt x="29" y="102"/>
                    <a:pt x="29" y="102"/>
                  </a:cubicBezTo>
                  <a:cubicBezTo>
                    <a:pt x="34" y="105"/>
                    <a:pt x="37" y="111"/>
                    <a:pt x="36" y="118"/>
                  </a:cubicBezTo>
                  <a:cubicBezTo>
                    <a:pt x="36" y="123"/>
                    <a:pt x="33" y="129"/>
                    <a:pt x="27" y="131"/>
                  </a:cubicBezTo>
                  <a:cubicBezTo>
                    <a:pt x="30" y="138"/>
                    <a:pt x="30" y="138"/>
                    <a:pt x="30" y="138"/>
                  </a:cubicBezTo>
                  <a:cubicBezTo>
                    <a:pt x="35" y="135"/>
                    <a:pt x="39" y="131"/>
                    <a:pt x="41" y="126"/>
                  </a:cubicBezTo>
                  <a:cubicBezTo>
                    <a:pt x="51" y="131"/>
                    <a:pt x="62" y="129"/>
                    <a:pt x="68" y="121"/>
                  </a:cubicBezTo>
                  <a:cubicBezTo>
                    <a:pt x="73" y="125"/>
                    <a:pt x="79" y="127"/>
                    <a:pt x="86" y="128"/>
                  </a:cubicBezTo>
                  <a:cubicBezTo>
                    <a:pt x="84" y="131"/>
                    <a:pt x="83" y="135"/>
                    <a:pt x="83" y="139"/>
                  </a:cubicBezTo>
                  <a:cubicBezTo>
                    <a:pt x="67" y="136"/>
                    <a:pt x="54" y="143"/>
                    <a:pt x="50" y="159"/>
                  </a:cubicBezTo>
                  <a:cubicBezTo>
                    <a:pt x="45" y="158"/>
                    <a:pt x="39" y="160"/>
                    <a:pt x="35" y="163"/>
                  </a:cubicBezTo>
                  <a:cubicBezTo>
                    <a:pt x="28" y="160"/>
                    <a:pt x="20" y="161"/>
                    <a:pt x="14" y="164"/>
                  </a:cubicBezTo>
                  <a:cubicBezTo>
                    <a:pt x="3" y="148"/>
                    <a:pt x="7" y="128"/>
                    <a:pt x="21" y="116"/>
                  </a:cubicBezTo>
                  <a:cubicBezTo>
                    <a:pt x="4" y="103"/>
                    <a:pt x="1" y="81"/>
                    <a:pt x="15" y="64"/>
                  </a:cubicBezTo>
                  <a:cubicBezTo>
                    <a:pt x="4" y="51"/>
                    <a:pt x="0" y="25"/>
                    <a:pt x="17" y="12"/>
                  </a:cubicBezTo>
                  <a:cubicBezTo>
                    <a:pt x="33" y="0"/>
                    <a:pt x="48" y="14"/>
                    <a:pt x="57" y="27"/>
                  </a:cubicBezTo>
                  <a:cubicBezTo>
                    <a:pt x="72" y="20"/>
                    <a:pt x="87" y="37"/>
                    <a:pt x="78" y="52"/>
                  </a:cubicBezTo>
                  <a:cubicBezTo>
                    <a:pt x="67" y="70"/>
                    <a:pt x="38" y="73"/>
                    <a:pt x="3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72" name="Freeform 56"/>
            <p:cNvSpPr>
              <a:spLocks/>
            </p:cNvSpPr>
            <p:nvPr/>
          </p:nvSpPr>
          <p:spPr bwMode="auto">
            <a:xfrm>
              <a:off x="6438900" y="2974976"/>
              <a:ext cx="461963" cy="450850"/>
            </a:xfrm>
            <a:custGeom>
              <a:avLst/>
              <a:gdLst>
                <a:gd name="T0" fmla="*/ 41 w 77"/>
                <a:gd name="T1" fmla="*/ 71 h 75"/>
                <a:gd name="T2" fmla="*/ 18 w 77"/>
                <a:gd name="T3" fmla="*/ 48 h 75"/>
                <a:gd name="T4" fmla="*/ 9 w 77"/>
                <a:gd name="T5" fmla="*/ 23 h 75"/>
                <a:gd name="T6" fmla="*/ 33 w 77"/>
                <a:gd name="T7" fmla="*/ 0 h 75"/>
                <a:gd name="T8" fmla="*/ 43 w 77"/>
                <a:gd name="T9" fmla="*/ 35 h 75"/>
                <a:gd name="T10" fmla="*/ 65 w 77"/>
                <a:gd name="T11" fmla="*/ 72 h 75"/>
                <a:gd name="T12" fmla="*/ 41 w 77"/>
                <a:gd name="T13" fmla="*/ 71 h 75"/>
              </a:gdLst>
              <a:ahLst/>
              <a:cxnLst>
                <a:cxn ang="0">
                  <a:pos x="T0" y="T1"/>
                </a:cxn>
                <a:cxn ang="0">
                  <a:pos x="T2" y="T3"/>
                </a:cxn>
                <a:cxn ang="0">
                  <a:pos x="T4" y="T5"/>
                </a:cxn>
                <a:cxn ang="0">
                  <a:pos x="T6" y="T7"/>
                </a:cxn>
                <a:cxn ang="0">
                  <a:pos x="T8" y="T9"/>
                </a:cxn>
                <a:cxn ang="0">
                  <a:pos x="T10" y="T11"/>
                </a:cxn>
                <a:cxn ang="0">
                  <a:pos x="T12" y="T13"/>
                </a:cxn>
              </a:cxnLst>
              <a:rect l="0" t="0" r="r" b="b"/>
              <a:pathLst>
                <a:path w="77" h="75">
                  <a:moveTo>
                    <a:pt x="41" y="71"/>
                  </a:moveTo>
                  <a:cubicBezTo>
                    <a:pt x="26" y="75"/>
                    <a:pt x="5" y="63"/>
                    <a:pt x="18" y="48"/>
                  </a:cubicBezTo>
                  <a:cubicBezTo>
                    <a:pt x="5" y="49"/>
                    <a:pt x="0" y="32"/>
                    <a:pt x="9" y="23"/>
                  </a:cubicBezTo>
                  <a:cubicBezTo>
                    <a:pt x="20" y="19"/>
                    <a:pt x="29" y="11"/>
                    <a:pt x="33" y="0"/>
                  </a:cubicBezTo>
                  <a:cubicBezTo>
                    <a:pt x="52" y="0"/>
                    <a:pt x="53" y="24"/>
                    <a:pt x="43" y="35"/>
                  </a:cubicBezTo>
                  <a:cubicBezTo>
                    <a:pt x="64" y="34"/>
                    <a:pt x="77" y="57"/>
                    <a:pt x="65" y="72"/>
                  </a:cubicBezTo>
                  <a:cubicBezTo>
                    <a:pt x="56" y="68"/>
                    <a:pt x="49" y="68"/>
                    <a:pt x="41"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73" name="Freeform 57"/>
            <p:cNvSpPr>
              <a:spLocks/>
            </p:cNvSpPr>
            <p:nvPr/>
          </p:nvSpPr>
          <p:spPr bwMode="auto">
            <a:xfrm>
              <a:off x="6054725" y="3425826"/>
              <a:ext cx="846138" cy="944563"/>
            </a:xfrm>
            <a:custGeom>
              <a:avLst/>
              <a:gdLst>
                <a:gd name="T0" fmla="*/ 23 w 141"/>
                <a:gd name="T1" fmla="*/ 49 h 157"/>
                <a:gd name="T2" fmla="*/ 45 w 141"/>
                <a:gd name="T3" fmla="*/ 48 h 157"/>
                <a:gd name="T4" fmla="*/ 67 w 141"/>
                <a:gd name="T5" fmla="*/ 58 h 157"/>
                <a:gd name="T6" fmla="*/ 64 w 141"/>
                <a:gd name="T7" fmla="*/ 90 h 157"/>
                <a:gd name="T8" fmla="*/ 46 w 141"/>
                <a:gd name="T9" fmla="*/ 73 h 157"/>
                <a:gd name="T10" fmla="*/ 44 w 141"/>
                <a:gd name="T11" fmla="*/ 80 h 157"/>
                <a:gd name="T12" fmla="*/ 46 w 141"/>
                <a:gd name="T13" fmla="*/ 111 h 157"/>
                <a:gd name="T14" fmla="*/ 49 w 141"/>
                <a:gd name="T15" fmla="*/ 117 h 157"/>
                <a:gd name="T16" fmla="*/ 65 w 141"/>
                <a:gd name="T17" fmla="*/ 97 h 157"/>
                <a:gd name="T18" fmla="*/ 75 w 141"/>
                <a:gd name="T19" fmla="*/ 55 h 157"/>
                <a:gd name="T20" fmla="*/ 67 w 141"/>
                <a:gd name="T21" fmla="*/ 38 h 157"/>
                <a:gd name="T22" fmla="*/ 102 w 141"/>
                <a:gd name="T23" fmla="*/ 25 h 157"/>
                <a:gd name="T24" fmla="*/ 114 w 141"/>
                <a:gd name="T25" fmla="*/ 0 h 157"/>
                <a:gd name="T26" fmla="*/ 139 w 141"/>
                <a:gd name="T27" fmla="*/ 37 h 157"/>
                <a:gd name="T28" fmla="*/ 114 w 141"/>
                <a:gd name="T29" fmla="*/ 72 h 157"/>
                <a:gd name="T30" fmla="*/ 87 w 141"/>
                <a:gd name="T31" fmla="*/ 104 h 157"/>
                <a:gd name="T32" fmla="*/ 58 w 141"/>
                <a:gd name="T33" fmla="*/ 129 h 157"/>
                <a:gd name="T34" fmla="*/ 26 w 141"/>
                <a:gd name="T35" fmla="*/ 91 h 157"/>
                <a:gd name="T36" fmla="*/ 23 w 141"/>
                <a:gd name="T37" fmla="*/ 4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 h="157">
                  <a:moveTo>
                    <a:pt x="23" y="49"/>
                  </a:moveTo>
                  <a:cubicBezTo>
                    <a:pt x="29" y="42"/>
                    <a:pt x="38" y="43"/>
                    <a:pt x="45" y="48"/>
                  </a:cubicBezTo>
                  <a:cubicBezTo>
                    <a:pt x="57" y="36"/>
                    <a:pt x="71" y="42"/>
                    <a:pt x="67" y="58"/>
                  </a:cubicBezTo>
                  <a:cubicBezTo>
                    <a:pt x="85" y="67"/>
                    <a:pt x="84" y="87"/>
                    <a:pt x="64" y="90"/>
                  </a:cubicBezTo>
                  <a:cubicBezTo>
                    <a:pt x="62" y="81"/>
                    <a:pt x="55" y="75"/>
                    <a:pt x="46" y="73"/>
                  </a:cubicBezTo>
                  <a:cubicBezTo>
                    <a:pt x="44" y="80"/>
                    <a:pt x="44" y="80"/>
                    <a:pt x="44" y="80"/>
                  </a:cubicBezTo>
                  <a:cubicBezTo>
                    <a:pt x="62" y="83"/>
                    <a:pt x="62" y="104"/>
                    <a:pt x="46" y="111"/>
                  </a:cubicBezTo>
                  <a:cubicBezTo>
                    <a:pt x="49" y="117"/>
                    <a:pt x="49" y="117"/>
                    <a:pt x="49" y="117"/>
                  </a:cubicBezTo>
                  <a:cubicBezTo>
                    <a:pt x="57" y="113"/>
                    <a:pt x="64" y="106"/>
                    <a:pt x="65" y="97"/>
                  </a:cubicBezTo>
                  <a:cubicBezTo>
                    <a:pt x="89" y="94"/>
                    <a:pt x="94" y="66"/>
                    <a:pt x="75" y="55"/>
                  </a:cubicBezTo>
                  <a:cubicBezTo>
                    <a:pt x="75" y="48"/>
                    <a:pt x="72" y="42"/>
                    <a:pt x="67" y="38"/>
                  </a:cubicBezTo>
                  <a:cubicBezTo>
                    <a:pt x="71" y="17"/>
                    <a:pt x="89" y="19"/>
                    <a:pt x="102" y="25"/>
                  </a:cubicBezTo>
                  <a:cubicBezTo>
                    <a:pt x="97" y="15"/>
                    <a:pt x="98" y="1"/>
                    <a:pt x="114" y="0"/>
                  </a:cubicBezTo>
                  <a:cubicBezTo>
                    <a:pt x="134" y="0"/>
                    <a:pt x="141" y="21"/>
                    <a:pt x="139" y="37"/>
                  </a:cubicBezTo>
                  <a:cubicBezTo>
                    <a:pt x="138" y="54"/>
                    <a:pt x="130" y="66"/>
                    <a:pt x="114" y="72"/>
                  </a:cubicBezTo>
                  <a:cubicBezTo>
                    <a:pt x="121" y="92"/>
                    <a:pt x="109" y="109"/>
                    <a:pt x="87" y="104"/>
                  </a:cubicBezTo>
                  <a:cubicBezTo>
                    <a:pt x="91" y="125"/>
                    <a:pt x="77" y="137"/>
                    <a:pt x="58" y="129"/>
                  </a:cubicBezTo>
                  <a:cubicBezTo>
                    <a:pt x="32" y="157"/>
                    <a:pt x="0" y="121"/>
                    <a:pt x="26" y="91"/>
                  </a:cubicBezTo>
                  <a:cubicBezTo>
                    <a:pt x="15" y="80"/>
                    <a:pt x="11" y="61"/>
                    <a:pt x="23"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grpSp>
        <p:nvGrpSpPr>
          <p:cNvPr id="174" name="Group 58"/>
          <p:cNvGrpSpPr/>
          <p:nvPr/>
        </p:nvGrpSpPr>
        <p:grpSpPr>
          <a:xfrm>
            <a:off x="3393965" y="2487497"/>
            <a:ext cx="2093763" cy="402545"/>
            <a:chOff x="3524595" y="2732546"/>
            <a:chExt cx="2093762" cy="402545"/>
          </a:xfrm>
        </p:grpSpPr>
        <p:cxnSp>
          <p:nvCxnSpPr>
            <p:cNvPr id="175" name="Straight Connector 59"/>
            <p:cNvCxnSpPr/>
            <p:nvPr/>
          </p:nvCxnSpPr>
          <p:spPr>
            <a:xfrm flipH="1" flipV="1">
              <a:off x="5215812" y="2732546"/>
              <a:ext cx="402545" cy="402545"/>
            </a:xfrm>
            <a:prstGeom prst="line">
              <a:avLst/>
            </a:prstGeom>
            <a:noFill/>
            <a:ln w="50800" cap="flat" cmpd="sng" algn="ctr">
              <a:solidFill>
                <a:srgbClr val="6CAE43"/>
              </a:solidFill>
              <a:prstDash val="solid"/>
              <a:miter lim="800000"/>
            </a:ln>
            <a:effectLst/>
          </p:spPr>
        </p:cxnSp>
        <p:cxnSp>
          <p:nvCxnSpPr>
            <p:cNvPr id="176" name="Straight Connector 60"/>
            <p:cNvCxnSpPr/>
            <p:nvPr/>
          </p:nvCxnSpPr>
          <p:spPr>
            <a:xfrm flipH="1">
              <a:off x="3524595" y="2741877"/>
              <a:ext cx="1691217" cy="0"/>
            </a:xfrm>
            <a:prstGeom prst="line">
              <a:avLst/>
            </a:prstGeom>
            <a:noFill/>
            <a:ln w="50800" cap="flat" cmpd="sng" algn="ctr">
              <a:solidFill>
                <a:srgbClr val="6CAE43"/>
              </a:solidFill>
              <a:prstDash val="solid"/>
              <a:miter lim="800000"/>
            </a:ln>
            <a:effectLst/>
          </p:spPr>
        </p:cxnSp>
      </p:grpSp>
      <p:grpSp>
        <p:nvGrpSpPr>
          <p:cNvPr id="177" name="Group 61"/>
          <p:cNvGrpSpPr/>
          <p:nvPr/>
        </p:nvGrpSpPr>
        <p:grpSpPr>
          <a:xfrm>
            <a:off x="3393967" y="4840174"/>
            <a:ext cx="1946775" cy="402545"/>
            <a:chOff x="3524595" y="5085223"/>
            <a:chExt cx="1946774" cy="402545"/>
          </a:xfrm>
        </p:grpSpPr>
        <p:cxnSp>
          <p:nvCxnSpPr>
            <p:cNvPr id="178" name="Straight Connector 62"/>
            <p:cNvCxnSpPr/>
            <p:nvPr/>
          </p:nvCxnSpPr>
          <p:spPr>
            <a:xfrm rot="10800000" flipV="1">
              <a:off x="5068824" y="5085223"/>
              <a:ext cx="402545" cy="402545"/>
            </a:xfrm>
            <a:prstGeom prst="line">
              <a:avLst/>
            </a:prstGeom>
            <a:noFill/>
            <a:ln w="50800" cap="flat" cmpd="sng" algn="ctr">
              <a:solidFill>
                <a:srgbClr val="6CAE43"/>
              </a:solidFill>
              <a:prstDash val="solid"/>
              <a:miter lim="800000"/>
            </a:ln>
            <a:effectLst/>
          </p:spPr>
        </p:cxnSp>
        <p:cxnSp>
          <p:nvCxnSpPr>
            <p:cNvPr id="179" name="Straight Connector 63"/>
            <p:cNvCxnSpPr/>
            <p:nvPr/>
          </p:nvCxnSpPr>
          <p:spPr>
            <a:xfrm flipH="1">
              <a:off x="3524595" y="5487066"/>
              <a:ext cx="1548000" cy="0"/>
            </a:xfrm>
            <a:prstGeom prst="line">
              <a:avLst/>
            </a:prstGeom>
            <a:noFill/>
            <a:ln w="50800" cap="flat" cmpd="sng" algn="ctr">
              <a:solidFill>
                <a:srgbClr val="6CAE43"/>
              </a:solidFill>
              <a:prstDash val="solid"/>
              <a:miter lim="800000"/>
            </a:ln>
            <a:effectLst/>
          </p:spPr>
        </p:cxnSp>
      </p:grpSp>
      <p:cxnSp>
        <p:nvCxnSpPr>
          <p:cNvPr id="180" name="Straight Connector 64"/>
          <p:cNvCxnSpPr/>
          <p:nvPr/>
        </p:nvCxnSpPr>
        <p:spPr>
          <a:xfrm flipH="1">
            <a:off x="3393967" y="3392894"/>
            <a:ext cx="1548000" cy="0"/>
          </a:xfrm>
          <a:prstGeom prst="line">
            <a:avLst/>
          </a:prstGeom>
          <a:noFill/>
          <a:ln w="50800" cap="flat" cmpd="sng" algn="ctr">
            <a:solidFill>
              <a:srgbClr val="6CAE43"/>
            </a:solidFill>
            <a:prstDash val="solid"/>
            <a:miter lim="800000"/>
          </a:ln>
          <a:effectLst/>
        </p:spPr>
      </p:cxnSp>
      <p:cxnSp>
        <p:nvCxnSpPr>
          <p:cNvPr id="181" name="Straight Connector 65"/>
          <p:cNvCxnSpPr/>
          <p:nvPr/>
        </p:nvCxnSpPr>
        <p:spPr>
          <a:xfrm flipH="1">
            <a:off x="3393967" y="4397070"/>
            <a:ext cx="1548000" cy="0"/>
          </a:xfrm>
          <a:prstGeom prst="line">
            <a:avLst/>
          </a:prstGeom>
          <a:noFill/>
          <a:ln w="50800" cap="flat" cmpd="sng" algn="ctr">
            <a:solidFill>
              <a:srgbClr val="6CAE43"/>
            </a:solidFill>
            <a:prstDash val="solid"/>
            <a:miter lim="800000"/>
          </a:ln>
          <a:effectLst/>
        </p:spPr>
      </p:cxnSp>
      <p:sp>
        <p:nvSpPr>
          <p:cNvPr id="182" name="Freeform 66"/>
          <p:cNvSpPr/>
          <p:nvPr/>
        </p:nvSpPr>
        <p:spPr>
          <a:xfrm>
            <a:off x="6566831" y="2584296"/>
            <a:ext cx="1981143" cy="378334"/>
          </a:xfrm>
          <a:custGeom>
            <a:avLst/>
            <a:gdLst>
              <a:gd name="connsiteX0" fmla="*/ 0 w 2575249"/>
              <a:gd name="connsiteY0" fmla="*/ 569167 h 569167"/>
              <a:gd name="connsiteX1" fmla="*/ 625151 w 2575249"/>
              <a:gd name="connsiteY1" fmla="*/ 9331 h 569167"/>
              <a:gd name="connsiteX2" fmla="*/ 1744825 w 2575249"/>
              <a:gd name="connsiteY2" fmla="*/ 270588 h 569167"/>
              <a:gd name="connsiteX3" fmla="*/ 2575249 w 2575249"/>
              <a:gd name="connsiteY3" fmla="*/ 0 h 569167"/>
            </a:gdLst>
            <a:ahLst/>
            <a:cxnLst>
              <a:cxn ang="0">
                <a:pos x="connsiteX0" y="connsiteY0"/>
              </a:cxn>
              <a:cxn ang="0">
                <a:pos x="connsiteX1" y="connsiteY1"/>
              </a:cxn>
              <a:cxn ang="0">
                <a:pos x="connsiteX2" y="connsiteY2"/>
              </a:cxn>
              <a:cxn ang="0">
                <a:pos x="connsiteX3" y="connsiteY3"/>
              </a:cxn>
            </a:cxnLst>
            <a:rect l="l" t="t" r="r" b="b"/>
            <a:pathLst>
              <a:path w="2575249" h="569167">
                <a:moveTo>
                  <a:pt x="0" y="569167"/>
                </a:moveTo>
                <a:cubicBezTo>
                  <a:pt x="167173" y="314130"/>
                  <a:pt x="334347" y="59094"/>
                  <a:pt x="625151" y="9331"/>
                </a:cubicBezTo>
                <a:cubicBezTo>
                  <a:pt x="915955" y="-40432"/>
                  <a:pt x="1419809" y="272143"/>
                  <a:pt x="1744825" y="270588"/>
                </a:cubicBezTo>
                <a:cubicBezTo>
                  <a:pt x="2069841" y="269033"/>
                  <a:pt x="2322545" y="134516"/>
                  <a:pt x="2575249" y="0"/>
                </a:cubicBezTo>
              </a:path>
            </a:pathLst>
          </a:custGeom>
          <a:noFill/>
          <a:ln w="50800" cap="flat" cmpd="sng" algn="ctr">
            <a:solidFill>
              <a:srgbClr val="6CAE4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微软雅黑" pitchFamily="34" charset="-122"/>
              <a:ea typeface="微软雅黑" pitchFamily="34" charset="-122"/>
            </a:endParaRPr>
          </a:p>
        </p:txBody>
      </p:sp>
      <p:sp>
        <p:nvSpPr>
          <p:cNvPr id="183" name="Freeform 67"/>
          <p:cNvSpPr/>
          <p:nvPr/>
        </p:nvSpPr>
        <p:spPr>
          <a:xfrm rot="10511121" flipH="1">
            <a:off x="6663711" y="4645889"/>
            <a:ext cx="2111175" cy="500838"/>
          </a:xfrm>
          <a:custGeom>
            <a:avLst/>
            <a:gdLst>
              <a:gd name="connsiteX0" fmla="*/ 0 w 2575249"/>
              <a:gd name="connsiteY0" fmla="*/ 569167 h 569167"/>
              <a:gd name="connsiteX1" fmla="*/ 625151 w 2575249"/>
              <a:gd name="connsiteY1" fmla="*/ 9331 h 569167"/>
              <a:gd name="connsiteX2" fmla="*/ 1744825 w 2575249"/>
              <a:gd name="connsiteY2" fmla="*/ 270588 h 569167"/>
              <a:gd name="connsiteX3" fmla="*/ 2575249 w 2575249"/>
              <a:gd name="connsiteY3" fmla="*/ 0 h 569167"/>
            </a:gdLst>
            <a:ahLst/>
            <a:cxnLst>
              <a:cxn ang="0">
                <a:pos x="connsiteX0" y="connsiteY0"/>
              </a:cxn>
              <a:cxn ang="0">
                <a:pos x="connsiteX1" y="connsiteY1"/>
              </a:cxn>
              <a:cxn ang="0">
                <a:pos x="connsiteX2" y="connsiteY2"/>
              </a:cxn>
              <a:cxn ang="0">
                <a:pos x="connsiteX3" y="connsiteY3"/>
              </a:cxn>
            </a:cxnLst>
            <a:rect l="l" t="t" r="r" b="b"/>
            <a:pathLst>
              <a:path w="2575249" h="569167">
                <a:moveTo>
                  <a:pt x="0" y="569167"/>
                </a:moveTo>
                <a:cubicBezTo>
                  <a:pt x="167173" y="314130"/>
                  <a:pt x="334347" y="59094"/>
                  <a:pt x="625151" y="9331"/>
                </a:cubicBezTo>
                <a:cubicBezTo>
                  <a:pt x="915955" y="-40432"/>
                  <a:pt x="1419809" y="272143"/>
                  <a:pt x="1744825" y="270588"/>
                </a:cubicBezTo>
                <a:cubicBezTo>
                  <a:pt x="2069841" y="269033"/>
                  <a:pt x="2322545" y="134516"/>
                  <a:pt x="2575249" y="0"/>
                </a:cubicBezTo>
              </a:path>
            </a:pathLst>
          </a:custGeom>
          <a:noFill/>
          <a:ln w="50800" cap="flat" cmpd="sng" algn="ctr">
            <a:solidFill>
              <a:srgbClr val="6CAE4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微软雅黑" pitchFamily="34" charset="-122"/>
              <a:ea typeface="微软雅黑" pitchFamily="34" charset="-122"/>
            </a:endParaRPr>
          </a:p>
        </p:txBody>
      </p:sp>
      <p:sp>
        <p:nvSpPr>
          <p:cNvPr id="184" name="Freeform 68"/>
          <p:cNvSpPr/>
          <p:nvPr/>
        </p:nvSpPr>
        <p:spPr>
          <a:xfrm>
            <a:off x="6900531" y="3303228"/>
            <a:ext cx="1935244" cy="201600"/>
          </a:xfrm>
          <a:custGeom>
            <a:avLst/>
            <a:gdLst>
              <a:gd name="connsiteX0" fmla="*/ 0 w 2360645"/>
              <a:gd name="connsiteY0" fmla="*/ 177740 h 229104"/>
              <a:gd name="connsiteX1" fmla="*/ 578498 w 2360645"/>
              <a:gd name="connsiteY1" fmla="*/ 458 h 229104"/>
              <a:gd name="connsiteX2" fmla="*/ 1651519 w 2360645"/>
              <a:gd name="connsiteY2" fmla="*/ 224393 h 229104"/>
              <a:gd name="connsiteX3" fmla="*/ 2360645 w 2360645"/>
              <a:gd name="connsiteY3" fmla="*/ 131087 h 229104"/>
            </a:gdLst>
            <a:ahLst/>
            <a:cxnLst>
              <a:cxn ang="0">
                <a:pos x="connsiteX0" y="connsiteY0"/>
              </a:cxn>
              <a:cxn ang="0">
                <a:pos x="connsiteX1" y="connsiteY1"/>
              </a:cxn>
              <a:cxn ang="0">
                <a:pos x="connsiteX2" y="connsiteY2"/>
              </a:cxn>
              <a:cxn ang="0">
                <a:pos x="connsiteX3" y="connsiteY3"/>
              </a:cxn>
            </a:cxnLst>
            <a:rect l="l" t="t" r="r" b="b"/>
            <a:pathLst>
              <a:path w="2360645" h="229104">
                <a:moveTo>
                  <a:pt x="0" y="177740"/>
                </a:moveTo>
                <a:cubicBezTo>
                  <a:pt x="151622" y="85211"/>
                  <a:pt x="303245" y="-7317"/>
                  <a:pt x="578498" y="458"/>
                </a:cubicBezTo>
                <a:cubicBezTo>
                  <a:pt x="853751" y="8233"/>
                  <a:pt x="1354495" y="202622"/>
                  <a:pt x="1651519" y="224393"/>
                </a:cubicBezTo>
                <a:cubicBezTo>
                  <a:pt x="1948543" y="246164"/>
                  <a:pt x="2154594" y="188625"/>
                  <a:pt x="2360645" y="131087"/>
                </a:cubicBezTo>
              </a:path>
            </a:pathLst>
          </a:custGeom>
          <a:noFill/>
          <a:ln w="50800" cap="flat" cmpd="sng" algn="ctr">
            <a:solidFill>
              <a:srgbClr val="6CAE4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微软雅黑" pitchFamily="34" charset="-122"/>
              <a:ea typeface="微软雅黑" pitchFamily="34" charset="-122"/>
            </a:endParaRPr>
          </a:p>
        </p:txBody>
      </p:sp>
      <p:sp>
        <p:nvSpPr>
          <p:cNvPr id="185" name="Freeform 69"/>
          <p:cNvSpPr/>
          <p:nvPr/>
        </p:nvSpPr>
        <p:spPr>
          <a:xfrm rot="10800000" flipH="1">
            <a:off x="7000455" y="4195470"/>
            <a:ext cx="1935244" cy="201600"/>
          </a:xfrm>
          <a:custGeom>
            <a:avLst/>
            <a:gdLst>
              <a:gd name="connsiteX0" fmla="*/ 0 w 2360645"/>
              <a:gd name="connsiteY0" fmla="*/ 177740 h 229104"/>
              <a:gd name="connsiteX1" fmla="*/ 578498 w 2360645"/>
              <a:gd name="connsiteY1" fmla="*/ 458 h 229104"/>
              <a:gd name="connsiteX2" fmla="*/ 1651519 w 2360645"/>
              <a:gd name="connsiteY2" fmla="*/ 224393 h 229104"/>
              <a:gd name="connsiteX3" fmla="*/ 2360645 w 2360645"/>
              <a:gd name="connsiteY3" fmla="*/ 131087 h 229104"/>
            </a:gdLst>
            <a:ahLst/>
            <a:cxnLst>
              <a:cxn ang="0">
                <a:pos x="connsiteX0" y="connsiteY0"/>
              </a:cxn>
              <a:cxn ang="0">
                <a:pos x="connsiteX1" y="connsiteY1"/>
              </a:cxn>
              <a:cxn ang="0">
                <a:pos x="connsiteX2" y="connsiteY2"/>
              </a:cxn>
              <a:cxn ang="0">
                <a:pos x="connsiteX3" y="connsiteY3"/>
              </a:cxn>
            </a:cxnLst>
            <a:rect l="l" t="t" r="r" b="b"/>
            <a:pathLst>
              <a:path w="2360645" h="229104">
                <a:moveTo>
                  <a:pt x="0" y="177740"/>
                </a:moveTo>
                <a:cubicBezTo>
                  <a:pt x="151622" y="85211"/>
                  <a:pt x="303245" y="-7317"/>
                  <a:pt x="578498" y="458"/>
                </a:cubicBezTo>
                <a:cubicBezTo>
                  <a:pt x="853751" y="8233"/>
                  <a:pt x="1354495" y="202622"/>
                  <a:pt x="1651519" y="224393"/>
                </a:cubicBezTo>
                <a:cubicBezTo>
                  <a:pt x="1948543" y="246164"/>
                  <a:pt x="2154594" y="188625"/>
                  <a:pt x="2360645" y="131087"/>
                </a:cubicBezTo>
              </a:path>
            </a:pathLst>
          </a:custGeom>
          <a:noFill/>
          <a:ln w="50800" cap="flat" cmpd="sng" algn="ctr">
            <a:solidFill>
              <a:srgbClr val="6CAE4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微软雅黑" pitchFamily="34" charset="-122"/>
              <a:ea typeface="微软雅黑" pitchFamily="34" charset="-122"/>
            </a:endParaRPr>
          </a:p>
        </p:txBody>
      </p:sp>
      <p:sp>
        <p:nvSpPr>
          <p:cNvPr id="186" name="Oval 70"/>
          <p:cNvSpPr/>
          <p:nvPr/>
        </p:nvSpPr>
        <p:spPr>
          <a:xfrm>
            <a:off x="2694166" y="2154671"/>
            <a:ext cx="681140" cy="681140"/>
          </a:xfrm>
          <a:prstGeom prst="ellipse">
            <a:avLst/>
          </a:prstGeom>
          <a:noFill/>
          <a:ln w="50800" cap="flat" cmpd="sng" algn="ctr">
            <a:solidFill>
              <a:srgbClr val="6CAE4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微软雅黑" pitchFamily="34" charset="-122"/>
              <a:ea typeface="微软雅黑" pitchFamily="34" charset="-122"/>
            </a:endParaRPr>
          </a:p>
        </p:txBody>
      </p:sp>
      <p:sp>
        <p:nvSpPr>
          <p:cNvPr id="187" name="Oval 71"/>
          <p:cNvSpPr/>
          <p:nvPr/>
        </p:nvSpPr>
        <p:spPr>
          <a:xfrm>
            <a:off x="8541822" y="2101566"/>
            <a:ext cx="681140" cy="681140"/>
          </a:xfrm>
          <a:prstGeom prst="ellipse">
            <a:avLst/>
          </a:prstGeom>
          <a:noFill/>
          <a:ln w="50800" cap="flat" cmpd="sng" algn="ctr">
            <a:solidFill>
              <a:srgbClr val="6CAE4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微软雅黑" pitchFamily="34" charset="-122"/>
              <a:ea typeface="微软雅黑" pitchFamily="34" charset="-122"/>
            </a:endParaRPr>
          </a:p>
        </p:txBody>
      </p:sp>
      <p:sp>
        <p:nvSpPr>
          <p:cNvPr id="188" name="Oval 72"/>
          <p:cNvSpPr/>
          <p:nvPr/>
        </p:nvSpPr>
        <p:spPr>
          <a:xfrm>
            <a:off x="2694166" y="3018276"/>
            <a:ext cx="681140" cy="681140"/>
          </a:xfrm>
          <a:prstGeom prst="ellipse">
            <a:avLst/>
          </a:prstGeom>
          <a:noFill/>
          <a:ln w="50800" cap="flat" cmpd="sng" algn="ctr">
            <a:solidFill>
              <a:srgbClr val="6CAE4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微软雅黑" pitchFamily="34" charset="-122"/>
              <a:ea typeface="微软雅黑" pitchFamily="34" charset="-122"/>
            </a:endParaRPr>
          </a:p>
        </p:txBody>
      </p:sp>
      <p:sp>
        <p:nvSpPr>
          <p:cNvPr id="189" name="Oval 73"/>
          <p:cNvSpPr/>
          <p:nvPr/>
        </p:nvSpPr>
        <p:spPr>
          <a:xfrm>
            <a:off x="8835735" y="2975963"/>
            <a:ext cx="681140" cy="681140"/>
          </a:xfrm>
          <a:prstGeom prst="ellipse">
            <a:avLst/>
          </a:prstGeom>
          <a:noFill/>
          <a:ln w="50800" cap="flat" cmpd="sng" algn="ctr">
            <a:solidFill>
              <a:srgbClr val="6CAE4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微软雅黑" pitchFamily="34" charset="-122"/>
              <a:ea typeface="微软雅黑" pitchFamily="34" charset="-122"/>
            </a:endParaRPr>
          </a:p>
        </p:txBody>
      </p:sp>
      <p:sp>
        <p:nvSpPr>
          <p:cNvPr id="190" name="Oval 74"/>
          <p:cNvSpPr/>
          <p:nvPr/>
        </p:nvSpPr>
        <p:spPr>
          <a:xfrm>
            <a:off x="2694166" y="4028507"/>
            <a:ext cx="681140" cy="681140"/>
          </a:xfrm>
          <a:prstGeom prst="ellipse">
            <a:avLst/>
          </a:prstGeom>
          <a:noFill/>
          <a:ln w="50800" cap="flat" cmpd="sng" algn="ctr">
            <a:solidFill>
              <a:srgbClr val="6CAE4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微软雅黑" pitchFamily="34" charset="-122"/>
              <a:ea typeface="微软雅黑" pitchFamily="34" charset="-122"/>
            </a:endParaRPr>
          </a:p>
        </p:txBody>
      </p:sp>
      <p:sp>
        <p:nvSpPr>
          <p:cNvPr id="191" name="Oval 75"/>
          <p:cNvSpPr/>
          <p:nvPr/>
        </p:nvSpPr>
        <p:spPr>
          <a:xfrm>
            <a:off x="2694166" y="4901443"/>
            <a:ext cx="681140" cy="681140"/>
          </a:xfrm>
          <a:prstGeom prst="ellipse">
            <a:avLst/>
          </a:prstGeom>
          <a:noFill/>
          <a:ln w="50800" cap="flat" cmpd="sng" algn="ctr">
            <a:solidFill>
              <a:srgbClr val="6CAE4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微软雅黑" pitchFamily="34" charset="-122"/>
              <a:ea typeface="微软雅黑" pitchFamily="34" charset="-122"/>
            </a:endParaRPr>
          </a:p>
        </p:txBody>
      </p:sp>
      <p:sp>
        <p:nvSpPr>
          <p:cNvPr id="192" name="Oval 76"/>
          <p:cNvSpPr/>
          <p:nvPr/>
        </p:nvSpPr>
        <p:spPr>
          <a:xfrm>
            <a:off x="8954727" y="3957229"/>
            <a:ext cx="681140" cy="681140"/>
          </a:xfrm>
          <a:prstGeom prst="ellipse">
            <a:avLst/>
          </a:prstGeom>
          <a:noFill/>
          <a:ln w="50800" cap="flat" cmpd="sng" algn="ctr">
            <a:solidFill>
              <a:srgbClr val="6CAE4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微软雅黑" pitchFamily="34" charset="-122"/>
              <a:ea typeface="微软雅黑" pitchFamily="34" charset="-122"/>
            </a:endParaRPr>
          </a:p>
        </p:txBody>
      </p:sp>
      <p:sp>
        <p:nvSpPr>
          <p:cNvPr id="193" name="Oval 77"/>
          <p:cNvSpPr/>
          <p:nvPr/>
        </p:nvSpPr>
        <p:spPr>
          <a:xfrm>
            <a:off x="8795958" y="4805297"/>
            <a:ext cx="681140" cy="681140"/>
          </a:xfrm>
          <a:prstGeom prst="ellipse">
            <a:avLst/>
          </a:prstGeom>
          <a:noFill/>
          <a:ln w="50800" cap="flat" cmpd="sng" algn="ctr">
            <a:solidFill>
              <a:srgbClr val="6CAE4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微软雅黑" pitchFamily="34" charset="-122"/>
              <a:ea typeface="微软雅黑" pitchFamily="34" charset="-122"/>
            </a:endParaRPr>
          </a:p>
        </p:txBody>
      </p:sp>
      <p:sp>
        <p:nvSpPr>
          <p:cNvPr id="194" name="Freeform 248"/>
          <p:cNvSpPr>
            <a:spLocks noEditPoints="1"/>
          </p:cNvSpPr>
          <p:nvPr/>
        </p:nvSpPr>
        <p:spPr bwMode="auto">
          <a:xfrm>
            <a:off x="2851053" y="5058002"/>
            <a:ext cx="370467" cy="368029"/>
          </a:xfrm>
          <a:custGeom>
            <a:avLst/>
            <a:gdLst>
              <a:gd name="T0" fmla="*/ 88 w 91"/>
              <a:gd name="T1" fmla="*/ 14 h 90"/>
              <a:gd name="T2" fmla="*/ 77 w 91"/>
              <a:gd name="T3" fmla="*/ 3 h 90"/>
              <a:gd name="T4" fmla="*/ 68 w 91"/>
              <a:gd name="T5" fmla="*/ 0 h 90"/>
              <a:gd name="T6" fmla="*/ 60 w 91"/>
              <a:gd name="T7" fmla="*/ 3 h 90"/>
              <a:gd name="T8" fmla="*/ 14 w 91"/>
              <a:gd name="T9" fmla="*/ 48 h 90"/>
              <a:gd name="T10" fmla="*/ 13 w 91"/>
              <a:gd name="T11" fmla="*/ 51 h 90"/>
              <a:gd name="T12" fmla="*/ 1 w 91"/>
              <a:gd name="T13" fmla="*/ 79 h 90"/>
              <a:gd name="T14" fmla="*/ 3 w 91"/>
              <a:gd name="T15" fmla="*/ 88 h 90"/>
              <a:gd name="T16" fmla="*/ 9 w 91"/>
              <a:gd name="T17" fmla="*/ 90 h 90"/>
              <a:gd name="T18" fmla="*/ 12 w 91"/>
              <a:gd name="T19" fmla="*/ 90 h 90"/>
              <a:gd name="T20" fmla="*/ 40 w 91"/>
              <a:gd name="T21" fmla="*/ 78 h 90"/>
              <a:gd name="T22" fmla="*/ 43 w 91"/>
              <a:gd name="T23" fmla="*/ 77 h 90"/>
              <a:gd name="T24" fmla="*/ 88 w 91"/>
              <a:gd name="T25" fmla="*/ 31 h 90"/>
              <a:gd name="T26" fmla="*/ 91 w 91"/>
              <a:gd name="T27" fmla="*/ 23 h 90"/>
              <a:gd name="T28" fmla="*/ 88 w 91"/>
              <a:gd name="T29" fmla="*/ 14 h 90"/>
              <a:gd name="T30" fmla="*/ 9 w 91"/>
              <a:gd name="T31" fmla="*/ 82 h 90"/>
              <a:gd name="T32" fmla="*/ 19 w 91"/>
              <a:gd name="T33" fmla="*/ 56 h 90"/>
              <a:gd name="T34" fmla="*/ 35 w 91"/>
              <a:gd name="T35" fmla="*/ 72 h 90"/>
              <a:gd name="T36" fmla="*/ 9 w 91"/>
              <a:gd name="T37" fmla="*/ 82 h 90"/>
              <a:gd name="T38" fmla="*/ 82 w 91"/>
              <a:gd name="T39" fmla="*/ 26 h 90"/>
              <a:gd name="T40" fmla="*/ 39 w 91"/>
              <a:gd name="T41" fmla="*/ 69 h 90"/>
              <a:gd name="T42" fmla="*/ 21 w 91"/>
              <a:gd name="T43" fmla="*/ 53 h 90"/>
              <a:gd name="T44" fmla="*/ 65 w 91"/>
              <a:gd name="T45" fmla="*/ 9 h 90"/>
              <a:gd name="T46" fmla="*/ 68 w 91"/>
              <a:gd name="T47" fmla="*/ 8 h 90"/>
              <a:gd name="T48" fmla="*/ 71 w 91"/>
              <a:gd name="T49" fmla="*/ 9 h 90"/>
              <a:gd name="T50" fmla="*/ 82 w 91"/>
              <a:gd name="T51" fmla="*/ 20 h 90"/>
              <a:gd name="T52" fmla="*/ 82 w 91"/>
              <a:gd name="T53" fmla="*/ 2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 h="90">
                <a:moveTo>
                  <a:pt x="88" y="14"/>
                </a:moveTo>
                <a:cubicBezTo>
                  <a:pt x="77" y="3"/>
                  <a:pt x="77" y="3"/>
                  <a:pt x="77" y="3"/>
                </a:cubicBezTo>
                <a:cubicBezTo>
                  <a:pt x="74" y="1"/>
                  <a:pt x="71" y="0"/>
                  <a:pt x="68" y="0"/>
                </a:cubicBezTo>
                <a:cubicBezTo>
                  <a:pt x="65" y="0"/>
                  <a:pt x="62" y="1"/>
                  <a:pt x="60" y="3"/>
                </a:cubicBezTo>
                <a:cubicBezTo>
                  <a:pt x="14" y="48"/>
                  <a:pt x="14" y="48"/>
                  <a:pt x="14" y="48"/>
                </a:cubicBezTo>
                <a:cubicBezTo>
                  <a:pt x="14" y="49"/>
                  <a:pt x="13" y="50"/>
                  <a:pt x="13" y="51"/>
                </a:cubicBezTo>
                <a:cubicBezTo>
                  <a:pt x="1" y="79"/>
                  <a:pt x="1" y="79"/>
                  <a:pt x="1" y="79"/>
                </a:cubicBezTo>
                <a:cubicBezTo>
                  <a:pt x="0" y="82"/>
                  <a:pt x="1" y="86"/>
                  <a:pt x="3" y="88"/>
                </a:cubicBezTo>
                <a:cubicBezTo>
                  <a:pt x="4" y="90"/>
                  <a:pt x="7" y="90"/>
                  <a:pt x="9" y="90"/>
                </a:cubicBezTo>
                <a:cubicBezTo>
                  <a:pt x="10" y="90"/>
                  <a:pt x="11" y="90"/>
                  <a:pt x="12" y="90"/>
                </a:cubicBezTo>
                <a:cubicBezTo>
                  <a:pt x="40" y="78"/>
                  <a:pt x="40" y="78"/>
                  <a:pt x="40" y="78"/>
                </a:cubicBezTo>
                <a:cubicBezTo>
                  <a:pt x="41" y="78"/>
                  <a:pt x="42" y="77"/>
                  <a:pt x="43" y="77"/>
                </a:cubicBezTo>
                <a:cubicBezTo>
                  <a:pt x="88" y="31"/>
                  <a:pt x="88" y="31"/>
                  <a:pt x="88" y="31"/>
                </a:cubicBezTo>
                <a:cubicBezTo>
                  <a:pt x="90" y="29"/>
                  <a:pt x="91" y="26"/>
                  <a:pt x="91" y="23"/>
                </a:cubicBezTo>
                <a:cubicBezTo>
                  <a:pt x="91" y="20"/>
                  <a:pt x="90" y="17"/>
                  <a:pt x="88" y="14"/>
                </a:cubicBezTo>
                <a:close/>
                <a:moveTo>
                  <a:pt x="9" y="82"/>
                </a:moveTo>
                <a:cubicBezTo>
                  <a:pt x="19" y="56"/>
                  <a:pt x="19" y="56"/>
                  <a:pt x="19" y="56"/>
                </a:cubicBezTo>
                <a:cubicBezTo>
                  <a:pt x="27" y="60"/>
                  <a:pt x="31" y="64"/>
                  <a:pt x="35" y="72"/>
                </a:cubicBezTo>
                <a:lnTo>
                  <a:pt x="9" y="82"/>
                </a:lnTo>
                <a:close/>
                <a:moveTo>
                  <a:pt x="82" y="26"/>
                </a:moveTo>
                <a:cubicBezTo>
                  <a:pt x="39" y="69"/>
                  <a:pt x="39" y="69"/>
                  <a:pt x="39" y="69"/>
                </a:cubicBezTo>
                <a:cubicBezTo>
                  <a:pt x="34" y="62"/>
                  <a:pt x="29" y="57"/>
                  <a:pt x="21" y="53"/>
                </a:cubicBezTo>
                <a:cubicBezTo>
                  <a:pt x="65" y="9"/>
                  <a:pt x="65" y="9"/>
                  <a:pt x="65" y="9"/>
                </a:cubicBezTo>
                <a:cubicBezTo>
                  <a:pt x="66" y="8"/>
                  <a:pt x="67" y="8"/>
                  <a:pt x="68" y="8"/>
                </a:cubicBezTo>
                <a:cubicBezTo>
                  <a:pt x="69" y="8"/>
                  <a:pt x="70" y="8"/>
                  <a:pt x="71" y="9"/>
                </a:cubicBezTo>
                <a:cubicBezTo>
                  <a:pt x="82" y="20"/>
                  <a:pt x="82" y="20"/>
                  <a:pt x="82" y="20"/>
                </a:cubicBezTo>
                <a:cubicBezTo>
                  <a:pt x="84" y="22"/>
                  <a:pt x="84" y="24"/>
                  <a:pt x="82" y="26"/>
                </a:cubicBezTo>
                <a:close/>
              </a:path>
            </a:pathLst>
          </a:custGeom>
          <a:solidFill>
            <a:srgbClr val="6CAE43"/>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nvGrpSpPr>
          <p:cNvPr id="195" name="Group 79"/>
          <p:cNvGrpSpPr/>
          <p:nvPr/>
        </p:nvGrpSpPr>
        <p:grpSpPr>
          <a:xfrm>
            <a:off x="8958425" y="4970939"/>
            <a:ext cx="400024" cy="349856"/>
            <a:chOff x="2437300" y="2768688"/>
            <a:chExt cx="400024" cy="349856"/>
          </a:xfrm>
          <a:solidFill>
            <a:srgbClr val="6CAE43"/>
          </a:solidFill>
        </p:grpSpPr>
        <p:sp>
          <p:nvSpPr>
            <p:cNvPr id="196" name="Freeform 104"/>
            <p:cNvSpPr>
              <a:spLocks/>
            </p:cNvSpPr>
            <p:nvPr/>
          </p:nvSpPr>
          <p:spPr bwMode="auto">
            <a:xfrm>
              <a:off x="2499350" y="2830738"/>
              <a:ext cx="143903" cy="93735"/>
            </a:xfrm>
            <a:custGeom>
              <a:avLst/>
              <a:gdLst>
                <a:gd name="T0" fmla="*/ 44 w 46"/>
                <a:gd name="T1" fmla="*/ 0 h 30"/>
                <a:gd name="T2" fmla="*/ 0 w 46"/>
                <a:gd name="T3" fmla="*/ 28 h 30"/>
                <a:gd name="T4" fmla="*/ 2 w 46"/>
                <a:gd name="T5" fmla="*/ 30 h 30"/>
                <a:gd name="T6" fmla="*/ 4 w 46"/>
                <a:gd name="T7" fmla="*/ 28 h 30"/>
                <a:gd name="T8" fmla="*/ 44 w 46"/>
                <a:gd name="T9" fmla="*/ 4 h 30"/>
                <a:gd name="T10" fmla="*/ 46 w 46"/>
                <a:gd name="T11" fmla="*/ 2 h 30"/>
                <a:gd name="T12" fmla="*/ 44 w 4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46" h="30">
                  <a:moveTo>
                    <a:pt x="44" y="0"/>
                  </a:moveTo>
                  <a:cubicBezTo>
                    <a:pt x="20" y="0"/>
                    <a:pt x="0" y="13"/>
                    <a:pt x="0" y="28"/>
                  </a:cubicBezTo>
                  <a:cubicBezTo>
                    <a:pt x="0" y="29"/>
                    <a:pt x="1" y="30"/>
                    <a:pt x="2" y="30"/>
                  </a:cubicBezTo>
                  <a:cubicBezTo>
                    <a:pt x="3" y="30"/>
                    <a:pt x="4" y="29"/>
                    <a:pt x="4" y="28"/>
                  </a:cubicBezTo>
                  <a:cubicBezTo>
                    <a:pt x="4" y="15"/>
                    <a:pt x="23" y="4"/>
                    <a:pt x="44" y="4"/>
                  </a:cubicBezTo>
                  <a:cubicBezTo>
                    <a:pt x="45" y="4"/>
                    <a:pt x="46" y="3"/>
                    <a:pt x="46" y="2"/>
                  </a:cubicBezTo>
                  <a:cubicBezTo>
                    <a:pt x="46" y="1"/>
                    <a:pt x="45" y="0"/>
                    <a:pt x="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97" name="Freeform 105"/>
            <p:cNvSpPr>
              <a:spLocks noEditPoints="1"/>
            </p:cNvSpPr>
            <p:nvPr/>
          </p:nvSpPr>
          <p:spPr bwMode="auto">
            <a:xfrm>
              <a:off x="2437300" y="2768688"/>
              <a:ext cx="400024" cy="349856"/>
            </a:xfrm>
            <a:custGeom>
              <a:avLst/>
              <a:gdLst>
                <a:gd name="T0" fmla="*/ 64 w 128"/>
                <a:gd name="T1" fmla="*/ 0 h 112"/>
                <a:gd name="T2" fmla="*/ 0 w 128"/>
                <a:gd name="T3" fmla="*/ 48 h 112"/>
                <a:gd name="T4" fmla="*/ 28 w 128"/>
                <a:gd name="T5" fmla="*/ 88 h 112"/>
                <a:gd name="T6" fmla="*/ 28 w 128"/>
                <a:gd name="T7" fmla="*/ 88 h 112"/>
                <a:gd name="T8" fmla="*/ 20 w 128"/>
                <a:gd name="T9" fmla="*/ 107 h 112"/>
                <a:gd name="T10" fmla="*/ 20 w 128"/>
                <a:gd name="T11" fmla="*/ 107 h 112"/>
                <a:gd name="T12" fmla="*/ 20 w 128"/>
                <a:gd name="T13" fmla="*/ 108 h 112"/>
                <a:gd name="T14" fmla="*/ 24 w 128"/>
                <a:gd name="T15" fmla="*/ 112 h 112"/>
                <a:gd name="T16" fmla="*/ 25 w 128"/>
                <a:gd name="T17" fmla="*/ 112 h 112"/>
                <a:gd name="T18" fmla="*/ 52 w 128"/>
                <a:gd name="T19" fmla="*/ 95 h 112"/>
                <a:gd name="T20" fmla="*/ 64 w 128"/>
                <a:gd name="T21" fmla="*/ 96 h 112"/>
                <a:gd name="T22" fmla="*/ 128 w 128"/>
                <a:gd name="T23" fmla="*/ 48 h 112"/>
                <a:gd name="T24" fmla="*/ 64 w 128"/>
                <a:gd name="T25" fmla="*/ 0 h 112"/>
                <a:gd name="T26" fmla="*/ 64 w 128"/>
                <a:gd name="T27" fmla="*/ 88 h 112"/>
                <a:gd name="T28" fmla="*/ 53 w 128"/>
                <a:gd name="T29" fmla="*/ 87 h 112"/>
                <a:gd name="T30" fmla="*/ 52 w 128"/>
                <a:gd name="T31" fmla="*/ 87 h 112"/>
                <a:gd name="T32" fmla="*/ 45 w 128"/>
                <a:gd name="T33" fmla="*/ 90 h 112"/>
                <a:gd name="T34" fmla="*/ 33 w 128"/>
                <a:gd name="T35" fmla="*/ 100 h 112"/>
                <a:gd name="T36" fmla="*/ 36 w 128"/>
                <a:gd name="T37" fmla="*/ 88 h 112"/>
                <a:gd name="T38" fmla="*/ 36 w 128"/>
                <a:gd name="T39" fmla="*/ 88 h 112"/>
                <a:gd name="T40" fmla="*/ 32 w 128"/>
                <a:gd name="T41" fmla="*/ 81 h 112"/>
                <a:gd name="T42" fmla="*/ 8 w 128"/>
                <a:gd name="T43" fmla="*/ 48 h 112"/>
                <a:gd name="T44" fmla="*/ 64 w 128"/>
                <a:gd name="T45" fmla="*/ 8 h 112"/>
                <a:gd name="T46" fmla="*/ 120 w 128"/>
                <a:gd name="T47" fmla="*/ 48 h 112"/>
                <a:gd name="T48" fmla="*/ 64 w 128"/>
                <a:gd name="T49"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112">
                  <a:moveTo>
                    <a:pt x="64" y="0"/>
                  </a:moveTo>
                  <a:cubicBezTo>
                    <a:pt x="29" y="0"/>
                    <a:pt x="0" y="21"/>
                    <a:pt x="0" y="48"/>
                  </a:cubicBezTo>
                  <a:cubicBezTo>
                    <a:pt x="0" y="65"/>
                    <a:pt x="11" y="79"/>
                    <a:pt x="28" y="88"/>
                  </a:cubicBezTo>
                  <a:cubicBezTo>
                    <a:pt x="28" y="88"/>
                    <a:pt x="28" y="88"/>
                    <a:pt x="28" y="88"/>
                  </a:cubicBezTo>
                  <a:cubicBezTo>
                    <a:pt x="28" y="95"/>
                    <a:pt x="23" y="103"/>
                    <a:pt x="20" y="107"/>
                  </a:cubicBezTo>
                  <a:cubicBezTo>
                    <a:pt x="20" y="107"/>
                    <a:pt x="20" y="107"/>
                    <a:pt x="20" y="107"/>
                  </a:cubicBezTo>
                  <a:cubicBezTo>
                    <a:pt x="20" y="107"/>
                    <a:pt x="20" y="108"/>
                    <a:pt x="20" y="108"/>
                  </a:cubicBezTo>
                  <a:cubicBezTo>
                    <a:pt x="20" y="110"/>
                    <a:pt x="22" y="112"/>
                    <a:pt x="24" y="112"/>
                  </a:cubicBezTo>
                  <a:cubicBezTo>
                    <a:pt x="24" y="112"/>
                    <a:pt x="25" y="112"/>
                    <a:pt x="25" y="112"/>
                  </a:cubicBezTo>
                  <a:cubicBezTo>
                    <a:pt x="37" y="110"/>
                    <a:pt x="49" y="98"/>
                    <a:pt x="52" y="95"/>
                  </a:cubicBezTo>
                  <a:cubicBezTo>
                    <a:pt x="56" y="96"/>
                    <a:pt x="60" y="96"/>
                    <a:pt x="64" y="96"/>
                  </a:cubicBezTo>
                  <a:cubicBezTo>
                    <a:pt x="99" y="96"/>
                    <a:pt x="128" y="75"/>
                    <a:pt x="128" y="48"/>
                  </a:cubicBezTo>
                  <a:cubicBezTo>
                    <a:pt x="128" y="21"/>
                    <a:pt x="99" y="0"/>
                    <a:pt x="64" y="0"/>
                  </a:cubicBezTo>
                  <a:close/>
                  <a:moveTo>
                    <a:pt x="64" y="88"/>
                  </a:moveTo>
                  <a:cubicBezTo>
                    <a:pt x="60" y="88"/>
                    <a:pt x="57" y="88"/>
                    <a:pt x="53" y="87"/>
                  </a:cubicBezTo>
                  <a:cubicBezTo>
                    <a:pt x="52" y="87"/>
                    <a:pt x="52" y="87"/>
                    <a:pt x="52" y="87"/>
                  </a:cubicBezTo>
                  <a:cubicBezTo>
                    <a:pt x="49" y="87"/>
                    <a:pt x="47" y="88"/>
                    <a:pt x="45" y="90"/>
                  </a:cubicBezTo>
                  <a:cubicBezTo>
                    <a:pt x="44" y="92"/>
                    <a:pt x="39" y="97"/>
                    <a:pt x="33" y="100"/>
                  </a:cubicBezTo>
                  <a:cubicBezTo>
                    <a:pt x="35" y="97"/>
                    <a:pt x="36" y="93"/>
                    <a:pt x="36" y="88"/>
                  </a:cubicBezTo>
                  <a:cubicBezTo>
                    <a:pt x="36" y="88"/>
                    <a:pt x="36" y="88"/>
                    <a:pt x="36" y="88"/>
                  </a:cubicBezTo>
                  <a:cubicBezTo>
                    <a:pt x="36" y="85"/>
                    <a:pt x="34" y="82"/>
                    <a:pt x="32" y="81"/>
                  </a:cubicBezTo>
                  <a:cubicBezTo>
                    <a:pt x="17" y="73"/>
                    <a:pt x="8" y="61"/>
                    <a:pt x="8" y="48"/>
                  </a:cubicBezTo>
                  <a:cubicBezTo>
                    <a:pt x="8" y="26"/>
                    <a:pt x="33" y="8"/>
                    <a:pt x="64" y="8"/>
                  </a:cubicBezTo>
                  <a:cubicBezTo>
                    <a:pt x="95" y="8"/>
                    <a:pt x="120" y="26"/>
                    <a:pt x="120" y="48"/>
                  </a:cubicBezTo>
                  <a:cubicBezTo>
                    <a:pt x="120" y="70"/>
                    <a:pt x="95" y="88"/>
                    <a:pt x="6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sp>
        <p:nvSpPr>
          <p:cNvPr id="198" name="TextBox 82"/>
          <p:cNvSpPr txBox="1"/>
          <p:nvPr/>
        </p:nvSpPr>
        <p:spPr>
          <a:xfrm>
            <a:off x="3626227" y="5665917"/>
            <a:ext cx="1261884" cy="307777"/>
          </a:xfrm>
          <a:prstGeom prst="rect">
            <a:avLst/>
          </a:prstGeom>
          <a:noFill/>
        </p:spPr>
        <p:txBody>
          <a:bodyPr wrap="none" rtlCol="0">
            <a:spAutoFit/>
          </a:bodyPr>
          <a:lstStyle/>
          <a:p>
            <a:r>
              <a:rPr lang="zh-CN" altLang="en-US" sz="1400" dirty="0">
                <a:solidFill>
                  <a:prstClr val="white">
                    <a:lumMod val="65000"/>
                  </a:prstClr>
                </a:solidFill>
                <a:latin typeface="微软雅黑" pitchFamily="34" charset="-122"/>
                <a:ea typeface="微软雅黑" pitchFamily="34" charset="-122"/>
              </a:rPr>
              <a:t>输入你的</a:t>
            </a:r>
            <a:r>
              <a:rPr lang="zh-CN" altLang="en-US" sz="1400" dirty="0" smtClean="0">
                <a:solidFill>
                  <a:prstClr val="white">
                    <a:lumMod val="65000"/>
                  </a:prstClr>
                </a:solidFill>
                <a:latin typeface="微软雅黑" pitchFamily="34" charset="-122"/>
                <a:ea typeface="微软雅黑" pitchFamily="34" charset="-122"/>
              </a:rPr>
              <a:t>文字</a:t>
            </a:r>
            <a:endParaRPr lang="id-ID" sz="1400" dirty="0">
              <a:solidFill>
                <a:prstClr val="white">
                  <a:lumMod val="65000"/>
                </a:prstClr>
              </a:solidFill>
              <a:latin typeface="微软雅黑" pitchFamily="34" charset="-122"/>
              <a:ea typeface="微软雅黑" pitchFamily="34" charset="-122"/>
            </a:endParaRPr>
          </a:p>
        </p:txBody>
      </p:sp>
      <p:sp>
        <p:nvSpPr>
          <p:cNvPr id="199" name="Oval 130"/>
          <p:cNvSpPr/>
          <p:nvPr/>
        </p:nvSpPr>
        <p:spPr>
          <a:xfrm>
            <a:off x="3473462" y="5743418"/>
            <a:ext cx="152767" cy="152766"/>
          </a:xfrm>
          <a:prstGeom prst="ellipse">
            <a:avLst/>
          </a:prstGeom>
          <a:solidFill>
            <a:srgbClr val="6CAE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微软雅黑" pitchFamily="34" charset="-122"/>
              <a:ea typeface="微软雅黑" pitchFamily="34" charset="-122"/>
            </a:endParaRPr>
          </a:p>
        </p:txBody>
      </p:sp>
      <p:sp>
        <p:nvSpPr>
          <p:cNvPr id="200" name="TextBox 131"/>
          <p:cNvSpPr txBox="1"/>
          <p:nvPr/>
        </p:nvSpPr>
        <p:spPr>
          <a:xfrm>
            <a:off x="5434171" y="5665917"/>
            <a:ext cx="1082348" cy="307777"/>
          </a:xfrm>
          <a:prstGeom prst="rect">
            <a:avLst/>
          </a:prstGeom>
          <a:noFill/>
        </p:spPr>
        <p:txBody>
          <a:bodyPr wrap="none" rtlCol="0">
            <a:spAutoFit/>
          </a:bodyPr>
          <a:lstStyle/>
          <a:p>
            <a:r>
              <a:rPr lang="zh-CN" altLang="en-US" sz="1400" dirty="0">
                <a:solidFill>
                  <a:prstClr val="white">
                    <a:lumMod val="65000"/>
                  </a:prstClr>
                </a:solidFill>
                <a:latin typeface="微软雅黑" pitchFamily="34" charset="-122"/>
                <a:ea typeface="微软雅黑" pitchFamily="34" charset="-122"/>
              </a:rPr>
              <a:t>输入你的</a:t>
            </a:r>
            <a:r>
              <a:rPr lang="zh-CN" altLang="en-US" sz="1400" dirty="0" smtClean="0">
                <a:solidFill>
                  <a:prstClr val="white">
                    <a:lumMod val="65000"/>
                  </a:prstClr>
                </a:solidFill>
                <a:latin typeface="微软雅黑" pitchFamily="34" charset="-122"/>
                <a:ea typeface="微软雅黑" pitchFamily="34" charset="-122"/>
              </a:rPr>
              <a:t>文</a:t>
            </a:r>
            <a:endParaRPr lang="id-ID" sz="1400" dirty="0">
              <a:solidFill>
                <a:prstClr val="white">
                  <a:lumMod val="65000"/>
                </a:prstClr>
              </a:solidFill>
              <a:latin typeface="微软雅黑" pitchFamily="34" charset="-122"/>
              <a:ea typeface="微软雅黑" pitchFamily="34" charset="-122"/>
            </a:endParaRPr>
          </a:p>
        </p:txBody>
      </p:sp>
      <p:sp>
        <p:nvSpPr>
          <p:cNvPr id="201" name="Oval 132"/>
          <p:cNvSpPr/>
          <p:nvPr/>
        </p:nvSpPr>
        <p:spPr>
          <a:xfrm>
            <a:off x="5281406" y="5743418"/>
            <a:ext cx="152767" cy="152766"/>
          </a:xfrm>
          <a:prstGeom prst="ellipse">
            <a:avLst/>
          </a:prstGeom>
          <a:solidFill>
            <a:srgbClr val="6CAE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微软雅黑" pitchFamily="34" charset="-122"/>
              <a:ea typeface="微软雅黑" pitchFamily="34" charset="-122"/>
            </a:endParaRPr>
          </a:p>
        </p:txBody>
      </p:sp>
      <p:sp>
        <p:nvSpPr>
          <p:cNvPr id="202" name="TextBox 133"/>
          <p:cNvSpPr txBox="1"/>
          <p:nvPr/>
        </p:nvSpPr>
        <p:spPr>
          <a:xfrm>
            <a:off x="6697045" y="5665917"/>
            <a:ext cx="1082348" cy="307777"/>
          </a:xfrm>
          <a:prstGeom prst="rect">
            <a:avLst/>
          </a:prstGeom>
          <a:noFill/>
        </p:spPr>
        <p:txBody>
          <a:bodyPr wrap="none" rtlCol="0">
            <a:spAutoFit/>
          </a:bodyPr>
          <a:lstStyle/>
          <a:p>
            <a:r>
              <a:rPr lang="zh-CN" altLang="en-US" sz="1400" dirty="0">
                <a:solidFill>
                  <a:prstClr val="white">
                    <a:lumMod val="65000"/>
                  </a:prstClr>
                </a:solidFill>
                <a:latin typeface="微软雅黑" pitchFamily="34" charset="-122"/>
                <a:ea typeface="微软雅黑" pitchFamily="34" charset="-122"/>
              </a:rPr>
              <a:t>输入你的</a:t>
            </a:r>
            <a:r>
              <a:rPr lang="zh-CN" altLang="en-US" sz="1400" dirty="0" smtClean="0">
                <a:solidFill>
                  <a:prstClr val="white">
                    <a:lumMod val="65000"/>
                  </a:prstClr>
                </a:solidFill>
                <a:latin typeface="微软雅黑" pitchFamily="34" charset="-122"/>
                <a:ea typeface="微软雅黑" pitchFamily="34" charset="-122"/>
              </a:rPr>
              <a:t>文</a:t>
            </a:r>
            <a:endParaRPr lang="id-ID" sz="1400" dirty="0">
              <a:solidFill>
                <a:prstClr val="white">
                  <a:lumMod val="65000"/>
                </a:prstClr>
              </a:solidFill>
              <a:latin typeface="微软雅黑" pitchFamily="34" charset="-122"/>
              <a:ea typeface="微软雅黑" pitchFamily="34" charset="-122"/>
            </a:endParaRPr>
          </a:p>
        </p:txBody>
      </p:sp>
      <p:sp>
        <p:nvSpPr>
          <p:cNvPr id="203" name="Oval 134"/>
          <p:cNvSpPr/>
          <p:nvPr/>
        </p:nvSpPr>
        <p:spPr>
          <a:xfrm>
            <a:off x="6544281" y="5743418"/>
            <a:ext cx="152767" cy="152766"/>
          </a:xfrm>
          <a:prstGeom prst="ellipse">
            <a:avLst/>
          </a:prstGeom>
          <a:solidFill>
            <a:srgbClr val="6CAE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微软雅黑" pitchFamily="34" charset="-122"/>
              <a:ea typeface="微软雅黑" pitchFamily="34" charset="-122"/>
            </a:endParaRPr>
          </a:p>
        </p:txBody>
      </p:sp>
      <p:sp>
        <p:nvSpPr>
          <p:cNvPr id="204" name="TextBox 135"/>
          <p:cNvSpPr txBox="1"/>
          <p:nvPr/>
        </p:nvSpPr>
        <p:spPr>
          <a:xfrm>
            <a:off x="8124406" y="5665917"/>
            <a:ext cx="1620957" cy="307777"/>
          </a:xfrm>
          <a:prstGeom prst="rect">
            <a:avLst/>
          </a:prstGeom>
          <a:noFill/>
        </p:spPr>
        <p:txBody>
          <a:bodyPr wrap="none" rtlCol="0">
            <a:spAutoFit/>
          </a:bodyPr>
          <a:lstStyle/>
          <a:p>
            <a:r>
              <a:rPr lang="zh-CN" altLang="en-US" sz="1400" dirty="0">
                <a:solidFill>
                  <a:prstClr val="white">
                    <a:lumMod val="65000"/>
                  </a:prstClr>
                </a:solidFill>
                <a:latin typeface="微软雅黑" pitchFamily="34" charset="-122"/>
                <a:ea typeface="微软雅黑" pitchFamily="34" charset="-122"/>
              </a:rPr>
              <a:t>输入你的文字信息</a:t>
            </a:r>
            <a:endParaRPr lang="id-ID" sz="1400" dirty="0">
              <a:solidFill>
                <a:prstClr val="white">
                  <a:lumMod val="65000"/>
                </a:prstClr>
              </a:solidFill>
              <a:latin typeface="微软雅黑" pitchFamily="34" charset="-122"/>
              <a:ea typeface="微软雅黑" pitchFamily="34" charset="-122"/>
            </a:endParaRPr>
          </a:p>
        </p:txBody>
      </p:sp>
      <p:sp>
        <p:nvSpPr>
          <p:cNvPr id="205" name="Oval 136"/>
          <p:cNvSpPr/>
          <p:nvPr/>
        </p:nvSpPr>
        <p:spPr>
          <a:xfrm>
            <a:off x="7971639" y="5743418"/>
            <a:ext cx="152767" cy="152766"/>
          </a:xfrm>
          <a:prstGeom prst="ellipse">
            <a:avLst/>
          </a:prstGeom>
          <a:solidFill>
            <a:srgbClr val="6CAE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微软雅黑" pitchFamily="34" charset="-122"/>
              <a:ea typeface="微软雅黑" pitchFamily="34" charset="-122"/>
            </a:endParaRPr>
          </a:p>
        </p:txBody>
      </p:sp>
      <p:sp>
        <p:nvSpPr>
          <p:cNvPr id="206" name="Rectangle 137"/>
          <p:cNvSpPr/>
          <p:nvPr/>
        </p:nvSpPr>
        <p:spPr>
          <a:xfrm>
            <a:off x="540333" y="2095077"/>
            <a:ext cx="2031563" cy="553998"/>
          </a:xfrm>
          <a:prstGeom prst="rect">
            <a:avLst/>
          </a:prstGeom>
        </p:spPr>
        <p:txBody>
          <a:bodyPr wrap="square">
            <a:spAutoFit/>
          </a:bodyPr>
          <a:lstStyle/>
          <a:p>
            <a:pPr algn="r">
              <a:lnSpc>
                <a:spcPct val="150000"/>
              </a:lnSpc>
            </a:pPr>
            <a:r>
              <a:rPr lang="zh-CN" altLang="en-US" sz="1000" dirty="0">
                <a:solidFill>
                  <a:prstClr val="white">
                    <a:lumMod val="65000"/>
                  </a:prstClr>
                </a:solidFill>
                <a:latin typeface="微软雅黑" pitchFamily="34" charset="-122"/>
                <a:ea typeface="微软雅黑" pitchFamily="34" charset="-122"/>
              </a:rPr>
              <a:t>输入你的文字信息输入你的文字信息输入你的文字信息</a:t>
            </a:r>
            <a:endParaRPr lang="id-ID" sz="1000" dirty="0">
              <a:solidFill>
                <a:prstClr val="white">
                  <a:lumMod val="65000"/>
                </a:prstClr>
              </a:solidFill>
              <a:latin typeface="微软雅黑" pitchFamily="34" charset="-122"/>
              <a:ea typeface="微软雅黑" pitchFamily="34" charset="-122"/>
            </a:endParaRPr>
          </a:p>
        </p:txBody>
      </p:sp>
      <p:sp>
        <p:nvSpPr>
          <p:cNvPr id="207" name="Rectangle 138"/>
          <p:cNvSpPr/>
          <p:nvPr/>
        </p:nvSpPr>
        <p:spPr>
          <a:xfrm>
            <a:off x="540333" y="2966431"/>
            <a:ext cx="2031563" cy="553998"/>
          </a:xfrm>
          <a:prstGeom prst="rect">
            <a:avLst/>
          </a:prstGeom>
        </p:spPr>
        <p:txBody>
          <a:bodyPr wrap="square">
            <a:spAutoFit/>
          </a:bodyPr>
          <a:lstStyle/>
          <a:p>
            <a:pPr algn="r">
              <a:lnSpc>
                <a:spcPct val="150000"/>
              </a:lnSpc>
            </a:pPr>
            <a:r>
              <a:rPr lang="zh-CN" altLang="en-US" sz="1000" dirty="0">
                <a:solidFill>
                  <a:prstClr val="white">
                    <a:lumMod val="65000"/>
                  </a:prstClr>
                </a:solidFill>
                <a:latin typeface="微软雅黑" pitchFamily="34" charset="-122"/>
                <a:ea typeface="微软雅黑" pitchFamily="34" charset="-122"/>
              </a:rPr>
              <a:t>输入你的文字信息输入你的文字信息输入你的文字信息</a:t>
            </a:r>
            <a:endParaRPr lang="id-ID" sz="1000" dirty="0">
              <a:solidFill>
                <a:prstClr val="white">
                  <a:lumMod val="65000"/>
                </a:prstClr>
              </a:solidFill>
              <a:latin typeface="微软雅黑" pitchFamily="34" charset="-122"/>
              <a:ea typeface="微软雅黑" pitchFamily="34" charset="-122"/>
            </a:endParaRPr>
          </a:p>
        </p:txBody>
      </p:sp>
      <p:sp>
        <p:nvSpPr>
          <p:cNvPr id="208" name="Rectangle 139"/>
          <p:cNvSpPr/>
          <p:nvPr/>
        </p:nvSpPr>
        <p:spPr>
          <a:xfrm>
            <a:off x="540333" y="3923700"/>
            <a:ext cx="2031563" cy="784830"/>
          </a:xfrm>
          <a:prstGeom prst="rect">
            <a:avLst/>
          </a:prstGeom>
        </p:spPr>
        <p:txBody>
          <a:bodyPr wrap="square">
            <a:spAutoFit/>
          </a:bodyPr>
          <a:lstStyle/>
          <a:p>
            <a:pPr algn="r">
              <a:lnSpc>
                <a:spcPct val="150000"/>
              </a:lnSpc>
            </a:pPr>
            <a:r>
              <a:rPr lang="zh-CN" altLang="en-US" sz="1000" dirty="0">
                <a:solidFill>
                  <a:prstClr val="white">
                    <a:lumMod val="65000"/>
                  </a:prstClr>
                </a:solidFill>
                <a:latin typeface="微软雅黑" pitchFamily="34" charset="-122"/>
                <a:ea typeface="微软雅黑" pitchFamily="34" charset="-122"/>
              </a:rPr>
              <a:t>输入你的文字信息输入你的文字信息输入你的文字信息输入你的文字信息输入你的文字信息</a:t>
            </a:r>
            <a:endParaRPr lang="id-ID" sz="1000" dirty="0">
              <a:solidFill>
                <a:prstClr val="white">
                  <a:lumMod val="65000"/>
                </a:prstClr>
              </a:solidFill>
              <a:latin typeface="微软雅黑" pitchFamily="34" charset="-122"/>
              <a:ea typeface="微软雅黑" pitchFamily="34" charset="-122"/>
            </a:endParaRPr>
          </a:p>
        </p:txBody>
      </p:sp>
      <p:sp>
        <p:nvSpPr>
          <p:cNvPr id="209" name="Rectangle 140"/>
          <p:cNvSpPr/>
          <p:nvPr/>
        </p:nvSpPr>
        <p:spPr>
          <a:xfrm>
            <a:off x="540333" y="4849599"/>
            <a:ext cx="2031563" cy="784830"/>
          </a:xfrm>
          <a:prstGeom prst="rect">
            <a:avLst/>
          </a:prstGeom>
        </p:spPr>
        <p:txBody>
          <a:bodyPr wrap="square">
            <a:spAutoFit/>
          </a:bodyPr>
          <a:lstStyle/>
          <a:p>
            <a:pPr algn="r">
              <a:lnSpc>
                <a:spcPct val="150000"/>
              </a:lnSpc>
            </a:pPr>
            <a:r>
              <a:rPr lang="zh-CN" altLang="en-US" sz="1000" dirty="0">
                <a:solidFill>
                  <a:prstClr val="white">
                    <a:lumMod val="65000"/>
                  </a:prstClr>
                </a:solidFill>
                <a:latin typeface="微软雅黑" pitchFamily="34" charset="-122"/>
                <a:ea typeface="微软雅黑" pitchFamily="34" charset="-122"/>
              </a:rPr>
              <a:t>输入你的文字信息输入你的文字信息输入你的文字信息输入你的文字信息</a:t>
            </a:r>
            <a:endParaRPr lang="id-ID" sz="1000" dirty="0">
              <a:solidFill>
                <a:prstClr val="white">
                  <a:lumMod val="65000"/>
                </a:prstClr>
              </a:solidFill>
              <a:latin typeface="微软雅黑" pitchFamily="34" charset="-122"/>
              <a:ea typeface="微软雅黑" pitchFamily="34" charset="-122"/>
            </a:endParaRPr>
          </a:p>
        </p:txBody>
      </p:sp>
      <p:sp>
        <p:nvSpPr>
          <p:cNvPr id="210" name="Rectangle 141"/>
          <p:cNvSpPr/>
          <p:nvPr/>
        </p:nvSpPr>
        <p:spPr>
          <a:xfrm>
            <a:off x="9283297" y="2011657"/>
            <a:ext cx="2031563" cy="553998"/>
          </a:xfrm>
          <a:prstGeom prst="rect">
            <a:avLst/>
          </a:prstGeom>
        </p:spPr>
        <p:txBody>
          <a:bodyPr wrap="square">
            <a:spAutoFit/>
          </a:bodyPr>
          <a:lstStyle/>
          <a:p>
            <a:pPr>
              <a:lnSpc>
                <a:spcPct val="150000"/>
              </a:lnSpc>
            </a:pPr>
            <a:r>
              <a:rPr lang="zh-CN" altLang="en-US" sz="1000" dirty="0">
                <a:solidFill>
                  <a:prstClr val="white">
                    <a:lumMod val="65000"/>
                  </a:prstClr>
                </a:solidFill>
                <a:latin typeface="微软雅黑" pitchFamily="34" charset="-122"/>
                <a:ea typeface="微软雅黑" pitchFamily="34" charset="-122"/>
              </a:rPr>
              <a:t>输入你的文字信息输入你的文字信息输入你的文字信息</a:t>
            </a:r>
            <a:endParaRPr lang="id-ID" sz="1000" dirty="0">
              <a:solidFill>
                <a:prstClr val="white">
                  <a:lumMod val="65000"/>
                </a:prstClr>
              </a:solidFill>
              <a:latin typeface="微软雅黑" pitchFamily="34" charset="-122"/>
              <a:ea typeface="微软雅黑" pitchFamily="34" charset="-122"/>
            </a:endParaRPr>
          </a:p>
        </p:txBody>
      </p:sp>
      <p:sp>
        <p:nvSpPr>
          <p:cNvPr id="211" name="Rectangle 142"/>
          <p:cNvSpPr/>
          <p:nvPr/>
        </p:nvSpPr>
        <p:spPr>
          <a:xfrm>
            <a:off x="9593317" y="2921979"/>
            <a:ext cx="2031563" cy="784830"/>
          </a:xfrm>
          <a:prstGeom prst="rect">
            <a:avLst/>
          </a:prstGeom>
        </p:spPr>
        <p:txBody>
          <a:bodyPr wrap="square">
            <a:spAutoFit/>
          </a:bodyPr>
          <a:lstStyle/>
          <a:p>
            <a:pPr>
              <a:lnSpc>
                <a:spcPct val="150000"/>
              </a:lnSpc>
            </a:pPr>
            <a:r>
              <a:rPr lang="zh-CN" altLang="en-US" sz="1000" dirty="0">
                <a:solidFill>
                  <a:prstClr val="white">
                    <a:lumMod val="65000"/>
                  </a:prstClr>
                </a:solidFill>
                <a:latin typeface="微软雅黑" pitchFamily="34" charset="-122"/>
                <a:ea typeface="微软雅黑" pitchFamily="34" charset="-122"/>
              </a:rPr>
              <a:t>输入你的文字信息输入你的文字信息输入你的文字信息输入你的文字信息</a:t>
            </a:r>
            <a:endParaRPr lang="id-ID" sz="1000" dirty="0">
              <a:solidFill>
                <a:prstClr val="white">
                  <a:lumMod val="65000"/>
                </a:prstClr>
              </a:solidFill>
              <a:latin typeface="微软雅黑" pitchFamily="34" charset="-122"/>
              <a:ea typeface="微软雅黑" pitchFamily="34" charset="-122"/>
            </a:endParaRPr>
          </a:p>
        </p:txBody>
      </p:sp>
      <p:sp>
        <p:nvSpPr>
          <p:cNvPr id="212" name="Rectangle 143"/>
          <p:cNvSpPr/>
          <p:nvPr/>
        </p:nvSpPr>
        <p:spPr>
          <a:xfrm>
            <a:off x="9723764" y="3853715"/>
            <a:ext cx="2031563" cy="553998"/>
          </a:xfrm>
          <a:prstGeom prst="rect">
            <a:avLst/>
          </a:prstGeom>
        </p:spPr>
        <p:txBody>
          <a:bodyPr wrap="square">
            <a:spAutoFit/>
          </a:bodyPr>
          <a:lstStyle/>
          <a:p>
            <a:pPr>
              <a:lnSpc>
                <a:spcPct val="150000"/>
              </a:lnSpc>
            </a:pPr>
            <a:r>
              <a:rPr lang="zh-CN" altLang="en-US" sz="1000" dirty="0">
                <a:solidFill>
                  <a:prstClr val="white">
                    <a:lumMod val="65000"/>
                  </a:prstClr>
                </a:solidFill>
                <a:latin typeface="微软雅黑" pitchFamily="34" charset="-122"/>
                <a:ea typeface="微软雅黑" pitchFamily="34" charset="-122"/>
              </a:rPr>
              <a:t>输入你的文字信息输入你的文字信息输入你的文字信息</a:t>
            </a:r>
            <a:endParaRPr lang="id-ID" sz="1000" dirty="0">
              <a:solidFill>
                <a:prstClr val="white">
                  <a:lumMod val="65000"/>
                </a:prstClr>
              </a:solidFill>
              <a:latin typeface="微软雅黑" pitchFamily="34" charset="-122"/>
              <a:ea typeface="微软雅黑" pitchFamily="34" charset="-122"/>
            </a:endParaRPr>
          </a:p>
        </p:txBody>
      </p:sp>
      <p:sp>
        <p:nvSpPr>
          <p:cNvPr id="213" name="Rectangle 144"/>
          <p:cNvSpPr/>
          <p:nvPr/>
        </p:nvSpPr>
        <p:spPr>
          <a:xfrm>
            <a:off x="9621821" y="4797755"/>
            <a:ext cx="2031563" cy="784830"/>
          </a:xfrm>
          <a:prstGeom prst="rect">
            <a:avLst/>
          </a:prstGeom>
        </p:spPr>
        <p:txBody>
          <a:bodyPr wrap="square">
            <a:spAutoFit/>
          </a:bodyPr>
          <a:lstStyle/>
          <a:p>
            <a:pPr>
              <a:lnSpc>
                <a:spcPct val="150000"/>
              </a:lnSpc>
            </a:pPr>
            <a:r>
              <a:rPr lang="zh-CN" altLang="en-US" sz="1000" dirty="0">
                <a:solidFill>
                  <a:prstClr val="white">
                    <a:lumMod val="65000"/>
                  </a:prstClr>
                </a:solidFill>
                <a:latin typeface="微软雅黑" pitchFamily="34" charset="-122"/>
                <a:ea typeface="微软雅黑" pitchFamily="34" charset="-122"/>
              </a:rPr>
              <a:t>输入你的文字信息输入你的文字信息输入你的文字信息输入你的文字信息</a:t>
            </a:r>
            <a:endParaRPr lang="id-ID" sz="1000" dirty="0">
              <a:solidFill>
                <a:prstClr val="white">
                  <a:lumMod val="65000"/>
                </a:prstClr>
              </a:solidFill>
              <a:latin typeface="微软雅黑" pitchFamily="34" charset="-122"/>
              <a:ea typeface="微软雅黑" pitchFamily="34" charset="-122"/>
            </a:endParaRPr>
          </a:p>
        </p:txBody>
      </p:sp>
      <p:grpSp>
        <p:nvGrpSpPr>
          <p:cNvPr id="214" name="Group 145"/>
          <p:cNvGrpSpPr/>
          <p:nvPr/>
        </p:nvGrpSpPr>
        <p:grpSpPr>
          <a:xfrm>
            <a:off x="2879047" y="4246130"/>
            <a:ext cx="318232" cy="243676"/>
            <a:chOff x="138114" y="2974975"/>
            <a:chExt cx="277812" cy="212726"/>
          </a:xfrm>
          <a:solidFill>
            <a:srgbClr val="6CAE43"/>
          </a:solidFill>
        </p:grpSpPr>
        <p:sp>
          <p:nvSpPr>
            <p:cNvPr id="215" name="Freeform 86"/>
            <p:cNvSpPr>
              <a:spLocks/>
            </p:cNvSpPr>
            <p:nvPr/>
          </p:nvSpPr>
          <p:spPr bwMode="auto">
            <a:xfrm>
              <a:off x="212726" y="2974975"/>
              <a:ext cx="203200" cy="42863"/>
            </a:xfrm>
            <a:custGeom>
              <a:avLst/>
              <a:gdLst>
                <a:gd name="T0" fmla="*/ 4 w 76"/>
                <a:gd name="T1" fmla="*/ 0 h 16"/>
                <a:gd name="T2" fmla="*/ 72 w 76"/>
                <a:gd name="T3" fmla="*/ 0 h 16"/>
                <a:gd name="T4" fmla="*/ 76 w 76"/>
                <a:gd name="T5" fmla="*/ 4 h 16"/>
                <a:gd name="T6" fmla="*/ 76 w 76"/>
                <a:gd name="T7" fmla="*/ 12 h 16"/>
                <a:gd name="T8" fmla="*/ 72 w 76"/>
                <a:gd name="T9" fmla="*/ 16 h 16"/>
                <a:gd name="T10" fmla="*/ 4 w 76"/>
                <a:gd name="T11" fmla="*/ 16 h 16"/>
                <a:gd name="T12" fmla="*/ 0 w 76"/>
                <a:gd name="T13" fmla="*/ 12 h 16"/>
                <a:gd name="T14" fmla="*/ 0 w 76"/>
                <a:gd name="T15" fmla="*/ 4 h 16"/>
                <a:gd name="T16" fmla="*/ 4 w 76"/>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6">
                  <a:moveTo>
                    <a:pt x="4" y="0"/>
                  </a:moveTo>
                  <a:cubicBezTo>
                    <a:pt x="72" y="0"/>
                    <a:pt x="72" y="0"/>
                    <a:pt x="72" y="0"/>
                  </a:cubicBezTo>
                  <a:cubicBezTo>
                    <a:pt x="74" y="0"/>
                    <a:pt x="76" y="2"/>
                    <a:pt x="76" y="4"/>
                  </a:cubicBezTo>
                  <a:cubicBezTo>
                    <a:pt x="76" y="12"/>
                    <a:pt x="76" y="12"/>
                    <a:pt x="76" y="12"/>
                  </a:cubicBezTo>
                  <a:cubicBezTo>
                    <a:pt x="76" y="14"/>
                    <a:pt x="74" y="16"/>
                    <a:pt x="72" y="16"/>
                  </a:cubicBezTo>
                  <a:cubicBezTo>
                    <a:pt x="4" y="16"/>
                    <a:pt x="4" y="16"/>
                    <a:pt x="4" y="16"/>
                  </a:cubicBezTo>
                  <a:cubicBezTo>
                    <a:pt x="2" y="16"/>
                    <a:pt x="0" y="14"/>
                    <a:pt x="0" y="12"/>
                  </a:cubicBezTo>
                  <a:cubicBezTo>
                    <a:pt x="0" y="4"/>
                    <a:pt x="0" y="4"/>
                    <a:pt x="0" y="4"/>
                  </a:cubicBezTo>
                  <a:cubicBezTo>
                    <a:pt x="0" y="2"/>
                    <a:pt x="2"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16" name="Freeform 87"/>
            <p:cNvSpPr>
              <a:spLocks/>
            </p:cNvSpPr>
            <p:nvPr/>
          </p:nvSpPr>
          <p:spPr bwMode="auto">
            <a:xfrm>
              <a:off x="212726" y="3059113"/>
              <a:ext cx="160338" cy="42863"/>
            </a:xfrm>
            <a:custGeom>
              <a:avLst/>
              <a:gdLst>
                <a:gd name="T0" fmla="*/ 4 w 60"/>
                <a:gd name="T1" fmla="*/ 0 h 16"/>
                <a:gd name="T2" fmla="*/ 56 w 60"/>
                <a:gd name="T3" fmla="*/ 0 h 16"/>
                <a:gd name="T4" fmla="*/ 60 w 60"/>
                <a:gd name="T5" fmla="*/ 4 h 16"/>
                <a:gd name="T6" fmla="*/ 60 w 60"/>
                <a:gd name="T7" fmla="*/ 12 h 16"/>
                <a:gd name="T8" fmla="*/ 56 w 60"/>
                <a:gd name="T9" fmla="*/ 16 h 16"/>
                <a:gd name="T10" fmla="*/ 4 w 60"/>
                <a:gd name="T11" fmla="*/ 16 h 16"/>
                <a:gd name="T12" fmla="*/ 0 w 60"/>
                <a:gd name="T13" fmla="*/ 12 h 16"/>
                <a:gd name="T14" fmla="*/ 0 w 60"/>
                <a:gd name="T15" fmla="*/ 4 h 16"/>
                <a:gd name="T16" fmla="*/ 4 w 6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6">
                  <a:moveTo>
                    <a:pt x="4" y="0"/>
                  </a:moveTo>
                  <a:cubicBezTo>
                    <a:pt x="56" y="0"/>
                    <a:pt x="56" y="0"/>
                    <a:pt x="56" y="0"/>
                  </a:cubicBezTo>
                  <a:cubicBezTo>
                    <a:pt x="58" y="0"/>
                    <a:pt x="60" y="2"/>
                    <a:pt x="60" y="4"/>
                  </a:cubicBezTo>
                  <a:cubicBezTo>
                    <a:pt x="60" y="12"/>
                    <a:pt x="60" y="12"/>
                    <a:pt x="60" y="12"/>
                  </a:cubicBezTo>
                  <a:cubicBezTo>
                    <a:pt x="60" y="14"/>
                    <a:pt x="58" y="16"/>
                    <a:pt x="56" y="16"/>
                  </a:cubicBezTo>
                  <a:cubicBezTo>
                    <a:pt x="4" y="16"/>
                    <a:pt x="4" y="16"/>
                    <a:pt x="4" y="16"/>
                  </a:cubicBezTo>
                  <a:cubicBezTo>
                    <a:pt x="2" y="16"/>
                    <a:pt x="0" y="14"/>
                    <a:pt x="0" y="12"/>
                  </a:cubicBezTo>
                  <a:cubicBezTo>
                    <a:pt x="0" y="4"/>
                    <a:pt x="0" y="4"/>
                    <a:pt x="0" y="4"/>
                  </a:cubicBezTo>
                  <a:cubicBezTo>
                    <a:pt x="0" y="2"/>
                    <a:pt x="2"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17" name="Freeform 88"/>
            <p:cNvSpPr>
              <a:spLocks/>
            </p:cNvSpPr>
            <p:nvPr/>
          </p:nvSpPr>
          <p:spPr bwMode="auto">
            <a:xfrm>
              <a:off x="212726" y="3144838"/>
              <a:ext cx="192088" cy="42863"/>
            </a:xfrm>
            <a:custGeom>
              <a:avLst/>
              <a:gdLst>
                <a:gd name="T0" fmla="*/ 4 w 72"/>
                <a:gd name="T1" fmla="*/ 0 h 16"/>
                <a:gd name="T2" fmla="*/ 68 w 72"/>
                <a:gd name="T3" fmla="*/ 0 h 16"/>
                <a:gd name="T4" fmla="*/ 72 w 72"/>
                <a:gd name="T5" fmla="*/ 4 h 16"/>
                <a:gd name="T6" fmla="*/ 72 w 72"/>
                <a:gd name="T7" fmla="*/ 12 h 16"/>
                <a:gd name="T8" fmla="*/ 68 w 72"/>
                <a:gd name="T9" fmla="*/ 16 h 16"/>
                <a:gd name="T10" fmla="*/ 4 w 72"/>
                <a:gd name="T11" fmla="*/ 16 h 16"/>
                <a:gd name="T12" fmla="*/ 0 w 72"/>
                <a:gd name="T13" fmla="*/ 12 h 16"/>
                <a:gd name="T14" fmla="*/ 0 w 72"/>
                <a:gd name="T15" fmla="*/ 4 h 16"/>
                <a:gd name="T16" fmla="*/ 4 w 72"/>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16">
                  <a:moveTo>
                    <a:pt x="4" y="0"/>
                  </a:moveTo>
                  <a:cubicBezTo>
                    <a:pt x="68" y="0"/>
                    <a:pt x="68" y="0"/>
                    <a:pt x="68" y="0"/>
                  </a:cubicBezTo>
                  <a:cubicBezTo>
                    <a:pt x="70" y="0"/>
                    <a:pt x="72" y="2"/>
                    <a:pt x="72" y="4"/>
                  </a:cubicBezTo>
                  <a:cubicBezTo>
                    <a:pt x="72" y="12"/>
                    <a:pt x="72" y="12"/>
                    <a:pt x="72" y="12"/>
                  </a:cubicBezTo>
                  <a:cubicBezTo>
                    <a:pt x="72" y="14"/>
                    <a:pt x="70" y="16"/>
                    <a:pt x="68" y="16"/>
                  </a:cubicBezTo>
                  <a:cubicBezTo>
                    <a:pt x="4" y="16"/>
                    <a:pt x="4" y="16"/>
                    <a:pt x="4" y="16"/>
                  </a:cubicBezTo>
                  <a:cubicBezTo>
                    <a:pt x="2" y="16"/>
                    <a:pt x="0" y="14"/>
                    <a:pt x="0" y="12"/>
                  </a:cubicBezTo>
                  <a:cubicBezTo>
                    <a:pt x="0" y="4"/>
                    <a:pt x="0" y="4"/>
                    <a:pt x="0" y="4"/>
                  </a:cubicBezTo>
                  <a:cubicBezTo>
                    <a:pt x="0" y="2"/>
                    <a:pt x="2"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18" name="Freeform 89"/>
            <p:cNvSpPr>
              <a:spLocks/>
            </p:cNvSpPr>
            <p:nvPr/>
          </p:nvSpPr>
          <p:spPr bwMode="auto">
            <a:xfrm>
              <a:off x="138114" y="2974975"/>
              <a:ext cx="42863" cy="42863"/>
            </a:xfrm>
            <a:custGeom>
              <a:avLst/>
              <a:gdLst>
                <a:gd name="T0" fmla="*/ 4 w 16"/>
                <a:gd name="T1" fmla="*/ 0 h 16"/>
                <a:gd name="T2" fmla="*/ 12 w 16"/>
                <a:gd name="T3" fmla="*/ 0 h 16"/>
                <a:gd name="T4" fmla="*/ 16 w 16"/>
                <a:gd name="T5" fmla="*/ 4 h 16"/>
                <a:gd name="T6" fmla="*/ 16 w 16"/>
                <a:gd name="T7" fmla="*/ 12 h 16"/>
                <a:gd name="T8" fmla="*/ 12 w 16"/>
                <a:gd name="T9" fmla="*/ 16 h 16"/>
                <a:gd name="T10" fmla="*/ 4 w 16"/>
                <a:gd name="T11" fmla="*/ 16 h 16"/>
                <a:gd name="T12" fmla="*/ 0 w 16"/>
                <a:gd name="T13" fmla="*/ 12 h 16"/>
                <a:gd name="T14" fmla="*/ 0 w 16"/>
                <a:gd name="T15" fmla="*/ 4 h 16"/>
                <a:gd name="T16" fmla="*/ 4 w 16"/>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6">
                  <a:moveTo>
                    <a:pt x="4" y="0"/>
                  </a:moveTo>
                  <a:cubicBezTo>
                    <a:pt x="12" y="0"/>
                    <a:pt x="12" y="0"/>
                    <a:pt x="12" y="0"/>
                  </a:cubicBezTo>
                  <a:cubicBezTo>
                    <a:pt x="14" y="0"/>
                    <a:pt x="16" y="2"/>
                    <a:pt x="16" y="4"/>
                  </a:cubicBezTo>
                  <a:cubicBezTo>
                    <a:pt x="16" y="12"/>
                    <a:pt x="16" y="12"/>
                    <a:pt x="16" y="12"/>
                  </a:cubicBezTo>
                  <a:cubicBezTo>
                    <a:pt x="16" y="14"/>
                    <a:pt x="14" y="16"/>
                    <a:pt x="12" y="16"/>
                  </a:cubicBezTo>
                  <a:cubicBezTo>
                    <a:pt x="4" y="16"/>
                    <a:pt x="4" y="16"/>
                    <a:pt x="4" y="16"/>
                  </a:cubicBezTo>
                  <a:cubicBezTo>
                    <a:pt x="2" y="16"/>
                    <a:pt x="0" y="14"/>
                    <a:pt x="0" y="12"/>
                  </a:cubicBezTo>
                  <a:cubicBezTo>
                    <a:pt x="0" y="4"/>
                    <a:pt x="0" y="4"/>
                    <a:pt x="0" y="4"/>
                  </a:cubicBezTo>
                  <a:cubicBezTo>
                    <a:pt x="0" y="2"/>
                    <a:pt x="2"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19" name="Freeform 90"/>
            <p:cNvSpPr>
              <a:spLocks/>
            </p:cNvSpPr>
            <p:nvPr/>
          </p:nvSpPr>
          <p:spPr bwMode="auto">
            <a:xfrm>
              <a:off x="138114" y="3059113"/>
              <a:ext cx="42863" cy="42863"/>
            </a:xfrm>
            <a:custGeom>
              <a:avLst/>
              <a:gdLst>
                <a:gd name="T0" fmla="*/ 4 w 16"/>
                <a:gd name="T1" fmla="*/ 0 h 16"/>
                <a:gd name="T2" fmla="*/ 12 w 16"/>
                <a:gd name="T3" fmla="*/ 0 h 16"/>
                <a:gd name="T4" fmla="*/ 16 w 16"/>
                <a:gd name="T5" fmla="*/ 4 h 16"/>
                <a:gd name="T6" fmla="*/ 16 w 16"/>
                <a:gd name="T7" fmla="*/ 12 h 16"/>
                <a:gd name="T8" fmla="*/ 12 w 16"/>
                <a:gd name="T9" fmla="*/ 16 h 16"/>
                <a:gd name="T10" fmla="*/ 4 w 16"/>
                <a:gd name="T11" fmla="*/ 16 h 16"/>
                <a:gd name="T12" fmla="*/ 0 w 16"/>
                <a:gd name="T13" fmla="*/ 12 h 16"/>
                <a:gd name="T14" fmla="*/ 0 w 16"/>
                <a:gd name="T15" fmla="*/ 4 h 16"/>
                <a:gd name="T16" fmla="*/ 4 w 16"/>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6">
                  <a:moveTo>
                    <a:pt x="4" y="0"/>
                  </a:moveTo>
                  <a:cubicBezTo>
                    <a:pt x="12" y="0"/>
                    <a:pt x="12" y="0"/>
                    <a:pt x="12" y="0"/>
                  </a:cubicBezTo>
                  <a:cubicBezTo>
                    <a:pt x="14" y="0"/>
                    <a:pt x="16" y="2"/>
                    <a:pt x="16" y="4"/>
                  </a:cubicBezTo>
                  <a:cubicBezTo>
                    <a:pt x="16" y="12"/>
                    <a:pt x="16" y="12"/>
                    <a:pt x="16" y="12"/>
                  </a:cubicBezTo>
                  <a:cubicBezTo>
                    <a:pt x="16" y="14"/>
                    <a:pt x="14" y="16"/>
                    <a:pt x="12" y="16"/>
                  </a:cubicBezTo>
                  <a:cubicBezTo>
                    <a:pt x="4" y="16"/>
                    <a:pt x="4" y="16"/>
                    <a:pt x="4" y="16"/>
                  </a:cubicBezTo>
                  <a:cubicBezTo>
                    <a:pt x="2" y="16"/>
                    <a:pt x="0" y="14"/>
                    <a:pt x="0" y="12"/>
                  </a:cubicBezTo>
                  <a:cubicBezTo>
                    <a:pt x="0" y="4"/>
                    <a:pt x="0" y="4"/>
                    <a:pt x="0" y="4"/>
                  </a:cubicBezTo>
                  <a:cubicBezTo>
                    <a:pt x="0" y="2"/>
                    <a:pt x="2"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20" name="Freeform 91"/>
            <p:cNvSpPr>
              <a:spLocks/>
            </p:cNvSpPr>
            <p:nvPr/>
          </p:nvSpPr>
          <p:spPr bwMode="auto">
            <a:xfrm>
              <a:off x="138114" y="3144838"/>
              <a:ext cx="42863" cy="42863"/>
            </a:xfrm>
            <a:custGeom>
              <a:avLst/>
              <a:gdLst>
                <a:gd name="T0" fmla="*/ 4 w 16"/>
                <a:gd name="T1" fmla="*/ 0 h 16"/>
                <a:gd name="T2" fmla="*/ 12 w 16"/>
                <a:gd name="T3" fmla="*/ 0 h 16"/>
                <a:gd name="T4" fmla="*/ 16 w 16"/>
                <a:gd name="T5" fmla="*/ 4 h 16"/>
                <a:gd name="T6" fmla="*/ 16 w 16"/>
                <a:gd name="T7" fmla="*/ 12 h 16"/>
                <a:gd name="T8" fmla="*/ 12 w 16"/>
                <a:gd name="T9" fmla="*/ 16 h 16"/>
                <a:gd name="T10" fmla="*/ 4 w 16"/>
                <a:gd name="T11" fmla="*/ 16 h 16"/>
                <a:gd name="T12" fmla="*/ 0 w 16"/>
                <a:gd name="T13" fmla="*/ 12 h 16"/>
                <a:gd name="T14" fmla="*/ 0 w 16"/>
                <a:gd name="T15" fmla="*/ 4 h 16"/>
                <a:gd name="T16" fmla="*/ 4 w 16"/>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6">
                  <a:moveTo>
                    <a:pt x="4" y="0"/>
                  </a:moveTo>
                  <a:cubicBezTo>
                    <a:pt x="12" y="0"/>
                    <a:pt x="12" y="0"/>
                    <a:pt x="12" y="0"/>
                  </a:cubicBezTo>
                  <a:cubicBezTo>
                    <a:pt x="14" y="0"/>
                    <a:pt x="16" y="2"/>
                    <a:pt x="16" y="4"/>
                  </a:cubicBezTo>
                  <a:cubicBezTo>
                    <a:pt x="16" y="12"/>
                    <a:pt x="16" y="12"/>
                    <a:pt x="16" y="12"/>
                  </a:cubicBezTo>
                  <a:cubicBezTo>
                    <a:pt x="16" y="14"/>
                    <a:pt x="14" y="16"/>
                    <a:pt x="12" y="16"/>
                  </a:cubicBezTo>
                  <a:cubicBezTo>
                    <a:pt x="4" y="16"/>
                    <a:pt x="4" y="16"/>
                    <a:pt x="4" y="16"/>
                  </a:cubicBezTo>
                  <a:cubicBezTo>
                    <a:pt x="2" y="16"/>
                    <a:pt x="0" y="14"/>
                    <a:pt x="0" y="12"/>
                  </a:cubicBezTo>
                  <a:cubicBezTo>
                    <a:pt x="0" y="4"/>
                    <a:pt x="0" y="4"/>
                    <a:pt x="0" y="4"/>
                  </a:cubicBezTo>
                  <a:cubicBezTo>
                    <a:pt x="0" y="2"/>
                    <a:pt x="2"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grpSp>
        <p:nvGrpSpPr>
          <p:cNvPr id="221" name="Group 152"/>
          <p:cNvGrpSpPr/>
          <p:nvPr/>
        </p:nvGrpSpPr>
        <p:grpSpPr>
          <a:xfrm>
            <a:off x="9167637" y="4155245"/>
            <a:ext cx="277963" cy="276135"/>
            <a:chOff x="2611438" y="4030663"/>
            <a:chExt cx="241300" cy="239713"/>
          </a:xfrm>
          <a:solidFill>
            <a:srgbClr val="6CAE43"/>
          </a:solidFill>
        </p:grpSpPr>
        <p:sp>
          <p:nvSpPr>
            <p:cNvPr id="222" name="Freeform 396"/>
            <p:cNvSpPr>
              <a:spLocks/>
            </p:cNvSpPr>
            <p:nvPr/>
          </p:nvSpPr>
          <p:spPr bwMode="auto">
            <a:xfrm>
              <a:off x="2611438" y="4119563"/>
              <a:ext cx="60325" cy="60325"/>
            </a:xfrm>
            <a:custGeom>
              <a:avLst/>
              <a:gdLst>
                <a:gd name="T0" fmla="*/ 14 w 16"/>
                <a:gd name="T1" fmla="*/ 0 h 16"/>
                <a:gd name="T2" fmla="*/ 2 w 16"/>
                <a:gd name="T3" fmla="*/ 0 h 16"/>
                <a:gd name="T4" fmla="*/ 0 w 16"/>
                <a:gd name="T5" fmla="*/ 2 h 16"/>
                <a:gd name="T6" fmla="*/ 0 w 16"/>
                <a:gd name="T7" fmla="*/ 14 h 16"/>
                <a:gd name="T8" fmla="*/ 2 w 16"/>
                <a:gd name="T9" fmla="*/ 16 h 16"/>
                <a:gd name="T10" fmla="*/ 14 w 16"/>
                <a:gd name="T11" fmla="*/ 16 h 16"/>
                <a:gd name="T12" fmla="*/ 16 w 16"/>
                <a:gd name="T13" fmla="*/ 14 h 16"/>
                <a:gd name="T14" fmla="*/ 16 w 16"/>
                <a:gd name="T15" fmla="*/ 2 h 16"/>
                <a:gd name="T16" fmla="*/ 14 w 16"/>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6">
                  <a:moveTo>
                    <a:pt x="14" y="0"/>
                  </a:moveTo>
                  <a:cubicBezTo>
                    <a:pt x="2" y="0"/>
                    <a:pt x="2" y="0"/>
                    <a:pt x="2" y="0"/>
                  </a:cubicBezTo>
                  <a:cubicBezTo>
                    <a:pt x="1" y="0"/>
                    <a:pt x="0" y="1"/>
                    <a:pt x="0" y="2"/>
                  </a:cubicBezTo>
                  <a:cubicBezTo>
                    <a:pt x="0" y="14"/>
                    <a:pt x="0" y="14"/>
                    <a:pt x="0" y="14"/>
                  </a:cubicBezTo>
                  <a:cubicBezTo>
                    <a:pt x="0" y="15"/>
                    <a:pt x="1" y="16"/>
                    <a:pt x="2" y="16"/>
                  </a:cubicBezTo>
                  <a:cubicBezTo>
                    <a:pt x="14" y="16"/>
                    <a:pt x="14" y="16"/>
                    <a:pt x="14" y="16"/>
                  </a:cubicBezTo>
                  <a:cubicBezTo>
                    <a:pt x="15" y="16"/>
                    <a:pt x="16" y="15"/>
                    <a:pt x="16" y="14"/>
                  </a:cubicBezTo>
                  <a:cubicBezTo>
                    <a:pt x="16" y="2"/>
                    <a:pt x="16" y="2"/>
                    <a:pt x="16" y="2"/>
                  </a:cubicBezTo>
                  <a:cubicBezTo>
                    <a:pt x="16" y="1"/>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23" name="Freeform 397"/>
            <p:cNvSpPr>
              <a:spLocks/>
            </p:cNvSpPr>
            <p:nvPr/>
          </p:nvSpPr>
          <p:spPr bwMode="auto">
            <a:xfrm>
              <a:off x="2611438" y="4210051"/>
              <a:ext cx="60325" cy="60325"/>
            </a:xfrm>
            <a:custGeom>
              <a:avLst/>
              <a:gdLst>
                <a:gd name="T0" fmla="*/ 14 w 16"/>
                <a:gd name="T1" fmla="*/ 0 h 16"/>
                <a:gd name="T2" fmla="*/ 2 w 16"/>
                <a:gd name="T3" fmla="*/ 0 h 16"/>
                <a:gd name="T4" fmla="*/ 0 w 16"/>
                <a:gd name="T5" fmla="*/ 2 h 16"/>
                <a:gd name="T6" fmla="*/ 0 w 16"/>
                <a:gd name="T7" fmla="*/ 14 h 16"/>
                <a:gd name="T8" fmla="*/ 2 w 16"/>
                <a:gd name="T9" fmla="*/ 16 h 16"/>
                <a:gd name="T10" fmla="*/ 14 w 16"/>
                <a:gd name="T11" fmla="*/ 16 h 16"/>
                <a:gd name="T12" fmla="*/ 16 w 16"/>
                <a:gd name="T13" fmla="*/ 14 h 16"/>
                <a:gd name="T14" fmla="*/ 16 w 16"/>
                <a:gd name="T15" fmla="*/ 2 h 16"/>
                <a:gd name="T16" fmla="*/ 14 w 16"/>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6">
                  <a:moveTo>
                    <a:pt x="14" y="0"/>
                  </a:moveTo>
                  <a:cubicBezTo>
                    <a:pt x="2" y="0"/>
                    <a:pt x="2" y="0"/>
                    <a:pt x="2" y="0"/>
                  </a:cubicBezTo>
                  <a:cubicBezTo>
                    <a:pt x="1" y="0"/>
                    <a:pt x="0" y="1"/>
                    <a:pt x="0" y="2"/>
                  </a:cubicBezTo>
                  <a:cubicBezTo>
                    <a:pt x="0" y="14"/>
                    <a:pt x="0" y="14"/>
                    <a:pt x="0" y="14"/>
                  </a:cubicBezTo>
                  <a:cubicBezTo>
                    <a:pt x="0" y="15"/>
                    <a:pt x="1" y="16"/>
                    <a:pt x="2" y="16"/>
                  </a:cubicBezTo>
                  <a:cubicBezTo>
                    <a:pt x="14" y="16"/>
                    <a:pt x="14" y="16"/>
                    <a:pt x="14" y="16"/>
                  </a:cubicBezTo>
                  <a:cubicBezTo>
                    <a:pt x="15" y="16"/>
                    <a:pt x="16" y="15"/>
                    <a:pt x="16" y="14"/>
                  </a:cubicBezTo>
                  <a:cubicBezTo>
                    <a:pt x="16" y="2"/>
                    <a:pt x="16" y="2"/>
                    <a:pt x="16" y="2"/>
                  </a:cubicBezTo>
                  <a:cubicBezTo>
                    <a:pt x="16" y="1"/>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24" name="Freeform 398"/>
            <p:cNvSpPr>
              <a:spLocks/>
            </p:cNvSpPr>
            <p:nvPr/>
          </p:nvSpPr>
          <p:spPr bwMode="auto">
            <a:xfrm>
              <a:off x="2701926" y="4030663"/>
              <a:ext cx="60325" cy="58738"/>
            </a:xfrm>
            <a:custGeom>
              <a:avLst/>
              <a:gdLst>
                <a:gd name="T0" fmla="*/ 14 w 16"/>
                <a:gd name="T1" fmla="*/ 0 h 16"/>
                <a:gd name="T2" fmla="*/ 2 w 16"/>
                <a:gd name="T3" fmla="*/ 0 h 16"/>
                <a:gd name="T4" fmla="*/ 0 w 16"/>
                <a:gd name="T5" fmla="*/ 2 h 16"/>
                <a:gd name="T6" fmla="*/ 0 w 16"/>
                <a:gd name="T7" fmla="*/ 14 h 16"/>
                <a:gd name="T8" fmla="*/ 2 w 16"/>
                <a:gd name="T9" fmla="*/ 16 h 16"/>
                <a:gd name="T10" fmla="*/ 14 w 16"/>
                <a:gd name="T11" fmla="*/ 16 h 16"/>
                <a:gd name="T12" fmla="*/ 16 w 16"/>
                <a:gd name="T13" fmla="*/ 14 h 16"/>
                <a:gd name="T14" fmla="*/ 16 w 16"/>
                <a:gd name="T15" fmla="*/ 2 h 16"/>
                <a:gd name="T16" fmla="*/ 14 w 16"/>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6">
                  <a:moveTo>
                    <a:pt x="14" y="0"/>
                  </a:moveTo>
                  <a:cubicBezTo>
                    <a:pt x="2" y="0"/>
                    <a:pt x="2" y="0"/>
                    <a:pt x="2" y="0"/>
                  </a:cubicBezTo>
                  <a:cubicBezTo>
                    <a:pt x="1" y="0"/>
                    <a:pt x="0" y="1"/>
                    <a:pt x="0" y="2"/>
                  </a:cubicBezTo>
                  <a:cubicBezTo>
                    <a:pt x="0" y="14"/>
                    <a:pt x="0" y="14"/>
                    <a:pt x="0" y="14"/>
                  </a:cubicBezTo>
                  <a:cubicBezTo>
                    <a:pt x="0" y="15"/>
                    <a:pt x="1" y="16"/>
                    <a:pt x="2" y="16"/>
                  </a:cubicBezTo>
                  <a:cubicBezTo>
                    <a:pt x="14" y="16"/>
                    <a:pt x="14" y="16"/>
                    <a:pt x="14" y="16"/>
                  </a:cubicBezTo>
                  <a:cubicBezTo>
                    <a:pt x="15" y="16"/>
                    <a:pt x="16" y="15"/>
                    <a:pt x="16" y="14"/>
                  </a:cubicBezTo>
                  <a:cubicBezTo>
                    <a:pt x="16" y="2"/>
                    <a:pt x="16" y="2"/>
                    <a:pt x="16" y="2"/>
                  </a:cubicBezTo>
                  <a:cubicBezTo>
                    <a:pt x="16" y="1"/>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25" name="Freeform 399"/>
            <p:cNvSpPr>
              <a:spLocks/>
            </p:cNvSpPr>
            <p:nvPr/>
          </p:nvSpPr>
          <p:spPr bwMode="auto">
            <a:xfrm>
              <a:off x="2701926" y="4119563"/>
              <a:ext cx="60325" cy="60325"/>
            </a:xfrm>
            <a:custGeom>
              <a:avLst/>
              <a:gdLst>
                <a:gd name="T0" fmla="*/ 14 w 16"/>
                <a:gd name="T1" fmla="*/ 0 h 16"/>
                <a:gd name="T2" fmla="*/ 2 w 16"/>
                <a:gd name="T3" fmla="*/ 0 h 16"/>
                <a:gd name="T4" fmla="*/ 0 w 16"/>
                <a:gd name="T5" fmla="*/ 2 h 16"/>
                <a:gd name="T6" fmla="*/ 0 w 16"/>
                <a:gd name="T7" fmla="*/ 14 h 16"/>
                <a:gd name="T8" fmla="*/ 2 w 16"/>
                <a:gd name="T9" fmla="*/ 16 h 16"/>
                <a:gd name="T10" fmla="*/ 14 w 16"/>
                <a:gd name="T11" fmla="*/ 16 h 16"/>
                <a:gd name="T12" fmla="*/ 16 w 16"/>
                <a:gd name="T13" fmla="*/ 14 h 16"/>
                <a:gd name="T14" fmla="*/ 16 w 16"/>
                <a:gd name="T15" fmla="*/ 2 h 16"/>
                <a:gd name="T16" fmla="*/ 14 w 16"/>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6">
                  <a:moveTo>
                    <a:pt x="14" y="0"/>
                  </a:moveTo>
                  <a:cubicBezTo>
                    <a:pt x="2" y="0"/>
                    <a:pt x="2" y="0"/>
                    <a:pt x="2" y="0"/>
                  </a:cubicBezTo>
                  <a:cubicBezTo>
                    <a:pt x="1" y="0"/>
                    <a:pt x="0" y="1"/>
                    <a:pt x="0" y="2"/>
                  </a:cubicBezTo>
                  <a:cubicBezTo>
                    <a:pt x="0" y="14"/>
                    <a:pt x="0" y="14"/>
                    <a:pt x="0" y="14"/>
                  </a:cubicBezTo>
                  <a:cubicBezTo>
                    <a:pt x="0" y="15"/>
                    <a:pt x="1" y="16"/>
                    <a:pt x="2" y="16"/>
                  </a:cubicBezTo>
                  <a:cubicBezTo>
                    <a:pt x="14" y="16"/>
                    <a:pt x="14" y="16"/>
                    <a:pt x="14" y="16"/>
                  </a:cubicBezTo>
                  <a:cubicBezTo>
                    <a:pt x="15" y="16"/>
                    <a:pt x="16" y="15"/>
                    <a:pt x="16" y="14"/>
                  </a:cubicBezTo>
                  <a:cubicBezTo>
                    <a:pt x="16" y="2"/>
                    <a:pt x="16" y="2"/>
                    <a:pt x="16" y="2"/>
                  </a:cubicBezTo>
                  <a:cubicBezTo>
                    <a:pt x="16" y="1"/>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26" name="Freeform 400"/>
            <p:cNvSpPr>
              <a:spLocks/>
            </p:cNvSpPr>
            <p:nvPr/>
          </p:nvSpPr>
          <p:spPr bwMode="auto">
            <a:xfrm>
              <a:off x="2701926" y="4210051"/>
              <a:ext cx="60325" cy="60325"/>
            </a:xfrm>
            <a:custGeom>
              <a:avLst/>
              <a:gdLst>
                <a:gd name="T0" fmla="*/ 14 w 16"/>
                <a:gd name="T1" fmla="*/ 0 h 16"/>
                <a:gd name="T2" fmla="*/ 2 w 16"/>
                <a:gd name="T3" fmla="*/ 0 h 16"/>
                <a:gd name="T4" fmla="*/ 0 w 16"/>
                <a:gd name="T5" fmla="*/ 2 h 16"/>
                <a:gd name="T6" fmla="*/ 0 w 16"/>
                <a:gd name="T7" fmla="*/ 14 h 16"/>
                <a:gd name="T8" fmla="*/ 2 w 16"/>
                <a:gd name="T9" fmla="*/ 16 h 16"/>
                <a:gd name="T10" fmla="*/ 14 w 16"/>
                <a:gd name="T11" fmla="*/ 16 h 16"/>
                <a:gd name="T12" fmla="*/ 16 w 16"/>
                <a:gd name="T13" fmla="*/ 14 h 16"/>
                <a:gd name="T14" fmla="*/ 16 w 16"/>
                <a:gd name="T15" fmla="*/ 2 h 16"/>
                <a:gd name="T16" fmla="*/ 14 w 16"/>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6">
                  <a:moveTo>
                    <a:pt x="14" y="0"/>
                  </a:moveTo>
                  <a:cubicBezTo>
                    <a:pt x="2" y="0"/>
                    <a:pt x="2" y="0"/>
                    <a:pt x="2" y="0"/>
                  </a:cubicBezTo>
                  <a:cubicBezTo>
                    <a:pt x="1" y="0"/>
                    <a:pt x="0" y="1"/>
                    <a:pt x="0" y="2"/>
                  </a:cubicBezTo>
                  <a:cubicBezTo>
                    <a:pt x="0" y="14"/>
                    <a:pt x="0" y="14"/>
                    <a:pt x="0" y="14"/>
                  </a:cubicBezTo>
                  <a:cubicBezTo>
                    <a:pt x="0" y="15"/>
                    <a:pt x="1" y="16"/>
                    <a:pt x="2" y="16"/>
                  </a:cubicBezTo>
                  <a:cubicBezTo>
                    <a:pt x="14" y="16"/>
                    <a:pt x="14" y="16"/>
                    <a:pt x="14" y="16"/>
                  </a:cubicBezTo>
                  <a:cubicBezTo>
                    <a:pt x="15" y="16"/>
                    <a:pt x="16" y="15"/>
                    <a:pt x="16" y="14"/>
                  </a:cubicBezTo>
                  <a:cubicBezTo>
                    <a:pt x="16" y="2"/>
                    <a:pt x="16" y="2"/>
                    <a:pt x="16" y="2"/>
                  </a:cubicBezTo>
                  <a:cubicBezTo>
                    <a:pt x="16" y="1"/>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27" name="Freeform 401"/>
            <p:cNvSpPr>
              <a:spLocks/>
            </p:cNvSpPr>
            <p:nvPr/>
          </p:nvSpPr>
          <p:spPr bwMode="auto">
            <a:xfrm>
              <a:off x="2792413" y="4030663"/>
              <a:ext cx="60325" cy="58738"/>
            </a:xfrm>
            <a:custGeom>
              <a:avLst/>
              <a:gdLst>
                <a:gd name="T0" fmla="*/ 14 w 16"/>
                <a:gd name="T1" fmla="*/ 0 h 16"/>
                <a:gd name="T2" fmla="*/ 2 w 16"/>
                <a:gd name="T3" fmla="*/ 0 h 16"/>
                <a:gd name="T4" fmla="*/ 0 w 16"/>
                <a:gd name="T5" fmla="*/ 2 h 16"/>
                <a:gd name="T6" fmla="*/ 0 w 16"/>
                <a:gd name="T7" fmla="*/ 14 h 16"/>
                <a:gd name="T8" fmla="*/ 2 w 16"/>
                <a:gd name="T9" fmla="*/ 16 h 16"/>
                <a:gd name="T10" fmla="*/ 14 w 16"/>
                <a:gd name="T11" fmla="*/ 16 h 16"/>
                <a:gd name="T12" fmla="*/ 16 w 16"/>
                <a:gd name="T13" fmla="*/ 14 h 16"/>
                <a:gd name="T14" fmla="*/ 16 w 16"/>
                <a:gd name="T15" fmla="*/ 2 h 16"/>
                <a:gd name="T16" fmla="*/ 14 w 16"/>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6">
                  <a:moveTo>
                    <a:pt x="14" y="0"/>
                  </a:moveTo>
                  <a:cubicBezTo>
                    <a:pt x="2" y="0"/>
                    <a:pt x="2" y="0"/>
                    <a:pt x="2" y="0"/>
                  </a:cubicBezTo>
                  <a:cubicBezTo>
                    <a:pt x="1" y="0"/>
                    <a:pt x="0" y="1"/>
                    <a:pt x="0" y="2"/>
                  </a:cubicBezTo>
                  <a:cubicBezTo>
                    <a:pt x="0" y="14"/>
                    <a:pt x="0" y="14"/>
                    <a:pt x="0" y="14"/>
                  </a:cubicBezTo>
                  <a:cubicBezTo>
                    <a:pt x="0" y="15"/>
                    <a:pt x="1" y="16"/>
                    <a:pt x="2" y="16"/>
                  </a:cubicBezTo>
                  <a:cubicBezTo>
                    <a:pt x="14" y="16"/>
                    <a:pt x="14" y="16"/>
                    <a:pt x="14" y="16"/>
                  </a:cubicBezTo>
                  <a:cubicBezTo>
                    <a:pt x="15" y="16"/>
                    <a:pt x="16" y="15"/>
                    <a:pt x="16" y="14"/>
                  </a:cubicBezTo>
                  <a:cubicBezTo>
                    <a:pt x="16" y="2"/>
                    <a:pt x="16" y="2"/>
                    <a:pt x="16" y="2"/>
                  </a:cubicBezTo>
                  <a:cubicBezTo>
                    <a:pt x="16" y="1"/>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28" name="Freeform 403"/>
            <p:cNvSpPr>
              <a:spLocks/>
            </p:cNvSpPr>
            <p:nvPr/>
          </p:nvSpPr>
          <p:spPr bwMode="auto">
            <a:xfrm>
              <a:off x="2792413" y="4210051"/>
              <a:ext cx="60325" cy="60325"/>
            </a:xfrm>
            <a:custGeom>
              <a:avLst/>
              <a:gdLst>
                <a:gd name="T0" fmla="*/ 14 w 16"/>
                <a:gd name="T1" fmla="*/ 0 h 16"/>
                <a:gd name="T2" fmla="*/ 2 w 16"/>
                <a:gd name="T3" fmla="*/ 0 h 16"/>
                <a:gd name="T4" fmla="*/ 0 w 16"/>
                <a:gd name="T5" fmla="*/ 2 h 16"/>
                <a:gd name="T6" fmla="*/ 0 w 16"/>
                <a:gd name="T7" fmla="*/ 14 h 16"/>
                <a:gd name="T8" fmla="*/ 2 w 16"/>
                <a:gd name="T9" fmla="*/ 16 h 16"/>
                <a:gd name="T10" fmla="*/ 14 w 16"/>
                <a:gd name="T11" fmla="*/ 16 h 16"/>
                <a:gd name="T12" fmla="*/ 16 w 16"/>
                <a:gd name="T13" fmla="*/ 14 h 16"/>
                <a:gd name="T14" fmla="*/ 16 w 16"/>
                <a:gd name="T15" fmla="*/ 2 h 16"/>
                <a:gd name="T16" fmla="*/ 14 w 16"/>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6">
                  <a:moveTo>
                    <a:pt x="14" y="0"/>
                  </a:moveTo>
                  <a:cubicBezTo>
                    <a:pt x="2" y="0"/>
                    <a:pt x="2" y="0"/>
                    <a:pt x="2" y="0"/>
                  </a:cubicBezTo>
                  <a:cubicBezTo>
                    <a:pt x="1" y="0"/>
                    <a:pt x="0" y="1"/>
                    <a:pt x="0" y="2"/>
                  </a:cubicBezTo>
                  <a:cubicBezTo>
                    <a:pt x="0" y="14"/>
                    <a:pt x="0" y="14"/>
                    <a:pt x="0" y="14"/>
                  </a:cubicBezTo>
                  <a:cubicBezTo>
                    <a:pt x="0" y="15"/>
                    <a:pt x="1" y="16"/>
                    <a:pt x="2" y="16"/>
                  </a:cubicBezTo>
                  <a:cubicBezTo>
                    <a:pt x="14" y="16"/>
                    <a:pt x="14" y="16"/>
                    <a:pt x="14" y="16"/>
                  </a:cubicBezTo>
                  <a:cubicBezTo>
                    <a:pt x="15" y="16"/>
                    <a:pt x="16" y="15"/>
                    <a:pt x="16" y="14"/>
                  </a:cubicBezTo>
                  <a:cubicBezTo>
                    <a:pt x="16" y="2"/>
                    <a:pt x="16" y="2"/>
                    <a:pt x="16" y="2"/>
                  </a:cubicBezTo>
                  <a:cubicBezTo>
                    <a:pt x="16" y="1"/>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grpSp>
        <p:nvGrpSpPr>
          <p:cNvPr id="229" name="Group 160"/>
          <p:cNvGrpSpPr/>
          <p:nvPr/>
        </p:nvGrpSpPr>
        <p:grpSpPr>
          <a:xfrm>
            <a:off x="2865639" y="3172819"/>
            <a:ext cx="357188" cy="357188"/>
            <a:chOff x="4873626" y="1533525"/>
            <a:chExt cx="357188" cy="357188"/>
          </a:xfrm>
          <a:solidFill>
            <a:srgbClr val="6CAE43"/>
          </a:solidFill>
        </p:grpSpPr>
        <p:sp>
          <p:nvSpPr>
            <p:cNvPr id="230" name="Freeform 21"/>
            <p:cNvSpPr>
              <a:spLocks/>
            </p:cNvSpPr>
            <p:nvPr/>
          </p:nvSpPr>
          <p:spPr bwMode="auto">
            <a:xfrm>
              <a:off x="4935539" y="1593850"/>
              <a:ext cx="84138" cy="85725"/>
            </a:xfrm>
            <a:custGeom>
              <a:avLst/>
              <a:gdLst>
                <a:gd name="T0" fmla="*/ 30 w 32"/>
                <a:gd name="T1" fmla="*/ 0 h 32"/>
                <a:gd name="T2" fmla="*/ 0 w 32"/>
                <a:gd name="T3" fmla="*/ 30 h 32"/>
                <a:gd name="T4" fmla="*/ 2 w 32"/>
                <a:gd name="T5" fmla="*/ 32 h 32"/>
                <a:gd name="T6" fmla="*/ 4 w 32"/>
                <a:gd name="T7" fmla="*/ 30 h 32"/>
                <a:gd name="T8" fmla="*/ 30 w 32"/>
                <a:gd name="T9" fmla="*/ 4 h 32"/>
                <a:gd name="T10" fmla="*/ 32 w 32"/>
                <a:gd name="T11" fmla="*/ 2 h 32"/>
                <a:gd name="T12" fmla="*/ 30 w 32"/>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32" h="32">
                  <a:moveTo>
                    <a:pt x="30" y="0"/>
                  </a:moveTo>
                  <a:cubicBezTo>
                    <a:pt x="13" y="0"/>
                    <a:pt x="0" y="13"/>
                    <a:pt x="0" y="30"/>
                  </a:cubicBezTo>
                  <a:cubicBezTo>
                    <a:pt x="0" y="31"/>
                    <a:pt x="1" y="32"/>
                    <a:pt x="2" y="32"/>
                  </a:cubicBezTo>
                  <a:cubicBezTo>
                    <a:pt x="3" y="32"/>
                    <a:pt x="4" y="31"/>
                    <a:pt x="4" y="30"/>
                  </a:cubicBezTo>
                  <a:cubicBezTo>
                    <a:pt x="4" y="15"/>
                    <a:pt x="15" y="4"/>
                    <a:pt x="30" y="4"/>
                  </a:cubicBezTo>
                  <a:cubicBezTo>
                    <a:pt x="31" y="4"/>
                    <a:pt x="32" y="3"/>
                    <a:pt x="32" y="2"/>
                  </a:cubicBezTo>
                  <a:cubicBezTo>
                    <a:pt x="32" y="1"/>
                    <a:pt x="31" y="0"/>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31" name="Freeform 22"/>
            <p:cNvSpPr>
              <a:spLocks noEditPoints="1"/>
            </p:cNvSpPr>
            <p:nvPr/>
          </p:nvSpPr>
          <p:spPr bwMode="auto">
            <a:xfrm>
              <a:off x="4873626" y="1533525"/>
              <a:ext cx="357188" cy="357188"/>
            </a:xfrm>
            <a:custGeom>
              <a:avLst/>
              <a:gdLst>
                <a:gd name="T0" fmla="*/ 131 w 134"/>
                <a:gd name="T1" fmla="*/ 120 h 134"/>
                <a:gd name="T2" fmla="*/ 102 w 134"/>
                <a:gd name="T3" fmla="*/ 91 h 134"/>
                <a:gd name="T4" fmla="*/ 95 w 134"/>
                <a:gd name="T5" fmla="*/ 90 h 134"/>
                <a:gd name="T6" fmla="*/ 89 w 134"/>
                <a:gd name="T7" fmla="*/ 84 h 134"/>
                <a:gd name="T8" fmla="*/ 89 w 134"/>
                <a:gd name="T9" fmla="*/ 84 h 134"/>
                <a:gd name="T10" fmla="*/ 87 w 134"/>
                <a:gd name="T11" fmla="*/ 19 h 134"/>
                <a:gd name="T12" fmla="*/ 19 w 134"/>
                <a:gd name="T13" fmla="*/ 19 h 134"/>
                <a:gd name="T14" fmla="*/ 19 w 134"/>
                <a:gd name="T15" fmla="*/ 87 h 134"/>
                <a:gd name="T16" fmla="*/ 84 w 134"/>
                <a:gd name="T17" fmla="*/ 89 h 134"/>
                <a:gd name="T18" fmla="*/ 84 w 134"/>
                <a:gd name="T19" fmla="*/ 89 h 134"/>
                <a:gd name="T20" fmla="*/ 90 w 134"/>
                <a:gd name="T21" fmla="*/ 95 h 134"/>
                <a:gd name="T22" fmla="*/ 91 w 134"/>
                <a:gd name="T23" fmla="*/ 102 h 134"/>
                <a:gd name="T24" fmla="*/ 120 w 134"/>
                <a:gd name="T25" fmla="*/ 131 h 134"/>
                <a:gd name="T26" fmla="*/ 130 w 134"/>
                <a:gd name="T27" fmla="*/ 130 h 134"/>
                <a:gd name="T28" fmla="*/ 131 w 134"/>
                <a:gd name="T29" fmla="*/ 120 h 134"/>
                <a:gd name="T30" fmla="*/ 81 w 134"/>
                <a:gd name="T31" fmla="*/ 81 h 134"/>
                <a:gd name="T32" fmla="*/ 24 w 134"/>
                <a:gd name="T33" fmla="*/ 81 h 134"/>
                <a:gd name="T34" fmla="*/ 24 w 134"/>
                <a:gd name="T35" fmla="*/ 24 h 134"/>
                <a:gd name="T36" fmla="*/ 81 w 134"/>
                <a:gd name="T37" fmla="*/ 24 h 134"/>
                <a:gd name="T38" fmla="*/ 81 w 134"/>
                <a:gd name="T39" fmla="*/ 8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4" h="134">
                  <a:moveTo>
                    <a:pt x="131" y="120"/>
                  </a:moveTo>
                  <a:cubicBezTo>
                    <a:pt x="102" y="91"/>
                    <a:pt x="102" y="91"/>
                    <a:pt x="102" y="91"/>
                  </a:cubicBezTo>
                  <a:cubicBezTo>
                    <a:pt x="100" y="89"/>
                    <a:pt x="98" y="89"/>
                    <a:pt x="95" y="90"/>
                  </a:cubicBezTo>
                  <a:cubicBezTo>
                    <a:pt x="89" y="84"/>
                    <a:pt x="89" y="84"/>
                    <a:pt x="89" y="84"/>
                  </a:cubicBezTo>
                  <a:cubicBezTo>
                    <a:pt x="89" y="84"/>
                    <a:pt x="89" y="84"/>
                    <a:pt x="89" y="84"/>
                  </a:cubicBezTo>
                  <a:cubicBezTo>
                    <a:pt x="105" y="65"/>
                    <a:pt x="104" y="36"/>
                    <a:pt x="87" y="19"/>
                  </a:cubicBezTo>
                  <a:cubicBezTo>
                    <a:pt x="68" y="0"/>
                    <a:pt x="38" y="0"/>
                    <a:pt x="19" y="19"/>
                  </a:cubicBezTo>
                  <a:cubicBezTo>
                    <a:pt x="0" y="37"/>
                    <a:pt x="0" y="68"/>
                    <a:pt x="19" y="87"/>
                  </a:cubicBezTo>
                  <a:cubicBezTo>
                    <a:pt x="37" y="104"/>
                    <a:pt x="65" y="105"/>
                    <a:pt x="84" y="89"/>
                  </a:cubicBezTo>
                  <a:cubicBezTo>
                    <a:pt x="84" y="89"/>
                    <a:pt x="84" y="89"/>
                    <a:pt x="84" y="89"/>
                  </a:cubicBezTo>
                  <a:cubicBezTo>
                    <a:pt x="90" y="95"/>
                    <a:pt x="90" y="95"/>
                    <a:pt x="90" y="95"/>
                  </a:cubicBezTo>
                  <a:cubicBezTo>
                    <a:pt x="89" y="98"/>
                    <a:pt x="89" y="100"/>
                    <a:pt x="91" y="102"/>
                  </a:cubicBezTo>
                  <a:cubicBezTo>
                    <a:pt x="120" y="131"/>
                    <a:pt x="120" y="131"/>
                    <a:pt x="120" y="131"/>
                  </a:cubicBezTo>
                  <a:cubicBezTo>
                    <a:pt x="122" y="134"/>
                    <a:pt x="127" y="133"/>
                    <a:pt x="130" y="130"/>
                  </a:cubicBezTo>
                  <a:cubicBezTo>
                    <a:pt x="133" y="127"/>
                    <a:pt x="134" y="122"/>
                    <a:pt x="131" y="120"/>
                  </a:cubicBezTo>
                  <a:close/>
                  <a:moveTo>
                    <a:pt x="81" y="81"/>
                  </a:moveTo>
                  <a:cubicBezTo>
                    <a:pt x="65" y="97"/>
                    <a:pt x="40" y="97"/>
                    <a:pt x="24" y="81"/>
                  </a:cubicBezTo>
                  <a:cubicBezTo>
                    <a:pt x="9" y="65"/>
                    <a:pt x="9" y="40"/>
                    <a:pt x="24" y="24"/>
                  </a:cubicBezTo>
                  <a:cubicBezTo>
                    <a:pt x="40" y="9"/>
                    <a:pt x="65" y="9"/>
                    <a:pt x="81" y="24"/>
                  </a:cubicBezTo>
                  <a:cubicBezTo>
                    <a:pt x="97" y="40"/>
                    <a:pt x="97" y="65"/>
                    <a:pt x="81"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sp>
        <p:nvSpPr>
          <p:cNvPr id="232" name="Freeform 248"/>
          <p:cNvSpPr>
            <a:spLocks noEditPoints="1"/>
          </p:cNvSpPr>
          <p:nvPr/>
        </p:nvSpPr>
        <p:spPr bwMode="auto">
          <a:xfrm>
            <a:off x="2884828" y="2317472"/>
            <a:ext cx="297261" cy="340049"/>
          </a:xfrm>
          <a:custGeom>
            <a:avLst/>
            <a:gdLst>
              <a:gd name="T0" fmla="*/ 48 w 56"/>
              <a:gd name="T1" fmla="*/ 60 h 64"/>
              <a:gd name="T2" fmla="*/ 45 w 56"/>
              <a:gd name="T3" fmla="*/ 60 h 64"/>
              <a:gd name="T4" fmla="*/ 56 w 56"/>
              <a:gd name="T5" fmla="*/ 40 h 64"/>
              <a:gd name="T6" fmla="*/ 38 w 56"/>
              <a:gd name="T7" fmla="*/ 17 h 64"/>
              <a:gd name="T8" fmla="*/ 42 w 56"/>
              <a:gd name="T9" fmla="*/ 8 h 64"/>
              <a:gd name="T10" fmla="*/ 42 w 56"/>
              <a:gd name="T11" fmla="*/ 5 h 64"/>
              <a:gd name="T12" fmla="*/ 31 w 56"/>
              <a:gd name="T13" fmla="*/ 0 h 64"/>
              <a:gd name="T14" fmla="*/ 29 w 56"/>
              <a:gd name="T15" fmla="*/ 0 h 64"/>
              <a:gd name="T16" fmla="*/ 28 w 56"/>
              <a:gd name="T17" fmla="*/ 1 h 64"/>
              <a:gd name="T18" fmla="*/ 15 w 56"/>
              <a:gd name="T19" fmla="*/ 25 h 64"/>
              <a:gd name="T20" fmla="*/ 17 w 56"/>
              <a:gd name="T21" fmla="*/ 31 h 64"/>
              <a:gd name="T22" fmla="*/ 15 w 56"/>
              <a:gd name="T23" fmla="*/ 35 h 64"/>
              <a:gd name="T24" fmla="*/ 22 w 56"/>
              <a:gd name="T25" fmla="*/ 38 h 64"/>
              <a:gd name="T26" fmla="*/ 24 w 56"/>
              <a:gd name="T27" fmla="*/ 35 h 64"/>
              <a:gd name="T28" fmla="*/ 24 w 56"/>
              <a:gd name="T29" fmla="*/ 35 h 64"/>
              <a:gd name="T30" fmla="*/ 30 w 56"/>
              <a:gd name="T31" fmla="*/ 32 h 64"/>
              <a:gd name="T32" fmla="*/ 34 w 56"/>
              <a:gd name="T33" fmla="*/ 24 h 64"/>
              <a:gd name="T34" fmla="*/ 48 w 56"/>
              <a:gd name="T35" fmla="*/ 40 h 64"/>
              <a:gd name="T36" fmla="*/ 32 w 56"/>
              <a:gd name="T37" fmla="*/ 56 h 64"/>
              <a:gd name="T38" fmla="*/ 20 w 56"/>
              <a:gd name="T39" fmla="*/ 52 h 64"/>
              <a:gd name="T40" fmla="*/ 20 w 56"/>
              <a:gd name="T41" fmla="*/ 50 h 64"/>
              <a:gd name="T42" fmla="*/ 22 w 56"/>
              <a:gd name="T43" fmla="*/ 48 h 64"/>
              <a:gd name="T44" fmla="*/ 32 w 56"/>
              <a:gd name="T45" fmla="*/ 48 h 64"/>
              <a:gd name="T46" fmla="*/ 32 w 56"/>
              <a:gd name="T47" fmla="*/ 44 h 64"/>
              <a:gd name="T48" fmla="*/ 17 w 56"/>
              <a:gd name="T49" fmla="*/ 44 h 64"/>
              <a:gd name="T50" fmla="*/ 8 w 56"/>
              <a:gd name="T51" fmla="*/ 44 h 64"/>
              <a:gd name="T52" fmla="*/ 0 w 56"/>
              <a:gd name="T53" fmla="*/ 44 h 64"/>
              <a:gd name="T54" fmla="*/ 0 w 56"/>
              <a:gd name="T55" fmla="*/ 48 h 64"/>
              <a:gd name="T56" fmla="*/ 9 w 56"/>
              <a:gd name="T57" fmla="*/ 48 h 64"/>
              <a:gd name="T58" fmla="*/ 10 w 56"/>
              <a:gd name="T59" fmla="*/ 48 h 64"/>
              <a:gd name="T60" fmla="*/ 12 w 56"/>
              <a:gd name="T61" fmla="*/ 50 h 64"/>
              <a:gd name="T62" fmla="*/ 12 w 56"/>
              <a:gd name="T63" fmla="*/ 52 h 64"/>
              <a:gd name="T64" fmla="*/ 12 w 56"/>
              <a:gd name="T65" fmla="*/ 60 h 64"/>
              <a:gd name="T66" fmla="*/ 4 w 56"/>
              <a:gd name="T67" fmla="*/ 64 h 64"/>
              <a:gd name="T68" fmla="*/ 56 w 56"/>
              <a:gd name="T69" fmla="*/ 64 h 64"/>
              <a:gd name="T70" fmla="*/ 48 w 56"/>
              <a:gd name="T71" fmla="*/ 60 h 64"/>
              <a:gd name="T72" fmla="*/ 34 w 56"/>
              <a:gd name="T73" fmla="*/ 5 h 64"/>
              <a:gd name="T74" fmla="*/ 33 w 56"/>
              <a:gd name="T75" fmla="*/ 7 h 64"/>
              <a:gd name="T76" fmla="*/ 24 w 56"/>
              <a:gd name="T77" fmla="*/ 24 h 64"/>
              <a:gd name="T78" fmla="*/ 20 w 56"/>
              <a:gd name="T79" fmla="*/ 22 h 64"/>
              <a:gd name="T80" fmla="*/ 20 w 56"/>
              <a:gd name="T81" fmla="*/ 22 h 64"/>
              <a:gd name="T82" fmla="*/ 29 w 56"/>
              <a:gd name="T83" fmla="*/ 5 h 64"/>
              <a:gd name="T84" fmla="*/ 30 w 56"/>
              <a:gd name="T85" fmla="*/ 4 h 64"/>
              <a:gd name="T86" fmla="*/ 32 w 56"/>
              <a:gd name="T87" fmla="*/ 4 h 64"/>
              <a:gd name="T88" fmla="*/ 34 w 56"/>
              <a:gd name="T89" fmla="*/ 5 h 64"/>
              <a:gd name="T90" fmla="*/ 34 w 56"/>
              <a:gd name="T91" fmla="*/ 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64">
                <a:moveTo>
                  <a:pt x="48" y="60"/>
                </a:moveTo>
                <a:cubicBezTo>
                  <a:pt x="45" y="60"/>
                  <a:pt x="45" y="60"/>
                  <a:pt x="45" y="60"/>
                </a:cubicBezTo>
                <a:cubicBezTo>
                  <a:pt x="52" y="56"/>
                  <a:pt x="56" y="48"/>
                  <a:pt x="56" y="40"/>
                </a:cubicBezTo>
                <a:cubicBezTo>
                  <a:pt x="56" y="29"/>
                  <a:pt x="48" y="19"/>
                  <a:pt x="38" y="17"/>
                </a:cubicBezTo>
                <a:cubicBezTo>
                  <a:pt x="42" y="8"/>
                  <a:pt x="42" y="8"/>
                  <a:pt x="42" y="8"/>
                </a:cubicBezTo>
                <a:cubicBezTo>
                  <a:pt x="43" y="7"/>
                  <a:pt x="43" y="6"/>
                  <a:pt x="42" y="5"/>
                </a:cubicBezTo>
                <a:cubicBezTo>
                  <a:pt x="31" y="0"/>
                  <a:pt x="31" y="0"/>
                  <a:pt x="31" y="0"/>
                </a:cubicBezTo>
                <a:cubicBezTo>
                  <a:pt x="30" y="0"/>
                  <a:pt x="30" y="0"/>
                  <a:pt x="29" y="0"/>
                </a:cubicBezTo>
                <a:cubicBezTo>
                  <a:pt x="29" y="0"/>
                  <a:pt x="28" y="1"/>
                  <a:pt x="28" y="1"/>
                </a:cubicBezTo>
                <a:cubicBezTo>
                  <a:pt x="15" y="25"/>
                  <a:pt x="15" y="25"/>
                  <a:pt x="15" y="25"/>
                </a:cubicBezTo>
                <a:cubicBezTo>
                  <a:pt x="14" y="28"/>
                  <a:pt x="15" y="30"/>
                  <a:pt x="17" y="31"/>
                </a:cubicBezTo>
                <a:cubicBezTo>
                  <a:pt x="15" y="35"/>
                  <a:pt x="15" y="35"/>
                  <a:pt x="15" y="35"/>
                </a:cubicBezTo>
                <a:cubicBezTo>
                  <a:pt x="22" y="38"/>
                  <a:pt x="22" y="38"/>
                  <a:pt x="22" y="38"/>
                </a:cubicBezTo>
                <a:cubicBezTo>
                  <a:pt x="24" y="35"/>
                  <a:pt x="24" y="35"/>
                  <a:pt x="24" y="35"/>
                </a:cubicBezTo>
                <a:cubicBezTo>
                  <a:pt x="24" y="35"/>
                  <a:pt x="24" y="35"/>
                  <a:pt x="24" y="35"/>
                </a:cubicBezTo>
                <a:cubicBezTo>
                  <a:pt x="26" y="35"/>
                  <a:pt x="29" y="35"/>
                  <a:pt x="30" y="32"/>
                </a:cubicBezTo>
                <a:cubicBezTo>
                  <a:pt x="34" y="24"/>
                  <a:pt x="34" y="24"/>
                  <a:pt x="34" y="24"/>
                </a:cubicBezTo>
                <a:cubicBezTo>
                  <a:pt x="42" y="25"/>
                  <a:pt x="48" y="32"/>
                  <a:pt x="48" y="40"/>
                </a:cubicBezTo>
                <a:cubicBezTo>
                  <a:pt x="48" y="49"/>
                  <a:pt x="41" y="56"/>
                  <a:pt x="32" y="56"/>
                </a:cubicBezTo>
                <a:cubicBezTo>
                  <a:pt x="28" y="56"/>
                  <a:pt x="23" y="54"/>
                  <a:pt x="20" y="52"/>
                </a:cubicBezTo>
                <a:cubicBezTo>
                  <a:pt x="20" y="50"/>
                  <a:pt x="20" y="50"/>
                  <a:pt x="20" y="50"/>
                </a:cubicBezTo>
                <a:cubicBezTo>
                  <a:pt x="20" y="49"/>
                  <a:pt x="21" y="48"/>
                  <a:pt x="22" y="48"/>
                </a:cubicBezTo>
                <a:cubicBezTo>
                  <a:pt x="32" y="48"/>
                  <a:pt x="32" y="48"/>
                  <a:pt x="32" y="48"/>
                </a:cubicBezTo>
                <a:cubicBezTo>
                  <a:pt x="32" y="44"/>
                  <a:pt x="32" y="44"/>
                  <a:pt x="32" y="44"/>
                </a:cubicBezTo>
                <a:cubicBezTo>
                  <a:pt x="17" y="44"/>
                  <a:pt x="17" y="44"/>
                  <a:pt x="17" y="44"/>
                </a:cubicBezTo>
                <a:cubicBezTo>
                  <a:pt x="8" y="44"/>
                  <a:pt x="8" y="44"/>
                  <a:pt x="8" y="44"/>
                </a:cubicBezTo>
                <a:cubicBezTo>
                  <a:pt x="0" y="44"/>
                  <a:pt x="0" y="44"/>
                  <a:pt x="0" y="44"/>
                </a:cubicBezTo>
                <a:cubicBezTo>
                  <a:pt x="0" y="48"/>
                  <a:pt x="0" y="48"/>
                  <a:pt x="0" y="48"/>
                </a:cubicBezTo>
                <a:cubicBezTo>
                  <a:pt x="9" y="48"/>
                  <a:pt x="9" y="48"/>
                  <a:pt x="9" y="48"/>
                </a:cubicBezTo>
                <a:cubicBezTo>
                  <a:pt x="10" y="48"/>
                  <a:pt x="10" y="48"/>
                  <a:pt x="10" y="48"/>
                </a:cubicBezTo>
                <a:cubicBezTo>
                  <a:pt x="11" y="48"/>
                  <a:pt x="12" y="49"/>
                  <a:pt x="12" y="50"/>
                </a:cubicBezTo>
                <a:cubicBezTo>
                  <a:pt x="12" y="52"/>
                  <a:pt x="12" y="52"/>
                  <a:pt x="12" y="52"/>
                </a:cubicBezTo>
                <a:cubicBezTo>
                  <a:pt x="12" y="60"/>
                  <a:pt x="12" y="60"/>
                  <a:pt x="12" y="60"/>
                </a:cubicBezTo>
                <a:cubicBezTo>
                  <a:pt x="8" y="60"/>
                  <a:pt x="4" y="60"/>
                  <a:pt x="4" y="64"/>
                </a:cubicBezTo>
                <a:cubicBezTo>
                  <a:pt x="56" y="64"/>
                  <a:pt x="56" y="64"/>
                  <a:pt x="56" y="64"/>
                </a:cubicBezTo>
                <a:cubicBezTo>
                  <a:pt x="56" y="60"/>
                  <a:pt x="52" y="60"/>
                  <a:pt x="48" y="60"/>
                </a:cubicBezTo>
                <a:close/>
                <a:moveTo>
                  <a:pt x="34" y="5"/>
                </a:moveTo>
                <a:cubicBezTo>
                  <a:pt x="33" y="6"/>
                  <a:pt x="33" y="6"/>
                  <a:pt x="33" y="7"/>
                </a:cubicBezTo>
                <a:cubicBezTo>
                  <a:pt x="24" y="24"/>
                  <a:pt x="24" y="24"/>
                  <a:pt x="24" y="24"/>
                </a:cubicBezTo>
                <a:cubicBezTo>
                  <a:pt x="20" y="22"/>
                  <a:pt x="20" y="22"/>
                  <a:pt x="20" y="22"/>
                </a:cubicBezTo>
                <a:cubicBezTo>
                  <a:pt x="20" y="22"/>
                  <a:pt x="20" y="22"/>
                  <a:pt x="20" y="22"/>
                </a:cubicBezTo>
                <a:cubicBezTo>
                  <a:pt x="29" y="5"/>
                  <a:pt x="29" y="5"/>
                  <a:pt x="29" y="5"/>
                </a:cubicBezTo>
                <a:cubicBezTo>
                  <a:pt x="29" y="5"/>
                  <a:pt x="30" y="4"/>
                  <a:pt x="30" y="4"/>
                </a:cubicBezTo>
                <a:cubicBezTo>
                  <a:pt x="31" y="4"/>
                  <a:pt x="31" y="4"/>
                  <a:pt x="32" y="4"/>
                </a:cubicBezTo>
                <a:cubicBezTo>
                  <a:pt x="34" y="5"/>
                  <a:pt x="34" y="5"/>
                  <a:pt x="34" y="5"/>
                </a:cubicBezTo>
                <a:cubicBezTo>
                  <a:pt x="34" y="5"/>
                  <a:pt x="34" y="5"/>
                  <a:pt x="34" y="5"/>
                </a:cubicBezTo>
                <a:close/>
              </a:path>
            </a:pathLst>
          </a:custGeom>
          <a:solidFill>
            <a:srgbClr val="6CAE43"/>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33" name="Freeform 33"/>
          <p:cNvSpPr>
            <a:spLocks noEditPoints="1"/>
          </p:cNvSpPr>
          <p:nvPr/>
        </p:nvSpPr>
        <p:spPr bwMode="auto">
          <a:xfrm rot="21545399">
            <a:off x="8719140" y="2287272"/>
            <a:ext cx="328536" cy="307141"/>
          </a:xfrm>
          <a:custGeom>
            <a:avLst/>
            <a:gdLst>
              <a:gd name="T0" fmla="*/ 159 w 282"/>
              <a:gd name="T1" fmla="*/ 0 h 264"/>
              <a:gd name="T2" fmla="*/ 0 w 282"/>
              <a:gd name="T3" fmla="*/ 176 h 264"/>
              <a:gd name="T4" fmla="*/ 53 w 282"/>
              <a:gd name="T5" fmla="*/ 176 h 264"/>
              <a:gd name="T6" fmla="*/ 106 w 282"/>
              <a:gd name="T7" fmla="*/ 194 h 264"/>
              <a:gd name="T8" fmla="*/ 159 w 282"/>
              <a:gd name="T9" fmla="*/ 264 h 264"/>
              <a:gd name="T10" fmla="*/ 282 w 282"/>
              <a:gd name="T11" fmla="*/ 124 h 264"/>
              <a:gd name="T12" fmla="*/ 159 w 282"/>
              <a:gd name="T13" fmla="*/ 0 h 264"/>
              <a:gd name="T14" fmla="*/ 71 w 282"/>
              <a:gd name="T15" fmla="*/ 128 h 264"/>
              <a:gd name="T16" fmla="*/ 49 w 282"/>
              <a:gd name="T17" fmla="*/ 106 h 264"/>
              <a:gd name="T18" fmla="*/ 71 w 282"/>
              <a:gd name="T19" fmla="*/ 84 h 264"/>
              <a:gd name="T20" fmla="*/ 93 w 282"/>
              <a:gd name="T21" fmla="*/ 106 h 264"/>
              <a:gd name="T22" fmla="*/ 71 w 282"/>
              <a:gd name="T23" fmla="*/ 128 h 264"/>
              <a:gd name="T24" fmla="*/ 110 w 282"/>
              <a:gd name="T25" fmla="*/ 62 h 264"/>
              <a:gd name="T26" fmla="*/ 132 w 282"/>
              <a:gd name="T27" fmla="*/ 40 h 264"/>
              <a:gd name="T28" fmla="*/ 154 w 282"/>
              <a:gd name="T29" fmla="*/ 62 h 264"/>
              <a:gd name="T30" fmla="*/ 132 w 282"/>
              <a:gd name="T31" fmla="*/ 84 h 264"/>
              <a:gd name="T32" fmla="*/ 110 w 282"/>
              <a:gd name="T33" fmla="*/ 62 h 264"/>
              <a:gd name="T34" fmla="*/ 167 w 282"/>
              <a:gd name="T35" fmla="*/ 216 h 264"/>
              <a:gd name="T36" fmla="*/ 137 w 282"/>
              <a:gd name="T37" fmla="*/ 185 h 264"/>
              <a:gd name="T38" fmla="*/ 167 w 282"/>
              <a:gd name="T39" fmla="*/ 154 h 264"/>
              <a:gd name="T40" fmla="*/ 198 w 282"/>
              <a:gd name="T41" fmla="*/ 185 h 264"/>
              <a:gd name="T42" fmla="*/ 167 w 282"/>
              <a:gd name="T43" fmla="*/ 216 h 264"/>
              <a:gd name="T44" fmla="*/ 220 w 282"/>
              <a:gd name="T45" fmla="*/ 163 h 264"/>
              <a:gd name="T46" fmla="*/ 207 w 282"/>
              <a:gd name="T47" fmla="*/ 150 h 264"/>
              <a:gd name="T48" fmla="*/ 220 w 282"/>
              <a:gd name="T49" fmla="*/ 137 h 264"/>
              <a:gd name="T50" fmla="*/ 233 w 282"/>
              <a:gd name="T51" fmla="*/ 150 h 264"/>
              <a:gd name="T52" fmla="*/ 220 w 282"/>
              <a:gd name="T53" fmla="*/ 163 h 264"/>
              <a:gd name="T54" fmla="*/ 203 w 282"/>
              <a:gd name="T55" fmla="*/ 110 h 264"/>
              <a:gd name="T56" fmla="*/ 172 w 282"/>
              <a:gd name="T57" fmla="*/ 80 h 264"/>
              <a:gd name="T58" fmla="*/ 203 w 282"/>
              <a:gd name="T59" fmla="*/ 49 h 264"/>
              <a:gd name="T60" fmla="*/ 233 w 282"/>
              <a:gd name="T61" fmla="*/ 80 h 264"/>
              <a:gd name="T62" fmla="*/ 203 w 282"/>
              <a:gd name="T63" fmla="*/ 11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2" h="264">
                <a:moveTo>
                  <a:pt x="159" y="0"/>
                </a:moveTo>
                <a:cubicBezTo>
                  <a:pt x="53" y="0"/>
                  <a:pt x="0" y="106"/>
                  <a:pt x="0" y="176"/>
                </a:cubicBezTo>
                <a:cubicBezTo>
                  <a:pt x="0" y="194"/>
                  <a:pt x="35" y="229"/>
                  <a:pt x="53" y="176"/>
                </a:cubicBezTo>
                <a:cubicBezTo>
                  <a:pt x="61" y="153"/>
                  <a:pt x="106" y="159"/>
                  <a:pt x="106" y="194"/>
                </a:cubicBezTo>
                <a:cubicBezTo>
                  <a:pt x="106" y="233"/>
                  <a:pt x="123" y="264"/>
                  <a:pt x="159" y="264"/>
                </a:cubicBezTo>
                <a:cubicBezTo>
                  <a:pt x="264" y="264"/>
                  <a:pt x="282" y="176"/>
                  <a:pt x="282" y="124"/>
                </a:cubicBezTo>
                <a:cubicBezTo>
                  <a:pt x="282" y="71"/>
                  <a:pt x="264" y="0"/>
                  <a:pt x="159" y="0"/>
                </a:cubicBezTo>
                <a:close/>
                <a:moveTo>
                  <a:pt x="71" y="128"/>
                </a:moveTo>
                <a:cubicBezTo>
                  <a:pt x="58" y="128"/>
                  <a:pt x="49" y="118"/>
                  <a:pt x="49" y="106"/>
                </a:cubicBezTo>
                <a:cubicBezTo>
                  <a:pt x="49" y="94"/>
                  <a:pt x="58" y="84"/>
                  <a:pt x="71" y="84"/>
                </a:cubicBezTo>
                <a:cubicBezTo>
                  <a:pt x="83" y="84"/>
                  <a:pt x="93" y="94"/>
                  <a:pt x="93" y="106"/>
                </a:cubicBezTo>
                <a:cubicBezTo>
                  <a:pt x="93" y="118"/>
                  <a:pt x="83" y="128"/>
                  <a:pt x="71" y="128"/>
                </a:cubicBezTo>
                <a:close/>
                <a:moveTo>
                  <a:pt x="110" y="62"/>
                </a:moveTo>
                <a:cubicBezTo>
                  <a:pt x="110" y="50"/>
                  <a:pt x="120" y="40"/>
                  <a:pt x="132" y="40"/>
                </a:cubicBezTo>
                <a:cubicBezTo>
                  <a:pt x="144" y="40"/>
                  <a:pt x="154" y="50"/>
                  <a:pt x="154" y="62"/>
                </a:cubicBezTo>
                <a:cubicBezTo>
                  <a:pt x="154" y="74"/>
                  <a:pt x="144" y="84"/>
                  <a:pt x="132" y="84"/>
                </a:cubicBezTo>
                <a:cubicBezTo>
                  <a:pt x="120" y="84"/>
                  <a:pt x="110" y="74"/>
                  <a:pt x="110" y="62"/>
                </a:cubicBezTo>
                <a:close/>
                <a:moveTo>
                  <a:pt x="167" y="216"/>
                </a:moveTo>
                <a:cubicBezTo>
                  <a:pt x="150" y="216"/>
                  <a:pt x="137" y="202"/>
                  <a:pt x="137" y="185"/>
                </a:cubicBezTo>
                <a:cubicBezTo>
                  <a:pt x="137" y="168"/>
                  <a:pt x="150" y="154"/>
                  <a:pt x="167" y="154"/>
                </a:cubicBezTo>
                <a:cubicBezTo>
                  <a:pt x="184" y="154"/>
                  <a:pt x="198" y="168"/>
                  <a:pt x="198" y="185"/>
                </a:cubicBezTo>
                <a:cubicBezTo>
                  <a:pt x="198" y="202"/>
                  <a:pt x="184" y="216"/>
                  <a:pt x="167" y="216"/>
                </a:cubicBezTo>
                <a:close/>
                <a:moveTo>
                  <a:pt x="220" y="163"/>
                </a:moveTo>
                <a:cubicBezTo>
                  <a:pt x="213" y="163"/>
                  <a:pt x="207" y="157"/>
                  <a:pt x="207" y="150"/>
                </a:cubicBezTo>
                <a:cubicBezTo>
                  <a:pt x="207" y="143"/>
                  <a:pt x="213" y="137"/>
                  <a:pt x="220" y="137"/>
                </a:cubicBezTo>
                <a:cubicBezTo>
                  <a:pt x="227" y="137"/>
                  <a:pt x="233" y="143"/>
                  <a:pt x="233" y="150"/>
                </a:cubicBezTo>
                <a:cubicBezTo>
                  <a:pt x="233" y="157"/>
                  <a:pt x="227" y="163"/>
                  <a:pt x="220" y="163"/>
                </a:cubicBezTo>
                <a:close/>
                <a:moveTo>
                  <a:pt x="203" y="110"/>
                </a:moveTo>
                <a:cubicBezTo>
                  <a:pt x="186" y="110"/>
                  <a:pt x="172" y="97"/>
                  <a:pt x="172" y="80"/>
                </a:cubicBezTo>
                <a:cubicBezTo>
                  <a:pt x="172" y="63"/>
                  <a:pt x="186" y="49"/>
                  <a:pt x="203" y="49"/>
                </a:cubicBezTo>
                <a:cubicBezTo>
                  <a:pt x="220" y="49"/>
                  <a:pt x="233" y="63"/>
                  <a:pt x="233" y="80"/>
                </a:cubicBezTo>
                <a:cubicBezTo>
                  <a:pt x="233" y="97"/>
                  <a:pt x="220" y="110"/>
                  <a:pt x="203" y="110"/>
                </a:cubicBezTo>
                <a:close/>
              </a:path>
            </a:pathLst>
          </a:custGeom>
          <a:solidFill>
            <a:srgbClr val="6CAE43"/>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nvGrpSpPr>
          <p:cNvPr id="234" name="Group 165"/>
          <p:cNvGrpSpPr/>
          <p:nvPr/>
        </p:nvGrpSpPr>
        <p:grpSpPr>
          <a:xfrm rot="933929">
            <a:off x="9078949" y="3093470"/>
            <a:ext cx="216984" cy="403803"/>
            <a:chOff x="3294063" y="4041776"/>
            <a:chExt cx="650875" cy="1211262"/>
          </a:xfrm>
          <a:solidFill>
            <a:srgbClr val="6CAE43"/>
          </a:solidFill>
        </p:grpSpPr>
        <p:sp>
          <p:nvSpPr>
            <p:cNvPr id="235" name="Freeform 10"/>
            <p:cNvSpPr>
              <a:spLocks/>
            </p:cNvSpPr>
            <p:nvPr/>
          </p:nvSpPr>
          <p:spPr bwMode="auto">
            <a:xfrm>
              <a:off x="3294063" y="4964113"/>
              <a:ext cx="304800" cy="288925"/>
            </a:xfrm>
            <a:custGeom>
              <a:avLst/>
              <a:gdLst>
                <a:gd name="T0" fmla="*/ 104 w 114"/>
                <a:gd name="T1" fmla="*/ 54 h 108"/>
                <a:gd name="T2" fmla="*/ 81 w 114"/>
                <a:gd name="T3" fmla="*/ 11 h 108"/>
                <a:gd name="T4" fmla="*/ 31 w 114"/>
                <a:gd name="T5" fmla="*/ 21 h 108"/>
                <a:gd name="T6" fmla="*/ 0 w 114"/>
                <a:gd name="T7" fmla="*/ 108 h 108"/>
                <a:gd name="T8" fmla="*/ 104 w 114"/>
                <a:gd name="T9" fmla="*/ 54 h 108"/>
              </a:gdLst>
              <a:ahLst/>
              <a:cxnLst>
                <a:cxn ang="0">
                  <a:pos x="T0" y="T1"/>
                </a:cxn>
                <a:cxn ang="0">
                  <a:pos x="T2" y="T3"/>
                </a:cxn>
                <a:cxn ang="0">
                  <a:pos x="T4" y="T5"/>
                </a:cxn>
                <a:cxn ang="0">
                  <a:pos x="T6" y="T7"/>
                </a:cxn>
                <a:cxn ang="0">
                  <a:pos x="T8" y="T9"/>
                </a:cxn>
              </a:cxnLst>
              <a:rect l="0" t="0" r="r" b="b"/>
              <a:pathLst>
                <a:path w="114" h="108">
                  <a:moveTo>
                    <a:pt x="104" y="54"/>
                  </a:moveTo>
                  <a:cubicBezTo>
                    <a:pt x="114" y="34"/>
                    <a:pt x="101" y="20"/>
                    <a:pt x="81" y="11"/>
                  </a:cubicBezTo>
                  <a:cubicBezTo>
                    <a:pt x="61" y="1"/>
                    <a:pt x="40" y="0"/>
                    <a:pt x="31" y="21"/>
                  </a:cubicBezTo>
                  <a:cubicBezTo>
                    <a:pt x="22" y="41"/>
                    <a:pt x="29" y="67"/>
                    <a:pt x="0" y="108"/>
                  </a:cubicBezTo>
                  <a:cubicBezTo>
                    <a:pt x="43" y="84"/>
                    <a:pt x="95" y="74"/>
                    <a:pt x="104" y="5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36" name="Freeform 11"/>
            <p:cNvSpPr>
              <a:spLocks/>
            </p:cNvSpPr>
            <p:nvPr/>
          </p:nvSpPr>
          <p:spPr bwMode="auto">
            <a:xfrm>
              <a:off x="3395663" y="4041776"/>
              <a:ext cx="549275" cy="973138"/>
            </a:xfrm>
            <a:custGeom>
              <a:avLst/>
              <a:gdLst>
                <a:gd name="T0" fmla="*/ 19 w 205"/>
                <a:gd name="T1" fmla="*/ 330 h 363"/>
                <a:gd name="T2" fmla="*/ 46 w 205"/>
                <a:gd name="T3" fmla="*/ 342 h 363"/>
                <a:gd name="T4" fmla="*/ 46 w 205"/>
                <a:gd name="T5" fmla="*/ 342 h 363"/>
                <a:gd name="T6" fmla="*/ 73 w 205"/>
                <a:gd name="T7" fmla="*/ 355 h 363"/>
                <a:gd name="T8" fmla="*/ 203 w 205"/>
                <a:gd name="T9" fmla="*/ 0 h 363"/>
                <a:gd name="T10" fmla="*/ 203 w 205"/>
                <a:gd name="T11" fmla="*/ 0 h 363"/>
                <a:gd name="T12" fmla="*/ 19 w 205"/>
                <a:gd name="T13" fmla="*/ 330 h 363"/>
              </a:gdLst>
              <a:ahLst/>
              <a:cxnLst>
                <a:cxn ang="0">
                  <a:pos x="T0" y="T1"/>
                </a:cxn>
                <a:cxn ang="0">
                  <a:pos x="T2" y="T3"/>
                </a:cxn>
                <a:cxn ang="0">
                  <a:pos x="T4" y="T5"/>
                </a:cxn>
                <a:cxn ang="0">
                  <a:pos x="T6" y="T7"/>
                </a:cxn>
                <a:cxn ang="0">
                  <a:pos x="T8" y="T9"/>
                </a:cxn>
                <a:cxn ang="0">
                  <a:pos x="T10" y="T11"/>
                </a:cxn>
                <a:cxn ang="0">
                  <a:pos x="T12" y="T13"/>
                </a:cxn>
              </a:cxnLst>
              <a:rect l="0" t="0" r="r" b="b"/>
              <a:pathLst>
                <a:path w="205" h="363">
                  <a:moveTo>
                    <a:pt x="19" y="330"/>
                  </a:moveTo>
                  <a:cubicBezTo>
                    <a:pt x="46" y="342"/>
                    <a:pt x="46" y="342"/>
                    <a:pt x="46" y="342"/>
                  </a:cubicBezTo>
                  <a:cubicBezTo>
                    <a:pt x="46" y="342"/>
                    <a:pt x="46" y="342"/>
                    <a:pt x="46" y="342"/>
                  </a:cubicBezTo>
                  <a:cubicBezTo>
                    <a:pt x="73" y="355"/>
                    <a:pt x="73" y="355"/>
                    <a:pt x="73" y="355"/>
                  </a:cubicBezTo>
                  <a:cubicBezTo>
                    <a:pt x="92" y="363"/>
                    <a:pt x="205" y="11"/>
                    <a:pt x="203" y="0"/>
                  </a:cubicBezTo>
                  <a:cubicBezTo>
                    <a:pt x="203" y="0"/>
                    <a:pt x="203" y="0"/>
                    <a:pt x="203" y="0"/>
                  </a:cubicBezTo>
                  <a:cubicBezTo>
                    <a:pt x="194" y="3"/>
                    <a:pt x="0" y="321"/>
                    <a:pt x="19" y="33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sp>
        <p:nvSpPr>
          <p:cNvPr id="237" name="TextBox 168"/>
          <p:cNvSpPr txBox="1"/>
          <p:nvPr/>
        </p:nvSpPr>
        <p:spPr>
          <a:xfrm>
            <a:off x="3375702" y="4945558"/>
            <a:ext cx="1620957" cy="307777"/>
          </a:xfrm>
          <a:prstGeom prst="rect">
            <a:avLst/>
          </a:prstGeom>
          <a:noFill/>
        </p:spPr>
        <p:txBody>
          <a:bodyPr wrap="none" rtlCol="0">
            <a:spAutoFit/>
          </a:bodyPr>
          <a:lstStyle/>
          <a:p>
            <a:r>
              <a:rPr lang="zh-CN" altLang="en-US" sz="1400" b="1" dirty="0">
                <a:solidFill>
                  <a:srgbClr val="224982"/>
                </a:solidFill>
                <a:latin typeface="微软雅黑" pitchFamily="34" charset="-122"/>
                <a:ea typeface="微软雅黑" pitchFamily="34" charset="-122"/>
              </a:rPr>
              <a:t>输入你的文字信息</a:t>
            </a:r>
            <a:endParaRPr lang="id-ID" sz="1400" b="1" dirty="0">
              <a:solidFill>
                <a:srgbClr val="224982"/>
              </a:solidFill>
              <a:latin typeface="微软雅黑" pitchFamily="34" charset="-122"/>
              <a:ea typeface="微软雅黑" pitchFamily="34" charset="-122"/>
            </a:endParaRPr>
          </a:p>
        </p:txBody>
      </p:sp>
      <p:sp>
        <p:nvSpPr>
          <p:cNvPr id="238" name="TextBox 169"/>
          <p:cNvSpPr txBox="1"/>
          <p:nvPr/>
        </p:nvSpPr>
        <p:spPr>
          <a:xfrm rot="1015198">
            <a:off x="7868268" y="4589950"/>
            <a:ext cx="1082348" cy="307777"/>
          </a:xfrm>
          <a:prstGeom prst="rect">
            <a:avLst/>
          </a:prstGeom>
          <a:noFill/>
        </p:spPr>
        <p:txBody>
          <a:bodyPr wrap="none" rtlCol="0">
            <a:spAutoFit/>
          </a:bodyPr>
          <a:lstStyle/>
          <a:p>
            <a:r>
              <a:rPr lang="zh-CN" altLang="en-US" sz="1400" b="1" dirty="0">
                <a:solidFill>
                  <a:srgbClr val="224982"/>
                </a:solidFill>
                <a:latin typeface="微软雅黑" pitchFamily="34" charset="-122"/>
                <a:ea typeface="微软雅黑" pitchFamily="34" charset="-122"/>
              </a:rPr>
              <a:t>输入你的</a:t>
            </a:r>
            <a:r>
              <a:rPr lang="zh-CN" altLang="en-US" sz="1400" b="1" dirty="0" smtClean="0">
                <a:solidFill>
                  <a:srgbClr val="224982"/>
                </a:solidFill>
                <a:latin typeface="微软雅黑" pitchFamily="34" charset="-122"/>
                <a:ea typeface="微软雅黑" pitchFamily="34" charset="-122"/>
              </a:rPr>
              <a:t>文</a:t>
            </a:r>
            <a:endParaRPr lang="id-ID" sz="1400" b="1" dirty="0">
              <a:solidFill>
                <a:srgbClr val="224982"/>
              </a:solidFill>
              <a:latin typeface="微软雅黑" pitchFamily="34" charset="-122"/>
              <a:ea typeface="微软雅黑" pitchFamily="34" charset="-122"/>
            </a:endParaRPr>
          </a:p>
        </p:txBody>
      </p:sp>
      <p:sp>
        <p:nvSpPr>
          <p:cNvPr id="239" name="TextBox 170"/>
          <p:cNvSpPr txBox="1"/>
          <p:nvPr/>
        </p:nvSpPr>
        <p:spPr>
          <a:xfrm>
            <a:off x="3417614" y="4105206"/>
            <a:ext cx="1620957" cy="307777"/>
          </a:xfrm>
          <a:prstGeom prst="rect">
            <a:avLst/>
          </a:prstGeom>
          <a:noFill/>
        </p:spPr>
        <p:txBody>
          <a:bodyPr wrap="none" rtlCol="0">
            <a:spAutoFit/>
          </a:bodyPr>
          <a:lstStyle/>
          <a:p>
            <a:r>
              <a:rPr lang="zh-CN" altLang="en-US" sz="1400" b="1" dirty="0">
                <a:solidFill>
                  <a:srgbClr val="224982"/>
                </a:solidFill>
                <a:latin typeface="微软雅黑" pitchFamily="34" charset="-122"/>
                <a:ea typeface="微软雅黑" pitchFamily="34" charset="-122"/>
              </a:rPr>
              <a:t>输入你的文字信息</a:t>
            </a:r>
            <a:endParaRPr lang="id-ID" sz="1400" b="1" dirty="0">
              <a:solidFill>
                <a:srgbClr val="224982"/>
              </a:solidFill>
              <a:latin typeface="微软雅黑" pitchFamily="34" charset="-122"/>
              <a:ea typeface="微软雅黑" pitchFamily="34" charset="-122"/>
            </a:endParaRPr>
          </a:p>
        </p:txBody>
      </p:sp>
      <p:sp>
        <p:nvSpPr>
          <p:cNvPr id="240" name="TextBox 171"/>
          <p:cNvSpPr txBox="1"/>
          <p:nvPr/>
        </p:nvSpPr>
        <p:spPr>
          <a:xfrm>
            <a:off x="7947307" y="3900626"/>
            <a:ext cx="1082348" cy="307777"/>
          </a:xfrm>
          <a:prstGeom prst="rect">
            <a:avLst/>
          </a:prstGeom>
          <a:noFill/>
        </p:spPr>
        <p:txBody>
          <a:bodyPr wrap="none" rtlCol="0">
            <a:spAutoFit/>
          </a:bodyPr>
          <a:lstStyle/>
          <a:p>
            <a:r>
              <a:rPr lang="zh-CN" altLang="en-US" sz="1400" b="1" dirty="0">
                <a:solidFill>
                  <a:srgbClr val="224982"/>
                </a:solidFill>
                <a:latin typeface="微软雅黑" pitchFamily="34" charset="-122"/>
                <a:ea typeface="微软雅黑" pitchFamily="34" charset="-122"/>
              </a:rPr>
              <a:t>输入你的</a:t>
            </a:r>
            <a:r>
              <a:rPr lang="zh-CN" altLang="en-US" sz="1400" b="1" dirty="0" smtClean="0">
                <a:solidFill>
                  <a:srgbClr val="224982"/>
                </a:solidFill>
                <a:latin typeface="微软雅黑" pitchFamily="34" charset="-122"/>
                <a:ea typeface="微软雅黑" pitchFamily="34" charset="-122"/>
              </a:rPr>
              <a:t>文</a:t>
            </a:r>
            <a:endParaRPr lang="en-US" altLang="zh-CN" sz="1400" b="1" dirty="0" smtClean="0">
              <a:solidFill>
                <a:srgbClr val="224982"/>
              </a:solidFill>
              <a:latin typeface="微软雅黑" pitchFamily="34" charset="-122"/>
              <a:ea typeface="微软雅黑" pitchFamily="34" charset="-122"/>
            </a:endParaRPr>
          </a:p>
        </p:txBody>
      </p:sp>
      <p:sp>
        <p:nvSpPr>
          <p:cNvPr id="241" name="TextBox 172"/>
          <p:cNvSpPr txBox="1"/>
          <p:nvPr/>
        </p:nvSpPr>
        <p:spPr>
          <a:xfrm>
            <a:off x="3417614" y="3085153"/>
            <a:ext cx="1620957" cy="307777"/>
          </a:xfrm>
          <a:prstGeom prst="rect">
            <a:avLst/>
          </a:prstGeom>
          <a:noFill/>
        </p:spPr>
        <p:txBody>
          <a:bodyPr wrap="none" rtlCol="0">
            <a:spAutoFit/>
          </a:bodyPr>
          <a:lstStyle/>
          <a:p>
            <a:r>
              <a:rPr lang="zh-CN" altLang="en-US" sz="1400" b="1" dirty="0">
                <a:solidFill>
                  <a:srgbClr val="224982"/>
                </a:solidFill>
                <a:latin typeface="微软雅黑" pitchFamily="34" charset="-122"/>
                <a:ea typeface="微软雅黑" pitchFamily="34" charset="-122"/>
              </a:rPr>
              <a:t>输入你的文字信息</a:t>
            </a:r>
            <a:endParaRPr lang="id-ID" sz="1400" b="1" dirty="0">
              <a:solidFill>
                <a:srgbClr val="224982"/>
              </a:solidFill>
              <a:latin typeface="微软雅黑" pitchFamily="34" charset="-122"/>
              <a:ea typeface="微软雅黑" pitchFamily="34" charset="-122"/>
            </a:endParaRPr>
          </a:p>
        </p:txBody>
      </p:sp>
      <p:sp>
        <p:nvSpPr>
          <p:cNvPr id="242" name="TextBox 173"/>
          <p:cNvSpPr txBox="1"/>
          <p:nvPr/>
        </p:nvSpPr>
        <p:spPr>
          <a:xfrm>
            <a:off x="7968079" y="3183951"/>
            <a:ext cx="902811" cy="307777"/>
          </a:xfrm>
          <a:prstGeom prst="rect">
            <a:avLst/>
          </a:prstGeom>
          <a:noFill/>
        </p:spPr>
        <p:txBody>
          <a:bodyPr wrap="none" rtlCol="0">
            <a:spAutoFit/>
          </a:bodyPr>
          <a:lstStyle/>
          <a:p>
            <a:r>
              <a:rPr lang="zh-CN" altLang="en-US" sz="1400" b="1" dirty="0">
                <a:solidFill>
                  <a:srgbClr val="224982"/>
                </a:solidFill>
                <a:latin typeface="微软雅黑" pitchFamily="34" charset="-122"/>
                <a:ea typeface="微软雅黑" pitchFamily="34" charset="-122"/>
              </a:rPr>
              <a:t>输入你</a:t>
            </a:r>
            <a:r>
              <a:rPr lang="zh-CN" altLang="en-US" sz="1400" b="1" dirty="0" smtClean="0">
                <a:solidFill>
                  <a:srgbClr val="224982"/>
                </a:solidFill>
                <a:latin typeface="微软雅黑" pitchFamily="34" charset="-122"/>
                <a:ea typeface="微软雅黑" pitchFamily="34" charset="-122"/>
              </a:rPr>
              <a:t>的</a:t>
            </a:r>
            <a:endParaRPr lang="id-ID" sz="1400" b="1" dirty="0">
              <a:solidFill>
                <a:srgbClr val="224982"/>
              </a:solidFill>
              <a:latin typeface="微软雅黑" pitchFamily="34" charset="-122"/>
              <a:ea typeface="微软雅黑" pitchFamily="34" charset="-122"/>
            </a:endParaRPr>
          </a:p>
        </p:txBody>
      </p:sp>
      <p:sp>
        <p:nvSpPr>
          <p:cNvPr id="243" name="TextBox 174"/>
          <p:cNvSpPr txBox="1"/>
          <p:nvPr/>
        </p:nvSpPr>
        <p:spPr>
          <a:xfrm>
            <a:off x="3378783" y="2201724"/>
            <a:ext cx="1620957" cy="307777"/>
          </a:xfrm>
          <a:prstGeom prst="rect">
            <a:avLst/>
          </a:prstGeom>
          <a:noFill/>
        </p:spPr>
        <p:txBody>
          <a:bodyPr wrap="none" rtlCol="0">
            <a:spAutoFit/>
          </a:bodyPr>
          <a:lstStyle/>
          <a:p>
            <a:r>
              <a:rPr lang="zh-CN" altLang="en-US" sz="1400" b="1" dirty="0">
                <a:solidFill>
                  <a:srgbClr val="224982"/>
                </a:solidFill>
                <a:latin typeface="微软雅黑" pitchFamily="34" charset="-122"/>
                <a:ea typeface="微软雅黑" pitchFamily="34" charset="-122"/>
              </a:rPr>
              <a:t>输入你的文字信息</a:t>
            </a:r>
            <a:endParaRPr lang="id-ID" sz="1400" b="1" dirty="0">
              <a:solidFill>
                <a:srgbClr val="224982"/>
              </a:solidFill>
              <a:latin typeface="微软雅黑" pitchFamily="34" charset="-122"/>
              <a:ea typeface="微软雅黑" pitchFamily="34" charset="-122"/>
            </a:endParaRPr>
          </a:p>
        </p:txBody>
      </p:sp>
      <p:sp>
        <p:nvSpPr>
          <p:cNvPr id="244" name="TextBox 175"/>
          <p:cNvSpPr txBox="1"/>
          <p:nvPr/>
        </p:nvSpPr>
        <p:spPr>
          <a:xfrm rot="20573257">
            <a:off x="7982099" y="2358882"/>
            <a:ext cx="543739" cy="307777"/>
          </a:xfrm>
          <a:prstGeom prst="rect">
            <a:avLst/>
          </a:prstGeom>
          <a:noFill/>
        </p:spPr>
        <p:txBody>
          <a:bodyPr wrap="none" rtlCol="0">
            <a:spAutoFit/>
          </a:bodyPr>
          <a:lstStyle/>
          <a:p>
            <a:r>
              <a:rPr lang="zh-CN" altLang="en-US" sz="1400" b="1" dirty="0" smtClean="0">
                <a:solidFill>
                  <a:srgbClr val="224982"/>
                </a:solidFill>
                <a:latin typeface="微软雅黑" pitchFamily="34" charset="-122"/>
                <a:ea typeface="微软雅黑" pitchFamily="34" charset="-122"/>
              </a:rPr>
              <a:t>输入</a:t>
            </a:r>
            <a:endParaRPr lang="id-ID" sz="1400" b="1" dirty="0">
              <a:solidFill>
                <a:srgbClr val="224982"/>
              </a:solidFill>
              <a:latin typeface="微软雅黑" pitchFamily="34" charset="-122"/>
              <a:ea typeface="微软雅黑" pitchFamily="34" charset="-122"/>
            </a:endParaRPr>
          </a:p>
        </p:txBody>
      </p:sp>
    </p:spTree>
    <p:extLst>
      <p:ext uri="{BB962C8B-B14F-4D97-AF65-F5344CB8AC3E}">
        <p14:creationId xmlns:p14="http://schemas.microsoft.com/office/powerpoint/2010/main" val="25242017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6"/>
                                        </p:tgtEl>
                                        <p:attrNameLst>
                                          <p:attrName>style.visibility</p:attrName>
                                        </p:attrNameLst>
                                      </p:cBhvr>
                                      <p:to>
                                        <p:strVal val="visible"/>
                                      </p:to>
                                    </p:set>
                                    <p:anim calcmode="lin" valueType="num">
                                      <p:cBhvr>
                                        <p:cTn id="7" dur="500" fill="hold"/>
                                        <p:tgtEl>
                                          <p:spTgt spid="166"/>
                                        </p:tgtEl>
                                        <p:attrNameLst>
                                          <p:attrName>ppt_w</p:attrName>
                                        </p:attrNameLst>
                                      </p:cBhvr>
                                      <p:tavLst>
                                        <p:tav tm="0">
                                          <p:val>
                                            <p:fltVal val="0"/>
                                          </p:val>
                                        </p:tav>
                                        <p:tav tm="100000">
                                          <p:val>
                                            <p:strVal val="#ppt_w"/>
                                          </p:val>
                                        </p:tav>
                                      </p:tavLst>
                                    </p:anim>
                                    <p:anim calcmode="lin" valueType="num">
                                      <p:cBhvr>
                                        <p:cTn id="8" dur="500" fill="hold"/>
                                        <p:tgtEl>
                                          <p:spTgt spid="166"/>
                                        </p:tgtEl>
                                        <p:attrNameLst>
                                          <p:attrName>ppt_h</p:attrName>
                                        </p:attrNameLst>
                                      </p:cBhvr>
                                      <p:tavLst>
                                        <p:tav tm="0">
                                          <p:val>
                                            <p:fltVal val="0"/>
                                          </p:val>
                                        </p:tav>
                                        <p:tav tm="100000">
                                          <p:val>
                                            <p:strVal val="#ppt_h"/>
                                          </p:val>
                                        </p:tav>
                                      </p:tavLst>
                                    </p:anim>
                                    <p:animEffect transition="in" filter="fade">
                                      <p:cBhvr>
                                        <p:cTn id="9" dur="500"/>
                                        <p:tgtEl>
                                          <p:spTgt spid="166"/>
                                        </p:tgtEl>
                                      </p:cBhvr>
                                    </p:animEffect>
                                  </p:childTnLst>
                                </p:cTn>
                              </p:par>
                              <p:par>
                                <p:cTn id="10" presetID="53" presetClass="entr" presetSubtype="16" fill="hold" nodeType="withEffect">
                                  <p:stCondLst>
                                    <p:cond delay="0"/>
                                  </p:stCondLst>
                                  <p:childTnLst>
                                    <p:set>
                                      <p:cBhvr>
                                        <p:cTn id="11" dur="1" fill="hold">
                                          <p:stCondLst>
                                            <p:cond delay="0"/>
                                          </p:stCondLst>
                                        </p:cTn>
                                        <p:tgtEl>
                                          <p:spTgt spid="170"/>
                                        </p:tgtEl>
                                        <p:attrNameLst>
                                          <p:attrName>style.visibility</p:attrName>
                                        </p:attrNameLst>
                                      </p:cBhvr>
                                      <p:to>
                                        <p:strVal val="visible"/>
                                      </p:to>
                                    </p:set>
                                    <p:anim calcmode="lin" valueType="num">
                                      <p:cBhvr>
                                        <p:cTn id="12" dur="500" fill="hold"/>
                                        <p:tgtEl>
                                          <p:spTgt spid="170"/>
                                        </p:tgtEl>
                                        <p:attrNameLst>
                                          <p:attrName>ppt_w</p:attrName>
                                        </p:attrNameLst>
                                      </p:cBhvr>
                                      <p:tavLst>
                                        <p:tav tm="0">
                                          <p:val>
                                            <p:fltVal val="0"/>
                                          </p:val>
                                        </p:tav>
                                        <p:tav tm="100000">
                                          <p:val>
                                            <p:strVal val="#ppt_w"/>
                                          </p:val>
                                        </p:tav>
                                      </p:tavLst>
                                    </p:anim>
                                    <p:anim calcmode="lin" valueType="num">
                                      <p:cBhvr>
                                        <p:cTn id="13" dur="500" fill="hold"/>
                                        <p:tgtEl>
                                          <p:spTgt spid="170"/>
                                        </p:tgtEl>
                                        <p:attrNameLst>
                                          <p:attrName>ppt_h</p:attrName>
                                        </p:attrNameLst>
                                      </p:cBhvr>
                                      <p:tavLst>
                                        <p:tav tm="0">
                                          <p:val>
                                            <p:fltVal val="0"/>
                                          </p:val>
                                        </p:tav>
                                        <p:tav tm="100000">
                                          <p:val>
                                            <p:strVal val="#ppt_h"/>
                                          </p:val>
                                        </p:tav>
                                      </p:tavLst>
                                    </p:anim>
                                    <p:animEffect transition="in" filter="fade">
                                      <p:cBhvr>
                                        <p:cTn id="14" dur="500"/>
                                        <p:tgtEl>
                                          <p:spTgt spid="170"/>
                                        </p:tgtEl>
                                      </p:cBhvr>
                                    </p:animEffect>
                                  </p:childTnLst>
                                </p:cTn>
                              </p:par>
                            </p:childTnLst>
                          </p:cTn>
                        </p:par>
                        <p:par>
                          <p:cTn id="15" fill="hold">
                            <p:stCondLst>
                              <p:cond delay="500"/>
                            </p:stCondLst>
                            <p:childTnLst>
                              <p:par>
                                <p:cTn id="16" presetID="22" presetClass="entr" presetSubtype="2" fill="hold" nodeType="afterEffect">
                                  <p:stCondLst>
                                    <p:cond delay="0"/>
                                  </p:stCondLst>
                                  <p:childTnLst>
                                    <p:set>
                                      <p:cBhvr>
                                        <p:cTn id="17" dur="1" fill="hold">
                                          <p:stCondLst>
                                            <p:cond delay="0"/>
                                          </p:stCondLst>
                                        </p:cTn>
                                        <p:tgtEl>
                                          <p:spTgt spid="174"/>
                                        </p:tgtEl>
                                        <p:attrNameLst>
                                          <p:attrName>style.visibility</p:attrName>
                                        </p:attrNameLst>
                                      </p:cBhvr>
                                      <p:to>
                                        <p:strVal val="visible"/>
                                      </p:to>
                                    </p:set>
                                    <p:animEffect transition="in" filter="wipe(right)">
                                      <p:cBhvr>
                                        <p:cTn id="18" dur="500"/>
                                        <p:tgtEl>
                                          <p:spTgt spid="174"/>
                                        </p:tgtEl>
                                      </p:cBhvr>
                                    </p:animEffect>
                                  </p:childTnLst>
                                </p:cTn>
                              </p:par>
                              <p:par>
                                <p:cTn id="19" presetID="22" presetClass="entr" presetSubtype="2" fill="hold" nodeType="withEffect">
                                  <p:stCondLst>
                                    <p:cond delay="0"/>
                                  </p:stCondLst>
                                  <p:childTnLst>
                                    <p:set>
                                      <p:cBhvr>
                                        <p:cTn id="20" dur="1" fill="hold">
                                          <p:stCondLst>
                                            <p:cond delay="0"/>
                                          </p:stCondLst>
                                        </p:cTn>
                                        <p:tgtEl>
                                          <p:spTgt spid="180"/>
                                        </p:tgtEl>
                                        <p:attrNameLst>
                                          <p:attrName>style.visibility</p:attrName>
                                        </p:attrNameLst>
                                      </p:cBhvr>
                                      <p:to>
                                        <p:strVal val="visible"/>
                                      </p:to>
                                    </p:set>
                                    <p:animEffect transition="in" filter="wipe(right)">
                                      <p:cBhvr>
                                        <p:cTn id="21" dur="500"/>
                                        <p:tgtEl>
                                          <p:spTgt spid="180"/>
                                        </p:tgtEl>
                                      </p:cBhvr>
                                    </p:animEffect>
                                  </p:childTnLst>
                                </p:cTn>
                              </p:par>
                              <p:par>
                                <p:cTn id="22" presetID="22" presetClass="entr" presetSubtype="2" fill="hold" nodeType="withEffect">
                                  <p:stCondLst>
                                    <p:cond delay="0"/>
                                  </p:stCondLst>
                                  <p:childTnLst>
                                    <p:set>
                                      <p:cBhvr>
                                        <p:cTn id="23" dur="1" fill="hold">
                                          <p:stCondLst>
                                            <p:cond delay="0"/>
                                          </p:stCondLst>
                                        </p:cTn>
                                        <p:tgtEl>
                                          <p:spTgt spid="181"/>
                                        </p:tgtEl>
                                        <p:attrNameLst>
                                          <p:attrName>style.visibility</p:attrName>
                                        </p:attrNameLst>
                                      </p:cBhvr>
                                      <p:to>
                                        <p:strVal val="visible"/>
                                      </p:to>
                                    </p:set>
                                    <p:animEffect transition="in" filter="wipe(right)">
                                      <p:cBhvr>
                                        <p:cTn id="24" dur="500"/>
                                        <p:tgtEl>
                                          <p:spTgt spid="181"/>
                                        </p:tgtEl>
                                      </p:cBhvr>
                                    </p:animEffect>
                                  </p:childTnLst>
                                </p:cTn>
                              </p:par>
                              <p:par>
                                <p:cTn id="25" presetID="22" presetClass="entr" presetSubtype="2" fill="hold" nodeType="withEffect">
                                  <p:stCondLst>
                                    <p:cond delay="0"/>
                                  </p:stCondLst>
                                  <p:childTnLst>
                                    <p:set>
                                      <p:cBhvr>
                                        <p:cTn id="26" dur="1" fill="hold">
                                          <p:stCondLst>
                                            <p:cond delay="0"/>
                                          </p:stCondLst>
                                        </p:cTn>
                                        <p:tgtEl>
                                          <p:spTgt spid="177"/>
                                        </p:tgtEl>
                                        <p:attrNameLst>
                                          <p:attrName>style.visibility</p:attrName>
                                        </p:attrNameLst>
                                      </p:cBhvr>
                                      <p:to>
                                        <p:strVal val="visible"/>
                                      </p:to>
                                    </p:set>
                                    <p:animEffect transition="in" filter="wipe(right)">
                                      <p:cBhvr>
                                        <p:cTn id="27" dur="500"/>
                                        <p:tgtEl>
                                          <p:spTgt spid="177"/>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82"/>
                                        </p:tgtEl>
                                        <p:attrNameLst>
                                          <p:attrName>style.visibility</p:attrName>
                                        </p:attrNameLst>
                                      </p:cBhvr>
                                      <p:to>
                                        <p:strVal val="visible"/>
                                      </p:to>
                                    </p:set>
                                    <p:animEffect transition="in" filter="wipe(left)">
                                      <p:cBhvr>
                                        <p:cTn id="30" dur="500"/>
                                        <p:tgtEl>
                                          <p:spTgt spid="182"/>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84"/>
                                        </p:tgtEl>
                                        <p:attrNameLst>
                                          <p:attrName>style.visibility</p:attrName>
                                        </p:attrNameLst>
                                      </p:cBhvr>
                                      <p:to>
                                        <p:strVal val="visible"/>
                                      </p:to>
                                    </p:set>
                                    <p:animEffect transition="in" filter="wipe(left)">
                                      <p:cBhvr>
                                        <p:cTn id="33" dur="500"/>
                                        <p:tgtEl>
                                          <p:spTgt spid="18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85"/>
                                        </p:tgtEl>
                                        <p:attrNameLst>
                                          <p:attrName>style.visibility</p:attrName>
                                        </p:attrNameLst>
                                      </p:cBhvr>
                                      <p:to>
                                        <p:strVal val="visible"/>
                                      </p:to>
                                    </p:set>
                                    <p:animEffect transition="in" filter="wipe(left)">
                                      <p:cBhvr>
                                        <p:cTn id="36" dur="500"/>
                                        <p:tgtEl>
                                          <p:spTgt spid="185"/>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83"/>
                                        </p:tgtEl>
                                        <p:attrNameLst>
                                          <p:attrName>style.visibility</p:attrName>
                                        </p:attrNameLst>
                                      </p:cBhvr>
                                      <p:to>
                                        <p:strVal val="visible"/>
                                      </p:to>
                                    </p:set>
                                    <p:animEffect transition="in" filter="wipe(left)">
                                      <p:cBhvr>
                                        <p:cTn id="39" dur="500"/>
                                        <p:tgtEl>
                                          <p:spTgt spid="183"/>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43"/>
                                        </p:tgtEl>
                                        <p:attrNameLst>
                                          <p:attrName>style.visibility</p:attrName>
                                        </p:attrNameLst>
                                      </p:cBhvr>
                                      <p:to>
                                        <p:strVal val="visible"/>
                                      </p:to>
                                    </p:set>
                                    <p:anim calcmode="lin" valueType="num">
                                      <p:cBhvr>
                                        <p:cTn id="42" dur="500" fill="hold"/>
                                        <p:tgtEl>
                                          <p:spTgt spid="243"/>
                                        </p:tgtEl>
                                        <p:attrNameLst>
                                          <p:attrName>ppt_w</p:attrName>
                                        </p:attrNameLst>
                                      </p:cBhvr>
                                      <p:tavLst>
                                        <p:tav tm="0">
                                          <p:val>
                                            <p:fltVal val="0"/>
                                          </p:val>
                                        </p:tav>
                                        <p:tav tm="100000">
                                          <p:val>
                                            <p:strVal val="#ppt_w"/>
                                          </p:val>
                                        </p:tav>
                                      </p:tavLst>
                                    </p:anim>
                                    <p:anim calcmode="lin" valueType="num">
                                      <p:cBhvr>
                                        <p:cTn id="43" dur="500" fill="hold"/>
                                        <p:tgtEl>
                                          <p:spTgt spid="243"/>
                                        </p:tgtEl>
                                        <p:attrNameLst>
                                          <p:attrName>ppt_h</p:attrName>
                                        </p:attrNameLst>
                                      </p:cBhvr>
                                      <p:tavLst>
                                        <p:tav tm="0">
                                          <p:val>
                                            <p:fltVal val="0"/>
                                          </p:val>
                                        </p:tav>
                                        <p:tav tm="100000">
                                          <p:val>
                                            <p:strVal val="#ppt_h"/>
                                          </p:val>
                                        </p:tav>
                                      </p:tavLst>
                                    </p:anim>
                                    <p:animEffect transition="in" filter="fade">
                                      <p:cBhvr>
                                        <p:cTn id="44" dur="500"/>
                                        <p:tgtEl>
                                          <p:spTgt spid="243"/>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41"/>
                                        </p:tgtEl>
                                        <p:attrNameLst>
                                          <p:attrName>style.visibility</p:attrName>
                                        </p:attrNameLst>
                                      </p:cBhvr>
                                      <p:to>
                                        <p:strVal val="visible"/>
                                      </p:to>
                                    </p:set>
                                    <p:anim calcmode="lin" valueType="num">
                                      <p:cBhvr>
                                        <p:cTn id="47" dur="500" fill="hold"/>
                                        <p:tgtEl>
                                          <p:spTgt spid="241"/>
                                        </p:tgtEl>
                                        <p:attrNameLst>
                                          <p:attrName>ppt_w</p:attrName>
                                        </p:attrNameLst>
                                      </p:cBhvr>
                                      <p:tavLst>
                                        <p:tav tm="0">
                                          <p:val>
                                            <p:fltVal val="0"/>
                                          </p:val>
                                        </p:tav>
                                        <p:tav tm="100000">
                                          <p:val>
                                            <p:strVal val="#ppt_w"/>
                                          </p:val>
                                        </p:tav>
                                      </p:tavLst>
                                    </p:anim>
                                    <p:anim calcmode="lin" valueType="num">
                                      <p:cBhvr>
                                        <p:cTn id="48" dur="500" fill="hold"/>
                                        <p:tgtEl>
                                          <p:spTgt spid="241"/>
                                        </p:tgtEl>
                                        <p:attrNameLst>
                                          <p:attrName>ppt_h</p:attrName>
                                        </p:attrNameLst>
                                      </p:cBhvr>
                                      <p:tavLst>
                                        <p:tav tm="0">
                                          <p:val>
                                            <p:fltVal val="0"/>
                                          </p:val>
                                        </p:tav>
                                        <p:tav tm="100000">
                                          <p:val>
                                            <p:strVal val="#ppt_h"/>
                                          </p:val>
                                        </p:tav>
                                      </p:tavLst>
                                    </p:anim>
                                    <p:animEffect transition="in" filter="fade">
                                      <p:cBhvr>
                                        <p:cTn id="49" dur="500"/>
                                        <p:tgtEl>
                                          <p:spTgt spid="241"/>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39"/>
                                        </p:tgtEl>
                                        <p:attrNameLst>
                                          <p:attrName>style.visibility</p:attrName>
                                        </p:attrNameLst>
                                      </p:cBhvr>
                                      <p:to>
                                        <p:strVal val="visible"/>
                                      </p:to>
                                    </p:set>
                                    <p:anim calcmode="lin" valueType="num">
                                      <p:cBhvr>
                                        <p:cTn id="52" dur="500" fill="hold"/>
                                        <p:tgtEl>
                                          <p:spTgt spid="239"/>
                                        </p:tgtEl>
                                        <p:attrNameLst>
                                          <p:attrName>ppt_w</p:attrName>
                                        </p:attrNameLst>
                                      </p:cBhvr>
                                      <p:tavLst>
                                        <p:tav tm="0">
                                          <p:val>
                                            <p:fltVal val="0"/>
                                          </p:val>
                                        </p:tav>
                                        <p:tav tm="100000">
                                          <p:val>
                                            <p:strVal val="#ppt_w"/>
                                          </p:val>
                                        </p:tav>
                                      </p:tavLst>
                                    </p:anim>
                                    <p:anim calcmode="lin" valueType="num">
                                      <p:cBhvr>
                                        <p:cTn id="53" dur="500" fill="hold"/>
                                        <p:tgtEl>
                                          <p:spTgt spid="239"/>
                                        </p:tgtEl>
                                        <p:attrNameLst>
                                          <p:attrName>ppt_h</p:attrName>
                                        </p:attrNameLst>
                                      </p:cBhvr>
                                      <p:tavLst>
                                        <p:tav tm="0">
                                          <p:val>
                                            <p:fltVal val="0"/>
                                          </p:val>
                                        </p:tav>
                                        <p:tav tm="100000">
                                          <p:val>
                                            <p:strVal val="#ppt_h"/>
                                          </p:val>
                                        </p:tav>
                                      </p:tavLst>
                                    </p:anim>
                                    <p:animEffect transition="in" filter="fade">
                                      <p:cBhvr>
                                        <p:cTn id="54" dur="500"/>
                                        <p:tgtEl>
                                          <p:spTgt spid="239"/>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237"/>
                                        </p:tgtEl>
                                        <p:attrNameLst>
                                          <p:attrName>style.visibility</p:attrName>
                                        </p:attrNameLst>
                                      </p:cBhvr>
                                      <p:to>
                                        <p:strVal val="visible"/>
                                      </p:to>
                                    </p:set>
                                    <p:anim calcmode="lin" valueType="num">
                                      <p:cBhvr>
                                        <p:cTn id="57" dur="500" fill="hold"/>
                                        <p:tgtEl>
                                          <p:spTgt spid="237"/>
                                        </p:tgtEl>
                                        <p:attrNameLst>
                                          <p:attrName>ppt_w</p:attrName>
                                        </p:attrNameLst>
                                      </p:cBhvr>
                                      <p:tavLst>
                                        <p:tav tm="0">
                                          <p:val>
                                            <p:fltVal val="0"/>
                                          </p:val>
                                        </p:tav>
                                        <p:tav tm="100000">
                                          <p:val>
                                            <p:strVal val="#ppt_w"/>
                                          </p:val>
                                        </p:tav>
                                      </p:tavLst>
                                    </p:anim>
                                    <p:anim calcmode="lin" valueType="num">
                                      <p:cBhvr>
                                        <p:cTn id="58" dur="500" fill="hold"/>
                                        <p:tgtEl>
                                          <p:spTgt spid="237"/>
                                        </p:tgtEl>
                                        <p:attrNameLst>
                                          <p:attrName>ppt_h</p:attrName>
                                        </p:attrNameLst>
                                      </p:cBhvr>
                                      <p:tavLst>
                                        <p:tav tm="0">
                                          <p:val>
                                            <p:fltVal val="0"/>
                                          </p:val>
                                        </p:tav>
                                        <p:tav tm="100000">
                                          <p:val>
                                            <p:strVal val="#ppt_h"/>
                                          </p:val>
                                        </p:tav>
                                      </p:tavLst>
                                    </p:anim>
                                    <p:animEffect transition="in" filter="fade">
                                      <p:cBhvr>
                                        <p:cTn id="59" dur="500"/>
                                        <p:tgtEl>
                                          <p:spTgt spid="237"/>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244"/>
                                        </p:tgtEl>
                                        <p:attrNameLst>
                                          <p:attrName>style.visibility</p:attrName>
                                        </p:attrNameLst>
                                      </p:cBhvr>
                                      <p:to>
                                        <p:strVal val="visible"/>
                                      </p:to>
                                    </p:set>
                                    <p:anim calcmode="lin" valueType="num">
                                      <p:cBhvr>
                                        <p:cTn id="62" dur="500" fill="hold"/>
                                        <p:tgtEl>
                                          <p:spTgt spid="244"/>
                                        </p:tgtEl>
                                        <p:attrNameLst>
                                          <p:attrName>ppt_w</p:attrName>
                                        </p:attrNameLst>
                                      </p:cBhvr>
                                      <p:tavLst>
                                        <p:tav tm="0">
                                          <p:val>
                                            <p:fltVal val="0"/>
                                          </p:val>
                                        </p:tav>
                                        <p:tav tm="100000">
                                          <p:val>
                                            <p:strVal val="#ppt_w"/>
                                          </p:val>
                                        </p:tav>
                                      </p:tavLst>
                                    </p:anim>
                                    <p:anim calcmode="lin" valueType="num">
                                      <p:cBhvr>
                                        <p:cTn id="63" dur="500" fill="hold"/>
                                        <p:tgtEl>
                                          <p:spTgt spid="244"/>
                                        </p:tgtEl>
                                        <p:attrNameLst>
                                          <p:attrName>ppt_h</p:attrName>
                                        </p:attrNameLst>
                                      </p:cBhvr>
                                      <p:tavLst>
                                        <p:tav tm="0">
                                          <p:val>
                                            <p:fltVal val="0"/>
                                          </p:val>
                                        </p:tav>
                                        <p:tav tm="100000">
                                          <p:val>
                                            <p:strVal val="#ppt_h"/>
                                          </p:val>
                                        </p:tav>
                                      </p:tavLst>
                                    </p:anim>
                                    <p:animEffect transition="in" filter="fade">
                                      <p:cBhvr>
                                        <p:cTn id="64" dur="500"/>
                                        <p:tgtEl>
                                          <p:spTgt spid="244"/>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42"/>
                                        </p:tgtEl>
                                        <p:attrNameLst>
                                          <p:attrName>style.visibility</p:attrName>
                                        </p:attrNameLst>
                                      </p:cBhvr>
                                      <p:to>
                                        <p:strVal val="visible"/>
                                      </p:to>
                                    </p:set>
                                    <p:anim calcmode="lin" valueType="num">
                                      <p:cBhvr>
                                        <p:cTn id="67" dur="500" fill="hold"/>
                                        <p:tgtEl>
                                          <p:spTgt spid="242"/>
                                        </p:tgtEl>
                                        <p:attrNameLst>
                                          <p:attrName>ppt_w</p:attrName>
                                        </p:attrNameLst>
                                      </p:cBhvr>
                                      <p:tavLst>
                                        <p:tav tm="0">
                                          <p:val>
                                            <p:fltVal val="0"/>
                                          </p:val>
                                        </p:tav>
                                        <p:tav tm="100000">
                                          <p:val>
                                            <p:strVal val="#ppt_w"/>
                                          </p:val>
                                        </p:tav>
                                      </p:tavLst>
                                    </p:anim>
                                    <p:anim calcmode="lin" valueType="num">
                                      <p:cBhvr>
                                        <p:cTn id="68" dur="500" fill="hold"/>
                                        <p:tgtEl>
                                          <p:spTgt spid="242"/>
                                        </p:tgtEl>
                                        <p:attrNameLst>
                                          <p:attrName>ppt_h</p:attrName>
                                        </p:attrNameLst>
                                      </p:cBhvr>
                                      <p:tavLst>
                                        <p:tav tm="0">
                                          <p:val>
                                            <p:fltVal val="0"/>
                                          </p:val>
                                        </p:tav>
                                        <p:tav tm="100000">
                                          <p:val>
                                            <p:strVal val="#ppt_h"/>
                                          </p:val>
                                        </p:tav>
                                      </p:tavLst>
                                    </p:anim>
                                    <p:animEffect transition="in" filter="fade">
                                      <p:cBhvr>
                                        <p:cTn id="69" dur="500"/>
                                        <p:tgtEl>
                                          <p:spTgt spid="242"/>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40"/>
                                        </p:tgtEl>
                                        <p:attrNameLst>
                                          <p:attrName>style.visibility</p:attrName>
                                        </p:attrNameLst>
                                      </p:cBhvr>
                                      <p:to>
                                        <p:strVal val="visible"/>
                                      </p:to>
                                    </p:set>
                                    <p:anim calcmode="lin" valueType="num">
                                      <p:cBhvr>
                                        <p:cTn id="72" dur="500" fill="hold"/>
                                        <p:tgtEl>
                                          <p:spTgt spid="240"/>
                                        </p:tgtEl>
                                        <p:attrNameLst>
                                          <p:attrName>ppt_w</p:attrName>
                                        </p:attrNameLst>
                                      </p:cBhvr>
                                      <p:tavLst>
                                        <p:tav tm="0">
                                          <p:val>
                                            <p:fltVal val="0"/>
                                          </p:val>
                                        </p:tav>
                                        <p:tav tm="100000">
                                          <p:val>
                                            <p:strVal val="#ppt_w"/>
                                          </p:val>
                                        </p:tav>
                                      </p:tavLst>
                                    </p:anim>
                                    <p:anim calcmode="lin" valueType="num">
                                      <p:cBhvr>
                                        <p:cTn id="73" dur="500" fill="hold"/>
                                        <p:tgtEl>
                                          <p:spTgt spid="240"/>
                                        </p:tgtEl>
                                        <p:attrNameLst>
                                          <p:attrName>ppt_h</p:attrName>
                                        </p:attrNameLst>
                                      </p:cBhvr>
                                      <p:tavLst>
                                        <p:tav tm="0">
                                          <p:val>
                                            <p:fltVal val="0"/>
                                          </p:val>
                                        </p:tav>
                                        <p:tav tm="100000">
                                          <p:val>
                                            <p:strVal val="#ppt_h"/>
                                          </p:val>
                                        </p:tav>
                                      </p:tavLst>
                                    </p:anim>
                                    <p:animEffect transition="in" filter="fade">
                                      <p:cBhvr>
                                        <p:cTn id="74" dur="500"/>
                                        <p:tgtEl>
                                          <p:spTgt spid="240"/>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38"/>
                                        </p:tgtEl>
                                        <p:attrNameLst>
                                          <p:attrName>style.visibility</p:attrName>
                                        </p:attrNameLst>
                                      </p:cBhvr>
                                      <p:to>
                                        <p:strVal val="visible"/>
                                      </p:to>
                                    </p:set>
                                    <p:anim calcmode="lin" valueType="num">
                                      <p:cBhvr>
                                        <p:cTn id="77" dur="500" fill="hold"/>
                                        <p:tgtEl>
                                          <p:spTgt spid="238"/>
                                        </p:tgtEl>
                                        <p:attrNameLst>
                                          <p:attrName>ppt_w</p:attrName>
                                        </p:attrNameLst>
                                      </p:cBhvr>
                                      <p:tavLst>
                                        <p:tav tm="0">
                                          <p:val>
                                            <p:fltVal val="0"/>
                                          </p:val>
                                        </p:tav>
                                        <p:tav tm="100000">
                                          <p:val>
                                            <p:strVal val="#ppt_w"/>
                                          </p:val>
                                        </p:tav>
                                      </p:tavLst>
                                    </p:anim>
                                    <p:anim calcmode="lin" valueType="num">
                                      <p:cBhvr>
                                        <p:cTn id="78" dur="500" fill="hold"/>
                                        <p:tgtEl>
                                          <p:spTgt spid="238"/>
                                        </p:tgtEl>
                                        <p:attrNameLst>
                                          <p:attrName>ppt_h</p:attrName>
                                        </p:attrNameLst>
                                      </p:cBhvr>
                                      <p:tavLst>
                                        <p:tav tm="0">
                                          <p:val>
                                            <p:fltVal val="0"/>
                                          </p:val>
                                        </p:tav>
                                        <p:tav tm="100000">
                                          <p:val>
                                            <p:strVal val="#ppt_h"/>
                                          </p:val>
                                        </p:tav>
                                      </p:tavLst>
                                    </p:anim>
                                    <p:animEffect transition="in" filter="fade">
                                      <p:cBhvr>
                                        <p:cTn id="79" dur="500"/>
                                        <p:tgtEl>
                                          <p:spTgt spid="238"/>
                                        </p:tgtEl>
                                      </p:cBhvr>
                                    </p:animEffect>
                                  </p:childTnLst>
                                </p:cTn>
                              </p:par>
                            </p:childTnLst>
                          </p:cTn>
                        </p:par>
                        <p:par>
                          <p:cTn id="80" fill="hold">
                            <p:stCondLst>
                              <p:cond delay="1000"/>
                            </p:stCondLst>
                            <p:childTnLst>
                              <p:par>
                                <p:cTn id="81" presetID="22" presetClass="entr" presetSubtype="2" fill="hold" grpId="0" nodeType="afterEffect">
                                  <p:stCondLst>
                                    <p:cond delay="0"/>
                                  </p:stCondLst>
                                  <p:childTnLst>
                                    <p:set>
                                      <p:cBhvr>
                                        <p:cTn id="82" dur="1" fill="hold">
                                          <p:stCondLst>
                                            <p:cond delay="0"/>
                                          </p:stCondLst>
                                        </p:cTn>
                                        <p:tgtEl>
                                          <p:spTgt spid="186"/>
                                        </p:tgtEl>
                                        <p:attrNameLst>
                                          <p:attrName>style.visibility</p:attrName>
                                        </p:attrNameLst>
                                      </p:cBhvr>
                                      <p:to>
                                        <p:strVal val="visible"/>
                                      </p:to>
                                    </p:set>
                                    <p:animEffect transition="in" filter="wipe(right)">
                                      <p:cBhvr>
                                        <p:cTn id="83" dur="500"/>
                                        <p:tgtEl>
                                          <p:spTgt spid="186"/>
                                        </p:tgtEl>
                                      </p:cBhvr>
                                    </p:animEffect>
                                  </p:childTnLst>
                                </p:cTn>
                              </p:par>
                              <p:par>
                                <p:cTn id="84" presetID="22" presetClass="entr" presetSubtype="2" fill="hold" grpId="0" nodeType="withEffect">
                                  <p:stCondLst>
                                    <p:cond delay="0"/>
                                  </p:stCondLst>
                                  <p:childTnLst>
                                    <p:set>
                                      <p:cBhvr>
                                        <p:cTn id="85" dur="1" fill="hold">
                                          <p:stCondLst>
                                            <p:cond delay="0"/>
                                          </p:stCondLst>
                                        </p:cTn>
                                        <p:tgtEl>
                                          <p:spTgt spid="188"/>
                                        </p:tgtEl>
                                        <p:attrNameLst>
                                          <p:attrName>style.visibility</p:attrName>
                                        </p:attrNameLst>
                                      </p:cBhvr>
                                      <p:to>
                                        <p:strVal val="visible"/>
                                      </p:to>
                                    </p:set>
                                    <p:animEffect transition="in" filter="wipe(right)">
                                      <p:cBhvr>
                                        <p:cTn id="86" dur="500"/>
                                        <p:tgtEl>
                                          <p:spTgt spid="188"/>
                                        </p:tgtEl>
                                      </p:cBhvr>
                                    </p:animEffect>
                                  </p:childTnLst>
                                </p:cTn>
                              </p:par>
                              <p:par>
                                <p:cTn id="87" presetID="22" presetClass="entr" presetSubtype="2" fill="hold" grpId="0" nodeType="withEffect">
                                  <p:stCondLst>
                                    <p:cond delay="0"/>
                                  </p:stCondLst>
                                  <p:childTnLst>
                                    <p:set>
                                      <p:cBhvr>
                                        <p:cTn id="88" dur="1" fill="hold">
                                          <p:stCondLst>
                                            <p:cond delay="0"/>
                                          </p:stCondLst>
                                        </p:cTn>
                                        <p:tgtEl>
                                          <p:spTgt spid="190"/>
                                        </p:tgtEl>
                                        <p:attrNameLst>
                                          <p:attrName>style.visibility</p:attrName>
                                        </p:attrNameLst>
                                      </p:cBhvr>
                                      <p:to>
                                        <p:strVal val="visible"/>
                                      </p:to>
                                    </p:set>
                                    <p:animEffect transition="in" filter="wipe(right)">
                                      <p:cBhvr>
                                        <p:cTn id="89" dur="500"/>
                                        <p:tgtEl>
                                          <p:spTgt spid="190"/>
                                        </p:tgtEl>
                                      </p:cBhvr>
                                    </p:animEffect>
                                  </p:childTnLst>
                                </p:cTn>
                              </p:par>
                              <p:par>
                                <p:cTn id="90" presetID="22" presetClass="entr" presetSubtype="2" fill="hold" grpId="0" nodeType="withEffect">
                                  <p:stCondLst>
                                    <p:cond delay="0"/>
                                  </p:stCondLst>
                                  <p:childTnLst>
                                    <p:set>
                                      <p:cBhvr>
                                        <p:cTn id="91" dur="1" fill="hold">
                                          <p:stCondLst>
                                            <p:cond delay="0"/>
                                          </p:stCondLst>
                                        </p:cTn>
                                        <p:tgtEl>
                                          <p:spTgt spid="191"/>
                                        </p:tgtEl>
                                        <p:attrNameLst>
                                          <p:attrName>style.visibility</p:attrName>
                                        </p:attrNameLst>
                                      </p:cBhvr>
                                      <p:to>
                                        <p:strVal val="visible"/>
                                      </p:to>
                                    </p:set>
                                    <p:animEffect transition="in" filter="wipe(right)">
                                      <p:cBhvr>
                                        <p:cTn id="92" dur="500"/>
                                        <p:tgtEl>
                                          <p:spTgt spid="191"/>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187"/>
                                        </p:tgtEl>
                                        <p:attrNameLst>
                                          <p:attrName>style.visibility</p:attrName>
                                        </p:attrNameLst>
                                      </p:cBhvr>
                                      <p:to>
                                        <p:strVal val="visible"/>
                                      </p:to>
                                    </p:set>
                                    <p:animEffect transition="in" filter="wipe(left)">
                                      <p:cBhvr>
                                        <p:cTn id="95" dur="500"/>
                                        <p:tgtEl>
                                          <p:spTgt spid="187"/>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189"/>
                                        </p:tgtEl>
                                        <p:attrNameLst>
                                          <p:attrName>style.visibility</p:attrName>
                                        </p:attrNameLst>
                                      </p:cBhvr>
                                      <p:to>
                                        <p:strVal val="visible"/>
                                      </p:to>
                                    </p:set>
                                    <p:animEffect transition="in" filter="wipe(left)">
                                      <p:cBhvr>
                                        <p:cTn id="98" dur="500"/>
                                        <p:tgtEl>
                                          <p:spTgt spid="189"/>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192"/>
                                        </p:tgtEl>
                                        <p:attrNameLst>
                                          <p:attrName>style.visibility</p:attrName>
                                        </p:attrNameLst>
                                      </p:cBhvr>
                                      <p:to>
                                        <p:strVal val="visible"/>
                                      </p:to>
                                    </p:set>
                                    <p:animEffect transition="in" filter="wipe(left)">
                                      <p:cBhvr>
                                        <p:cTn id="101" dur="500"/>
                                        <p:tgtEl>
                                          <p:spTgt spid="192"/>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193"/>
                                        </p:tgtEl>
                                        <p:attrNameLst>
                                          <p:attrName>style.visibility</p:attrName>
                                        </p:attrNameLst>
                                      </p:cBhvr>
                                      <p:to>
                                        <p:strVal val="visible"/>
                                      </p:to>
                                    </p:set>
                                    <p:animEffect transition="in" filter="wipe(left)">
                                      <p:cBhvr>
                                        <p:cTn id="104" dur="500"/>
                                        <p:tgtEl>
                                          <p:spTgt spid="193"/>
                                        </p:tgtEl>
                                      </p:cBhvr>
                                    </p:animEffect>
                                  </p:childTnLst>
                                </p:cTn>
                              </p:par>
                            </p:childTnLst>
                          </p:cTn>
                        </p:par>
                        <p:par>
                          <p:cTn id="105" fill="hold">
                            <p:stCondLst>
                              <p:cond delay="1500"/>
                            </p:stCondLst>
                            <p:childTnLst>
                              <p:par>
                                <p:cTn id="106" presetID="53" presetClass="entr" presetSubtype="16" fill="hold" grpId="0" nodeType="afterEffect">
                                  <p:stCondLst>
                                    <p:cond delay="0"/>
                                  </p:stCondLst>
                                  <p:childTnLst>
                                    <p:set>
                                      <p:cBhvr>
                                        <p:cTn id="107" dur="1" fill="hold">
                                          <p:stCondLst>
                                            <p:cond delay="0"/>
                                          </p:stCondLst>
                                        </p:cTn>
                                        <p:tgtEl>
                                          <p:spTgt spid="232"/>
                                        </p:tgtEl>
                                        <p:attrNameLst>
                                          <p:attrName>style.visibility</p:attrName>
                                        </p:attrNameLst>
                                      </p:cBhvr>
                                      <p:to>
                                        <p:strVal val="visible"/>
                                      </p:to>
                                    </p:set>
                                    <p:anim calcmode="lin" valueType="num">
                                      <p:cBhvr>
                                        <p:cTn id="108" dur="500" fill="hold"/>
                                        <p:tgtEl>
                                          <p:spTgt spid="232"/>
                                        </p:tgtEl>
                                        <p:attrNameLst>
                                          <p:attrName>ppt_w</p:attrName>
                                        </p:attrNameLst>
                                      </p:cBhvr>
                                      <p:tavLst>
                                        <p:tav tm="0">
                                          <p:val>
                                            <p:fltVal val="0"/>
                                          </p:val>
                                        </p:tav>
                                        <p:tav tm="100000">
                                          <p:val>
                                            <p:strVal val="#ppt_w"/>
                                          </p:val>
                                        </p:tav>
                                      </p:tavLst>
                                    </p:anim>
                                    <p:anim calcmode="lin" valueType="num">
                                      <p:cBhvr>
                                        <p:cTn id="109" dur="500" fill="hold"/>
                                        <p:tgtEl>
                                          <p:spTgt spid="232"/>
                                        </p:tgtEl>
                                        <p:attrNameLst>
                                          <p:attrName>ppt_h</p:attrName>
                                        </p:attrNameLst>
                                      </p:cBhvr>
                                      <p:tavLst>
                                        <p:tav tm="0">
                                          <p:val>
                                            <p:fltVal val="0"/>
                                          </p:val>
                                        </p:tav>
                                        <p:tav tm="100000">
                                          <p:val>
                                            <p:strVal val="#ppt_h"/>
                                          </p:val>
                                        </p:tav>
                                      </p:tavLst>
                                    </p:anim>
                                    <p:animEffect transition="in" filter="fade">
                                      <p:cBhvr>
                                        <p:cTn id="110" dur="500"/>
                                        <p:tgtEl>
                                          <p:spTgt spid="232"/>
                                        </p:tgtEl>
                                      </p:cBhvr>
                                    </p:animEffect>
                                  </p:childTnLst>
                                </p:cTn>
                              </p:par>
                              <p:par>
                                <p:cTn id="111" presetID="53" presetClass="entr" presetSubtype="16" fill="hold" nodeType="withEffect">
                                  <p:stCondLst>
                                    <p:cond delay="0"/>
                                  </p:stCondLst>
                                  <p:childTnLst>
                                    <p:set>
                                      <p:cBhvr>
                                        <p:cTn id="112" dur="1" fill="hold">
                                          <p:stCondLst>
                                            <p:cond delay="0"/>
                                          </p:stCondLst>
                                        </p:cTn>
                                        <p:tgtEl>
                                          <p:spTgt spid="229"/>
                                        </p:tgtEl>
                                        <p:attrNameLst>
                                          <p:attrName>style.visibility</p:attrName>
                                        </p:attrNameLst>
                                      </p:cBhvr>
                                      <p:to>
                                        <p:strVal val="visible"/>
                                      </p:to>
                                    </p:set>
                                    <p:anim calcmode="lin" valueType="num">
                                      <p:cBhvr>
                                        <p:cTn id="113" dur="500" fill="hold"/>
                                        <p:tgtEl>
                                          <p:spTgt spid="229"/>
                                        </p:tgtEl>
                                        <p:attrNameLst>
                                          <p:attrName>ppt_w</p:attrName>
                                        </p:attrNameLst>
                                      </p:cBhvr>
                                      <p:tavLst>
                                        <p:tav tm="0">
                                          <p:val>
                                            <p:fltVal val="0"/>
                                          </p:val>
                                        </p:tav>
                                        <p:tav tm="100000">
                                          <p:val>
                                            <p:strVal val="#ppt_w"/>
                                          </p:val>
                                        </p:tav>
                                      </p:tavLst>
                                    </p:anim>
                                    <p:anim calcmode="lin" valueType="num">
                                      <p:cBhvr>
                                        <p:cTn id="114" dur="500" fill="hold"/>
                                        <p:tgtEl>
                                          <p:spTgt spid="229"/>
                                        </p:tgtEl>
                                        <p:attrNameLst>
                                          <p:attrName>ppt_h</p:attrName>
                                        </p:attrNameLst>
                                      </p:cBhvr>
                                      <p:tavLst>
                                        <p:tav tm="0">
                                          <p:val>
                                            <p:fltVal val="0"/>
                                          </p:val>
                                        </p:tav>
                                        <p:tav tm="100000">
                                          <p:val>
                                            <p:strVal val="#ppt_h"/>
                                          </p:val>
                                        </p:tav>
                                      </p:tavLst>
                                    </p:anim>
                                    <p:animEffect transition="in" filter="fade">
                                      <p:cBhvr>
                                        <p:cTn id="115" dur="500"/>
                                        <p:tgtEl>
                                          <p:spTgt spid="229"/>
                                        </p:tgtEl>
                                      </p:cBhvr>
                                    </p:animEffect>
                                  </p:childTnLst>
                                </p:cTn>
                              </p:par>
                              <p:par>
                                <p:cTn id="116" presetID="53" presetClass="entr" presetSubtype="16" fill="hold" nodeType="withEffect">
                                  <p:stCondLst>
                                    <p:cond delay="0"/>
                                  </p:stCondLst>
                                  <p:childTnLst>
                                    <p:set>
                                      <p:cBhvr>
                                        <p:cTn id="117" dur="1" fill="hold">
                                          <p:stCondLst>
                                            <p:cond delay="0"/>
                                          </p:stCondLst>
                                        </p:cTn>
                                        <p:tgtEl>
                                          <p:spTgt spid="214"/>
                                        </p:tgtEl>
                                        <p:attrNameLst>
                                          <p:attrName>style.visibility</p:attrName>
                                        </p:attrNameLst>
                                      </p:cBhvr>
                                      <p:to>
                                        <p:strVal val="visible"/>
                                      </p:to>
                                    </p:set>
                                    <p:anim calcmode="lin" valueType="num">
                                      <p:cBhvr>
                                        <p:cTn id="118" dur="500" fill="hold"/>
                                        <p:tgtEl>
                                          <p:spTgt spid="214"/>
                                        </p:tgtEl>
                                        <p:attrNameLst>
                                          <p:attrName>ppt_w</p:attrName>
                                        </p:attrNameLst>
                                      </p:cBhvr>
                                      <p:tavLst>
                                        <p:tav tm="0">
                                          <p:val>
                                            <p:fltVal val="0"/>
                                          </p:val>
                                        </p:tav>
                                        <p:tav tm="100000">
                                          <p:val>
                                            <p:strVal val="#ppt_w"/>
                                          </p:val>
                                        </p:tav>
                                      </p:tavLst>
                                    </p:anim>
                                    <p:anim calcmode="lin" valueType="num">
                                      <p:cBhvr>
                                        <p:cTn id="119" dur="500" fill="hold"/>
                                        <p:tgtEl>
                                          <p:spTgt spid="214"/>
                                        </p:tgtEl>
                                        <p:attrNameLst>
                                          <p:attrName>ppt_h</p:attrName>
                                        </p:attrNameLst>
                                      </p:cBhvr>
                                      <p:tavLst>
                                        <p:tav tm="0">
                                          <p:val>
                                            <p:fltVal val="0"/>
                                          </p:val>
                                        </p:tav>
                                        <p:tav tm="100000">
                                          <p:val>
                                            <p:strVal val="#ppt_h"/>
                                          </p:val>
                                        </p:tav>
                                      </p:tavLst>
                                    </p:anim>
                                    <p:animEffect transition="in" filter="fade">
                                      <p:cBhvr>
                                        <p:cTn id="120" dur="500"/>
                                        <p:tgtEl>
                                          <p:spTgt spid="214"/>
                                        </p:tgtEl>
                                      </p:cBhvr>
                                    </p:animEffect>
                                  </p:childTnLst>
                                </p:cTn>
                              </p:par>
                              <p:par>
                                <p:cTn id="121" presetID="53" presetClass="entr" presetSubtype="16" fill="hold" grpId="0" nodeType="withEffect">
                                  <p:stCondLst>
                                    <p:cond delay="0"/>
                                  </p:stCondLst>
                                  <p:childTnLst>
                                    <p:set>
                                      <p:cBhvr>
                                        <p:cTn id="122" dur="1" fill="hold">
                                          <p:stCondLst>
                                            <p:cond delay="0"/>
                                          </p:stCondLst>
                                        </p:cTn>
                                        <p:tgtEl>
                                          <p:spTgt spid="194"/>
                                        </p:tgtEl>
                                        <p:attrNameLst>
                                          <p:attrName>style.visibility</p:attrName>
                                        </p:attrNameLst>
                                      </p:cBhvr>
                                      <p:to>
                                        <p:strVal val="visible"/>
                                      </p:to>
                                    </p:set>
                                    <p:anim calcmode="lin" valueType="num">
                                      <p:cBhvr>
                                        <p:cTn id="123" dur="500" fill="hold"/>
                                        <p:tgtEl>
                                          <p:spTgt spid="194"/>
                                        </p:tgtEl>
                                        <p:attrNameLst>
                                          <p:attrName>ppt_w</p:attrName>
                                        </p:attrNameLst>
                                      </p:cBhvr>
                                      <p:tavLst>
                                        <p:tav tm="0">
                                          <p:val>
                                            <p:fltVal val="0"/>
                                          </p:val>
                                        </p:tav>
                                        <p:tav tm="100000">
                                          <p:val>
                                            <p:strVal val="#ppt_w"/>
                                          </p:val>
                                        </p:tav>
                                      </p:tavLst>
                                    </p:anim>
                                    <p:anim calcmode="lin" valueType="num">
                                      <p:cBhvr>
                                        <p:cTn id="124" dur="500" fill="hold"/>
                                        <p:tgtEl>
                                          <p:spTgt spid="194"/>
                                        </p:tgtEl>
                                        <p:attrNameLst>
                                          <p:attrName>ppt_h</p:attrName>
                                        </p:attrNameLst>
                                      </p:cBhvr>
                                      <p:tavLst>
                                        <p:tav tm="0">
                                          <p:val>
                                            <p:fltVal val="0"/>
                                          </p:val>
                                        </p:tav>
                                        <p:tav tm="100000">
                                          <p:val>
                                            <p:strVal val="#ppt_h"/>
                                          </p:val>
                                        </p:tav>
                                      </p:tavLst>
                                    </p:anim>
                                    <p:animEffect transition="in" filter="fade">
                                      <p:cBhvr>
                                        <p:cTn id="125" dur="500"/>
                                        <p:tgtEl>
                                          <p:spTgt spid="194"/>
                                        </p:tgtEl>
                                      </p:cBhvr>
                                    </p:animEffect>
                                  </p:childTnLst>
                                </p:cTn>
                              </p:par>
                              <p:par>
                                <p:cTn id="126" presetID="53" presetClass="entr" presetSubtype="16" fill="hold" grpId="0" nodeType="withEffect">
                                  <p:stCondLst>
                                    <p:cond delay="0"/>
                                  </p:stCondLst>
                                  <p:childTnLst>
                                    <p:set>
                                      <p:cBhvr>
                                        <p:cTn id="127" dur="1" fill="hold">
                                          <p:stCondLst>
                                            <p:cond delay="0"/>
                                          </p:stCondLst>
                                        </p:cTn>
                                        <p:tgtEl>
                                          <p:spTgt spid="233"/>
                                        </p:tgtEl>
                                        <p:attrNameLst>
                                          <p:attrName>style.visibility</p:attrName>
                                        </p:attrNameLst>
                                      </p:cBhvr>
                                      <p:to>
                                        <p:strVal val="visible"/>
                                      </p:to>
                                    </p:set>
                                    <p:anim calcmode="lin" valueType="num">
                                      <p:cBhvr>
                                        <p:cTn id="128" dur="500" fill="hold"/>
                                        <p:tgtEl>
                                          <p:spTgt spid="233"/>
                                        </p:tgtEl>
                                        <p:attrNameLst>
                                          <p:attrName>ppt_w</p:attrName>
                                        </p:attrNameLst>
                                      </p:cBhvr>
                                      <p:tavLst>
                                        <p:tav tm="0">
                                          <p:val>
                                            <p:fltVal val="0"/>
                                          </p:val>
                                        </p:tav>
                                        <p:tav tm="100000">
                                          <p:val>
                                            <p:strVal val="#ppt_w"/>
                                          </p:val>
                                        </p:tav>
                                      </p:tavLst>
                                    </p:anim>
                                    <p:anim calcmode="lin" valueType="num">
                                      <p:cBhvr>
                                        <p:cTn id="129" dur="500" fill="hold"/>
                                        <p:tgtEl>
                                          <p:spTgt spid="233"/>
                                        </p:tgtEl>
                                        <p:attrNameLst>
                                          <p:attrName>ppt_h</p:attrName>
                                        </p:attrNameLst>
                                      </p:cBhvr>
                                      <p:tavLst>
                                        <p:tav tm="0">
                                          <p:val>
                                            <p:fltVal val="0"/>
                                          </p:val>
                                        </p:tav>
                                        <p:tav tm="100000">
                                          <p:val>
                                            <p:strVal val="#ppt_h"/>
                                          </p:val>
                                        </p:tav>
                                      </p:tavLst>
                                    </p:anim>
                                    <p:animEffect transition="in" filter="fade">
                                      <p:cBhvr>
                                        <p:cTn id="130" dur="500"/>
                                        <p:tgtEl>
                                          <p:spTgt spid="233"/>
                                        </p:tgtEl>
                                      </p:cBhvr>
                                    </p:animEffect>
                                  </p:childTnLst>
                                </p:cTn>
                              </p:par>
                              <p:par>
                                <p:cTn id="131" presetID="53" presetClass="entr" presetSubtype="16" fill="hold" nodeType="withEffect">
                                  <p:stCondLst>
                                    <p:cond delay="0"/>
                                  </p:stCondLst>
                                  <p:childTnLst>
                                    <p:set>
                                      <p:cBhvr>
                                        <p:cTn id="132" dur="1" fill="hold">
                                          <p:stCondLst>
                                            <p:cond delay="0"/>
                                          </p:stCondLst>
                                        </p:cTn>
                                        <p:tgtEl>
                                          <p:spTgt spid="234"/>
                                        </p:tgtEl>
                                        <p:attrNameLst>
                                          <p:attrName>style.visibility</p:attrName>
                                        </p:attrNameLst>
                                      </p:cBhvr>
                                      <p:to>
                                        <p:strVal val="visible"/>
                                      </p:to>
                                    </p:set>
                                    <p:anim calcmode="lin" valueType="num">
                                      <p:cBhvr>
                                        <p:cTn id="133" dur="500" fill="hold"/>
                                        <p:tgtEl>
                                          <p:spTgt spid="234"/>
                                        </p:tgtEl>
                                        <p:attrNameLst>
                                          <p:attrName>ppt_w</p:attrName>
                                        </p:attrNameLst>
                                      </p:cBhvr>
                                      <p:tavLst>
                                        <p:tav tm="0">
                                          <p:val>
                                            <p:fltVal val="0"/>
                                          </p:val>
                                        </p:tav>
                                        <p:tav tm="100000">
                                          <p:val>
                                            <p:strVal val="#ppt_w"/>
                                          </p:val>
                                        </p:tav>
                                      </p:tavLst>
                                    </p:anim>
                                    <p:anim calcmode="lin" valueType="num">
                                      <p:cBhvr>
                                        <p:cTn id="134" dur="500" fill="hold"/>
                                        <p:tgtEl>
                                          <p:spTgt spid="234"/>
                                        </p:tgtEl>
                                        <p:attrNameLst>
                                          <p:attrName>ppt_h</p:attrName>
                                        </p:attrNameLst>
                                      </p:cBhvr>
                                      <p:tavLst>
                                        <p:tav tm="0">
                                          <p:val>
                                            <p:fltVal val="0"/>
                                          </p:val>
                                        </p:tav>
                                        <p:tav tm="100000">
                                          <p:val>
                                            <p:strVal val="#ppt_h"/>
                                          </p:val>
                                        </p:tav>
                                      </p:tavLst>
                                    </p:anim>
                                    <p:animEffect transition="in" filter="fade">
                                      <p:cBhvr>
                                        <p:cTn id="135" dur="500"/>
                                        <p:tgtEl>
                                          <p:spTgt spid="234"/>
                                        </p:tgtEl>
                                      </p:cBhvr>
                                    </p:animEffect>
                                  </p:childTnLst>
                                </p:cTn>
                              </p:par>
                              <p:par>
                                <p:cTn id="136" presetID="53" presetClass="entr" presetSubtype="16" fill="hold" nodeType="withEffect">
                                  <p:stCondLst>
                                    <p:cond delay="0"/>
                                  </p:stCondLst>
                                  <p:childTnLst>
                                    <p:set>
                                      <p:cBhvr>
                                        <p:cTn id="137" dur="1" fill="hold">
                                          <p:stCondLst>
                                            <p:cond delay="0"/>
                                          </p:stCondLst>
                                        </p:cTn>
                                        <p:tgtEl>
                                          <p:spTgt spid="221"/>
                                        </p:tgtEl>
                                        <p:attrNameLst>
                                          <p:attrName>style.visibility</p:attrName>
                                        </p:attrNameLst>
                                      </p:cBhvr>
                                      <p:to>
                                        <p:strVal val="visible"/>
                                      </p:to>
                                    </p:set>
                                    <p:anim calcmode="lin" valueType="num">
                                      <p:cBhvr>
                                        <p:cTn id="138" dur="500" fill="hold"/>
                                        <p:tgtEl>
                                          <p:spTgt spid="221"/>
                                        </p:tgtEl>
                                        <p:attrNameLst>
                                          <p:attrName>ppt_w</p:attrName>
                                        </p:attrNameLst>
                                      </p:cBhvr>
                                      <p:tavLst>
                                        <p:tav tm="0">
                                          <p:val>
                                            <p:fltVal val="0"/>
                                          </p:val>
                                        </p:tav>
                                        <p:tav tm="100000">
                                          <p:val>
                                            <p:strVal val="#ppt_w"/>
                                          </p:val>
                                        </p:tav>
                                      </p:tavLst>
                                    </p:anim>
                                    <p:anim calcmode="lin" valueType="num">
                                      <p:cBhvr>
                                        <p:cTn id="139" dur="500" fill="hold"/>
                                        <p:tgtEl>
                                          <p:spTgt spid="221"/>
                                        </p:tgtEl>
                                        <p:attrNameLst>
                                          <p:attrName>ppt_h</p:attrName>
                                        </p:attrNameLst>
                                      </p:cBhvr>
                                      <p:tavLst>
                                        <p:tav tm="0">
                                          <p:val>
                                            <p:fltVal val="0"/>
                                          </p:val>
                                        </p:tav>
                                        <p:tav tm="100000">
                                          <p:val>
                                            <p:strVal val="#ppt_h"/>
                                          </p:val>
                                        </p:tav>
                                      </p:tavLst>
                                    </p:anim>
                                    <p:animEffect transition="in" filter="fade">
                                      <p:cBhvr>
                                        <p:cTn id="140" dur="500"/>
                                        <p:tgtEl>
                                          <p:spTgt spid="221"/>
                                        </p:tgtEl>
                                      </p:cBhvr>
                                    </p:animEffect>
                                  </p:childTnLst>
                                </p:cTn>
                              </p:par>
                              <p:par>
                                <p:cTn id="141" presetID="53" presetClass="entr" presetSubtype="16" fill="hold" nodeType="withEffect">
                                  <p:stCondLst>
                                    <p:cond delay="0"/>
                                  </p:stCondLst>
                                  <p:childTnLst>
                                    <p:set>
                                      <p:cBhvr>
                                        <p:cTn id="142" dur="1" fill="hold">
                                          <p:stCondLst>
                                            <p:cond delay="0"/>
                                          </p:stCondLst>
                                        </p:cTn>
                                        <p:tgtEl>
                                          <p:spTgt spid="195"/>
                                        </p:tgtEl>
                                        <p:attrNameLst>
                                          <p:attrName>style.visibility</p:attrName>
                                        </p:attrNameLst>
                                      </p:cBhvr>
                                      <p:to>
                                        <p:strVal val="visible"/>
                                      </p:to>
                                    </p:set>
                                    <p:anim calcmode="lin" valueType="num">
                                      <p:cBhvr>
                                        <p:cTn id="143" dur="500" fill="hold"/>
                                        <p:tgtEl>
                                          <p:spTgt spid="195"/>
                                        </p:tgtEl>
                                        <p:attrNameLst>
                                          <p:attrName>ppt_w</p:attrName>
                                        </p:attrNameLst>
                                      </p:cBhvr>
                                      <p:tavLst>
                                        <p:tav tm="0">
                                          <p:val>
                                            <p:fltVal val="0"/>
                                          </p:val>
                                        </p:tav>
                                        <p:tav tm="100000">
                                          <p:val>
                                            <p:strVal val="#ppt_w"/>
                                          </p:val>
                                        </p:tav>
                                      </p:tavLst>
                                    </p:anim>
                                    <p:anim calcmode="lin" valueType="num">
                                      <p:cBhvr>
                                        <p:cTn id="144" dur="500" fill="hold"/>
                                        <p:tgtEl>
                                          <p:spTgt spid="195"/>
                                        </p:tgtEl>
                                        <p:attrNameLst>
                                          <p:attrName>ppt_h</p:attrName>
                                        </p:attrNameLst>
                                      </p:cBhvr>
                                      <p:tavLst>
                                        <p:tav tm="0">
                                          <p:val>
                                            <p:fltVal val="0"/>
                                          </p:val>
                                        </p:tav>
                                        <p:tav tm="100000">
                                          <p:val>
                                            <p:strVal val="#ppt_h"/>
                                          </p:val>
                                        </p:tav>
                                      </p:tavLst>
                                    </p:anim>
                                    <p:animEffect transition="in" filter="fade">
                                      <p:cBhvr>
                                        <p:cTn id="145" dur="500"/>
                                        <p:tgtEl>
                                          <p:spTgt spid="195"/>
                                        </p:tgtEl>
                                      </p:cBhvr>
                                    </p:animEffect>
                                  </p:childTnLst>
                                </p:cTn>
                              </p:par>
                            </p:childTnLst>
                          </p:cTn>
                        </p:par>
                        <p:par>
                          <p:cTn id="146" fill="hold">
                            <p:stCondLst>
                              <p:cond delay="2000"/>
                            </p:stCondLst>
                            <p:childTnLst>
                              <p:par>
                                <p:cTn id="147" presetID="10" presetClass="entr" presetSubtype="0" fill="hold" grpId="0" nodeType="afterEffect">
                                  <p:stCondLst>
                                    <p:cond delay="0"/>
                                  </p:stCondLst>
                                  <p:childTnLst>
                                    <p:set>
                                      <p:cBhvr>
                                        <p:cTn id="148" dur="1" fill="hold">
                                          <p:stCondLst>
                                            <p:cond delay="0"/>
                                          </p:stCondLst>
                                        </p:cTn>
                                        <p:tgtEl>
                                          <p:spTgt spid="206"/>
                                        </p:tgtEl>
                                        <p:attrNameLst>
                                          <p:attrName>style.visibility</p:attrName>
                                        </p:attrNameLst>
                                      </p:cBhvr>
                                      <p:to>
                                        <p:strVal val="visible"/>
                                      </p:to>
                                    </p:set>
                                    <p:animEffect transition="in" filter="fade">
                                      <p:cBhvr>
                                        <p:cTn id="149" dur="500"/>
                                        <p:tgtEl>
                                          <p:spTgt spid="206"/>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207"/>
                                        </p:tgtEl>
                                        <p:attrNameLst>
                                          <p:attrName>style.visibility</p:attrName>
                                        </p:attrNameLst>
                                      </p:cBhvr>
                                      <p:to>
                                        <p:strVal val="visible"/>
                                      </p:to>
                                    </p:set>
                                    <p:animEffect transition="in" filter="fade">
                                      <p:cBhvr>
                                        <p:cTn id="152" dur="500"/>
                                        <p:tgtEl>
                                          <p:spTgt spid="207"/>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208"/>
                                        </p:tgtEl>
                                        <p:attrNameLst>
                                          <p:attrName>style.visibility</p:attrName>
                                        </p:attrNameLst>
                                      </p:cBhvr>
                                      <p:to>
                                        <p:strVal val="visible"/>
                                      </p:to>
                                    </p:set>
                                    <p:animEffect transition="in" filter="fade">
                                      <p:cBhvr>
                                        <p:cTn id="155" dur="500"/>
                                        <p:tgtEl>
                                          <p:spTgt spid="208"/>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209"/>
                                        </p:tgtEl>
                                        <p:attrNameLst>
                                          <p:attrName>style.visibility</p:attrName>
                                        </p:attrNameLst>
                                      </p:cBhvr>
                                      <p:to>
                                        <p:strVal val="visible"/>
                                      </p:to>
                                    </p:set>
                                    <p:animEffect transition="in" filter="fade">
                                      <p:cBhvr>
                                        <p:cTn id="158" dur="500"/>
                                        <p:tgtEl>
                                          <p:spTgt spid="209"/>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10"/>
                                        </p:tgtEl>
                                        <p:attrNameLst>
                                          <p:attrName>style.visibility</p:attrName>
                                        </p:attrNameLst>
                                      </p:cBhvr>
                                      <p:to>
                                        <p:strVal val="visible"/>
                                      </p:to>
                                    </p:set>
                                    <p:animEffect transition="in" filter="fade">
                                      <p:cBhvr>
                                        <p:cTn id="161" dur="500"/>
                                        <p:tgtEl>
                                          <p:spTgt spid="210"/>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211"/>
                                        </p:tgtEl>
                                        <p:attrNameLst>
                                          <p:attrName>style.visibility</p:attrName>
                                        </p:attrNameLst>
                                      </p:cBhvr>
                                      <p:to>
                                        <p:strVal val="visible"/>
                                      </p:to>
                                    </p:set>
                                    <p:animEffect transition="in" filter="fade">
                                      <p:cBhvr>
                                        <p:cTn id="164" dur="500"/>
                                        <p:tgtEl>
                                          <p:spTgt spid="211"/>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212"/>
                                        </p:tgtEl>
                                        <p:attrNameLst>
                                          <p:attrName>style.visibility</p:attrName>
                                        </p:attrNameLst>
                                      </p:cBhvr>
                                      <p:to>
                                        <p:strVal val="visible"/>
                                      </p:to>
                                    </p:set>
                                    <p:animEffect transition="in" filter="fade">
                                      <p:cBhvr>
                                        <p:cTn id="167" dur="500"/>
                                        <p:tgtEl>
                                          <p:spTgt spid="212"/>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213"/>
                                        </p:tgtEl>
                                        <p:attrNameLst>
                                          <p:attrName>style.visibility</p:attrName>
                                        </p:attrNameLst>
                                      </p:cBhvr>
                                      <p:to>
                                        <p:strVal val="visible"/>
                                      </p:to>
                                    </p:set>
                                    <p:animEffect transition="in" filter="fade">
                                      <p:cBhvr>
                                        <p:cTn id="170" dur="500"/>
                                        <p:tgtEl>
                                          <p:spTgt spid="213"/>
                                        </p:tgtEl>
                                      </p:cBhvr>
                                    </p:animEffect>
                                  </p:childTnLst>
                                </p:cTn>
                              </p:par>
                            </p:childTnLst>
                          </p:cTn>
                        </p:par>
                        <p:par>
                          <p:cTn id="171" fill="hold">
                            <p:stCondLst>
                              <p:cond delay="2500"/>
                            </p:stCondLst>
                            <p:childTnLst>
                              <p:par>
                                <p:cTn id="172" presetID="53" presetClass="entr" presetSubtype="16" fill="hold" grpId="0" nodeType="afterEffect">
                                  <p:stCondLst>
                                    <p:cond delay="0"/>
                                  </p:stCondLst>
                                  <p:childTnLst>
                                    <p:set>
                                      <p:cBhvr>
                                        <p:cTn id="173" dur="1" fill="hold">
                                          <p:stCondLst>
                                            <p:cond delay="0"/>
                                          </p:stCondLst>
                                        </p:cTn>
                                        <p:tgtEl>
                                          <p:spTgt spid="198"/>
                                        </p:tgtEl>
                                        <p:attrNameLst>
                                          <p:attrName>style.visibility</p:attrName>
                                        </p:attrNameLst>
                                      </p:cBhvr>
                                      <p:to>
                                        <p:strVal val="visible"/>
                                      </p:to>
                                    </p:set>
                                    <p:anim calcmode="lin" valueType="num">
                                      <p:cBhvr>
                                        <p:cTn id="174" dur="500" fill="hold"/>
                                        <p:tgtEl>
                                          <p:spTgt spid="198"/>
                                        </p:tgtEl>
                                        <p:attrNameLst>
                                          <p:attrName>ppt_w</p:attrName>
                                        </p:attrNameLst>
                                      </p:cBhvr>
                                      <p:tavLst>
                                        <p:tav tm="0">
                                          <p:val>
                                            <p:fltVal val="0"/>
                                          </p:val>
                                        </p:tav>
                                        <p:tav tm="100000">
                                          <p:val>
                                            <p:strVal val="#ppt_w"/>
                                          </p:val>
                                        </p:tav>
                                      </p:tavLst>
                                    </p:anim>
                                    <p:anim calcmode="lin" valueType="num">
                                      <p:cBhvr>
                                        <p:cTn id="175" dur="500" fill="hold"/>
                                        <p:tgtEl>
                                          <p:spTgt spid="198"/>
                                        </p:tgtEl>
                                        <p:attrNameLst>
                                          <p:attrName>ppt_h</p:attrName>
                                        </p:attrNameLst>
                                      </p:cBhvr>
                                      <p:tavLst>
                                        <p:tav tm="0">
                                          <p:val>
                                            <p:fltVal val="0"/>
                                          </p:val>
                                        </p:tav>
                                        <p:tav tm="100000">
                                          <p:val>
                                            <p:strVal val="#ppt_h"/>
                                          </p:val>
                                        </p:tav>
                                      </p:tavLst>
                                    </p:anim>
                                    <p:animEffect transition="in" filter="fade">
                                      <p:cBhvr>
                                        <p:cTn id="176" dur="500"/>
                                        <p:tgtEl>
                                          <p:spTgt spid="198"/>
                                        </p:tgtEl>
                                      </p:cBhvr>
                                    </p:animEffect>
                                  </p:childTnLst>
                                </p:cTn>
                              </p:par>
                              <p:par>
                                <p:cTn id="177" presetID="53" presetClass="entr" presetSubtype="16" fill="hold" grpId="0" nodeType="withEffect">
                                  <p:stCondLst>
                                    <p:cond delay="0"/>
                                  </p:stCondLst>
                                  <p:childTnLst>
                                    <p:set>
                                      <p:cBhvr>
                                        <p:cTn id="178" dur="1" fill="hold">
                                          <p:stCondLst>
                                            <p:cond delay="0"/>
                                          </p:stCondLst>
                                        </p:cTn>
                                        <p:tgtEl>
                                          <p:spTgt spid="199"/>
                                        </p:tgtEl>
                                        <p:attrNameLst>
                                          <p:attrName>style.visibility</p:attrName>
                                        </p:attrNameLst>
                                      </p:cBhvr>
                                      <p:to>
                                        <p:strVal val="visible"/>
                                      </p:to>
                                    </p:set>
                                    <p:anim calcmode="lin" valueType="num">
                                      <p:cBhvr>
                                        <p:cTn id="179" dur="500" fill="hold"/>
                                        <p:tgtEl>
                                          <p:spTgt spid="199"/>
                                        </p:tgtEl>
                                        <p:attrNameLst>
                                          <p:attrName>ppt_w</p:attrName>
                                        </p:attrNameLst>
                                      </p:cBhvr>
                                      <p:tavLst>
                                        <p:tav tm="0">
                                          <p:val>
                                            <p:fltVal val="0"/>
                                          </p:val>
                                        </p:tav>
                                        <p:tav tm="100000">
                                          <p:val>
                                            <p:strVal val="#ppt_w"/>
                                          </p:val>
                                        </p:tav>
                                      </p:tavLst>
                                    </p:anim>
                                    <p:anim calcmode="lin" valueType="num">
                                      <p:cBhvr>
                                        <p:cTn id="180" dur="500" fill="hold"/>
                                        <p:tgtEl>
                                          <p:spTgt spid="199"/>
                                        </p:tgtEl>
                                        <p:attrNameLst>
                                          <p:attrName>ppt_h</p:attrName>
                                        </p:attrNameLst>
                                      </p:cBhvr>
                                      <p:tavLst>
                                        <p:tav tm="0">
                                          <p:val>
                                            <p:fltVal val="0"/>
                                          </p:val>
                                        </p:tav>
                                        <p:tav tm="100000">
                                          <p:val>
                                            <p:strVal val="#ppt_h"/>
                                          </p:val>
                                        </p:tav>
                                      </p:tavLst>
                                    </p:anim>
                                    <p:animEffect transition="in" filter="fade">
                                      <p:cBhvr>
                                        <p:cTn id="181" dur="500"/>
                                        <p:tgtEl>
                                          <p:spTgt spid="199"/>
                                        </p:tgtEl>
                                      </p:cBhvr>
                                    </p:animEffect>
                                  </p:childTnLst>
                                </p:cTn>
                              </p:par>
                              <p:par>
                                <p:cTn id="182" presetID="53" presetClass="entr" presetSubtype="16" fill="hold" grpId="0" nodeType="withEffect">
                                  <p:stCondLst>
                                    <p:cond delay="0"/>
                                  </p:stCondLst>
                                  <p:childTnLst>
                                    <p:set>
                                      <p:cBhvr>
                                        <p:cTn id="183" dur="1" fill="hold">
                                          <p:stCondLst>
                                            <p:cond delay="0"/>
                                          </p:stCondLst>
                                        </p:cTn>
                                        <p:tgtEl>
                                          <p:spTgt spid="200"/>
                                        </p:tgtEl>
                                        <p:attrNameLst>
                                          <p:attrName>style.visibility</p:attrName>
                                        </p:attrNameLst>
                                      </p:cBhvr>
                                      <p:to>
                                        <p:strVal val="visible"/>
                                      </p:to>
                                    </p:set>
                                    <p:anim calcmode="lin" valueType="num">
                                      <p:cBhvr>
                                        <p:cTn id="184" dur="500" fill="hold"/>
                                        <p:tgtEl>
                                          <p:spTgt spid="200"/>
                                        </p:tgtEl>
                                        <p:attrNameLst>
                                          <p:attrName>ppt_w</p:attrName>
                                        </p:attrNameLst>
                                      </p:cBhvr>
                                      <p:tavLst>
                                        <p:tav tm="0">
                                          <p:val>
                                            <p:fltVal val="0"/>
                                          </p:val>
                                        </p:tav>
                                        <p:tav tm="100000">
                                          <p:val>
                                            <p:strVal val="#ppt_w"/>
                                          </p:val>
                                        </p:tav>
                                      </p:tavLst>
                                    </p:anim>
                                    <p:anim calcmode="lin" valueType="num">
                                      <p:cBhvr>
                                        <p:cTn id="185" dur="500" fill="hold"/>
                                        <p:tgtEl>
                                          <p:spTgt spid="200"/>
                                        </p:tgtEl>
                                        <p:attrNameLst>
                                          <p:attrName>ppt_h</p:attrName>
                                        </p:attrNameLst>
                                      </p:cBhvr>
                                      <p:tavLst>
                                        <p:tav tm="0">
                                          <p:val>
                                            <p:fltVal val="0"/>
                                          </p:val>
                                        </p:tav>
                                        <p:tav tm="100000">
                                          <p:val>
                                            <p:strVal val="#ppt_h"/>
                                          </p:val>
                                        </p:tav>
                                      </p:tavLst>
                                    </p:anim>
                                    <p:animEffect transition="in" filter="fade">
                                      <p:cBhvr>
                                        <p:cTn id="186" dur="500"/>
                                        <p:tgtEl>
                                          <p:spTgt spid="200"/>
                                        </p:tgtEl>
                                      </p:cBhvr>
                                    </p:animEffect>
                                  </p:childTnLst>
                                </p:cTn>
                              </p:par>
                              <p:par>
                                <p:cTn id="187" presetID="53" presetClass="entr" presetSubtype="16" fill="hold" grpId="0" nodeType="withEffect">
                                  <p:stCondLst>
                                    <p:cond delay="0"/>
                                  </p:stCondLst>
                                  <p:childTnLst>
                                    <p:set>
                                      <p:cBhvr>
                                        <p:cTn id="188" dur="1" fill="hold">
                                          <p:stCondLst>
                                            <p:cond delay="0"/>
                                          </p:stCondLst>
                                        </p:cTn>
                                        <p:tgtEl>
                                          <p:spTgt spid="201"/>
                                        </p:tgtEl>
                                        <p:attrNameLst>
                                          <p:attrName>style.visibility</p:attrName>
                                        </p:attrNameLst>
                                      </p:cBhvr>
                                      <p:to>
                                        <p:strVal val="visible"/>
                                      </p:to>
                                    </p:set>
                                    <p:anim calcmode="lin" valueType="num">
                                      <p:cBhvr>
                                        <p:cTn id="189" dur="500" fill="hold"/>
                                        <p:tgtEl>
                                          <p:spTgt spid="201"/>
                                        </p:tgtEl>
                                        <p:attrNameLst>
                                          <p:attrName>ppt_w</p:attrName>
                                        </p:attrNameLst>
                                      </p:cBhvr>
                                      <p:tavLst>
                                        <p:tav tm="0">
                                          <p:val>
                                            <p:fltVal val="0"/>
                                          </p:val>
                                        </p:tav>
                                        <p:tav tm="100000">
                                          <p:val>
                                            <p:strVal val="#ppt_w"/>
                                          </p:val>
                                        </p:tav>
                                      </p:tavLst>
                                    </p:anim>
                                    <p:anim calcmode="lin" valueType="num">
                                      <p:cBhvr>
                                        <p:cTn id="190" dur="500" fill="hold"/>
                                        <p:tgtEl>
                                          <p:spTgt spid="201"/>
                                        </p:tgtEl>
                                        <p:attrNameLst>
                                          <p:attrName>ppt_h</p:attrName>
                                        </p:attrNameLst>
                                      </p:cBhvr>
                                      <p:tavLst>
                                        <p:tav tm="0">
                                          <p:val>
                                            <p:fltVal val="0"/>
                                          </p:val>
                                        </p:tav>
                                        <p:tav tm="100000">
                                          <p:val>
                                            <p:strVal val="#ppt_h"/>
                                          </p:val>
                                        </p:tav>
                                      </p:tavLst>
                                    </p:anim>
                                    <p:animEffect transition="in" filter="fade">
                                      <p:cBhvr>
                                        <p:cTn id="191" dur="500"/>
                                        <p:tgtEl>
                                          <p:spTgt spid="201"/>
                                        </p:tgtEl>
                                      </p:cBhvr>
                                    </p:animEffect>
                                  </p:childTnLst>
                                </p:cTn>
                              </p:par>
                              <p:par>
                                <p:cTn id="192" presetID="53" presetClass="entr" presetSubtype="16" fill="hold" grpId="0" nodeType="withEffect">
                                  <p:stCondLst>
                                    <p:cond delay="0"/>
                                  </p:stCondLst>
                                  <p:childTnLst>
                                    <p:set>
                                      <p:cBhvr>
                                        <p:cTn id="193" dur="1" fill="hold">
                                          <p:stCondLst>
                                            <p:cond delay="0"/>
                                          </p:stCondLst>
                                        </p:cTn>
                                        <p:tgtEl>
                                          <p:spTgt spid="202"/>
                                        </p:tgtEl>
                                        <p:attrNameLst>
                                          <p:attrName>style.visibility</p:attrName>
                                        </p:attrNameLst>
                                      </p:cBhvr>
                                      <p:to>
                                        <p:strVal val="visible"/>
                                      </p:to>
                                    </p:set>
                                    <p:anim calcmode="lin" valueType="num">
                                      <p:cBhvr>
                                        <p:cTn id="194" dur="500" fill="hold"/>
                                        <p:tgtEl>
                                          <p:spTgt spid="202"/>
                                        </p:tgtEl>
                                        <p:attrNameLst>
                                          <p:attrName>ppt_w</p:attrName>
                                        </p:attrNameLst>
                                      </p:cBhvr>
                                      <p:tavLst>
                                        <p:tav tm="0">
                                          <p:val>
                                            <p:fltVal val="0"/>
                                          </p:val>
                                        </p:tav>
                                        <p:tav tm="100000">
                                          <p:val>
                                            <p:strVal val="#ppt_w"/>
                                          </p:val>
                                        </p:tav>
                                      </p:tavLst>
                                    </p:anim>
                                    <p:anim calcmode="lin" valueType="num">
                                      <p:cBhvr>
                                        <p:cTn id="195" dur="500" fill="hold"/>
                                        <p:tgtEl>
                                          <p:spTgt spid="202"/>
                                        </p:tgtEl>
                                        <p:attrNameLst>
                                          <p:attrName>ppt_h</p:attrName>
                                        </p:attrNameLst>
                                      </p:cBhvr>
                                      <p:tavLst>
                                        <p:tav tm="0">
                                          <p:val>
                                            <p:fltVal val="0"/>
                                          </p:val>
                                        </p:tav>
                                        <p:tav tm="100000">
                                          <p:val>
                                            <p:strVal val="#ppt_h"/>
                                          </p:val>
                                        </p:tav>
                                      </p:tavLst>
                                    </p:anim>
                                    <p:animEffect transition="in" filter="fade">
                                      <p:cBhvr>
                                        <p:cTn id="196" dur="500"/>
                                        <p:tgtEl>
                                          <p:spTgt spid="202"/>
                                        </p:tgtEl>
                                      </p:cBhvr>
                                    </p:animEffect>
                                  </p:childTnLst>
                                </p:cTn>
                              </p:par>
                              <p:par>
                                <p:cTn id="197" presetID="53" presetClass="entr" presetSubtype="16" fill="hold" grpId="0" nodeType="withEffect">
                                  <p:stCondLst>
                                    <p:cond delay="0"/>
                                  </p:stCondLst>
                                  <p:childTnLst>
                                    <p:set>
                                      <p:cBhvr>
                                        <p:cTn id="198" dur="1" fill="hold">
                                          <p:stCondLst>
                                            <p:cond delay="0"/>
                                          </p:stCondLst>
                                        </p:cTn>
                                        <p:tgtEl>
                                          <p:spTgt spid="203"/>
                                        </p:tgtEl>
                                        <p:attrNameLst>
                                          <p:attrName>style.visibility</p:attrName>
                                        </p:attrNameLst>
                                      </p:cBhvr>
                                      <p:to>
                                        <p:strVal val="visible"/>
                                      </p:to>
                                    </p:set>
                                    <p:anim calcmode="lin" valueType="num">
                                      <p:cBhvr>
                                        <p:cTn id="199" dur="500" fill="hold"/>
                                        <p:tgtEl>
                                          <p:spTgt spid="203"/>
                                        </p:tgtEl>
                                        <p:attrNameLst>
                                          <p:attrName>ppt_w</p:attrName>
                                        </p:attrNameLst>
                                      </p:cBhvr>
                                      <p:tavLst>
                                        <p:tav tm="0">
                                          <p:val>
                                            <p:fltVal val="0"/>
                                          </p:val>
                                        </p:tav>
                                        <p:tav tm="100000">
                                          <p:val>
                                            <p:strVal val="#ppt_w"/>
                                          </p:val>
                                        </p:tav>
                                      </p:tavLst>
                                    </p:anim>
                                    <p:anim calcmode="lin" valueType="num">
                                      <p:cBhvr>
                                        <p:cTn id="200" dur="500" fill="hold"/>
                                        <p:tgtEl>
                                          <p:spTgt spid="203"/>
                                        </p:tgtEl>
                                        <p:attrNameLst>
                                          <p:attrName>ppt_h</p:attrName>
                                        </p:attrNameLst>
                                      </p:cBhvr>
                                      <p:tavLst>
                                        <p:tav tm="0">
                                          <p:val>
                                            <p:fltVal val="0"/>
                                          </p:val>
                                        </p:tav>
                                        <p:tav tm="100000">
                                          <p:val>
                                            <p:strVal val="#ppt_h"/>
                                          </p:val>
                                        </p:tav>
                                      </p:tavLst>
                                    </p:anim>
                                    <p:animEffect transition="in" filter="fade">
                                      <p:cBhvr>
                                        <p:cTn id="201" dur="500"/>
                                        <p:tgtEl>
                                          <p:spTgt spid="203"/>
                                        </p:tgtEl>
                                      </p:cBhvr>
                                    </p:animEffect>
                                  </p:childTnLst>
                                </p:cTn>
                              </p:par>
                              <p:par>
                                <p:cTn id="202" presetID="53" presetClass="entr" presetSubtype="16" fill="hold" grpId="0" nodeType="withEffect">
                                  <p:stCondLst>
                                    <p:cond delay="0"/>
                                  </p:stCondLst>
                                  <p:childTnLst>
                                    <p:set>
                                      <p:cBhvr>
                                        <p:cTn id="203" dur="1" fill="hold">
                                          <p:stCondLst>
                                            <p:cond delay="0"/>
                                          </p:stCondLst>
                                        </p:cTn>
                                        <p:tgtEl>
                                          <p:spTgt spid="204"/>
                                        </p:tgtEl>
                                        <p:attrNameLst>
                                          <p:attrName>style.visibility</p:attrName>
                                        </p:attrNameLst>
                                      </p:cBhvr>
                                      <p:to>
                                        <p:strVal val="visible"/>
                                      </p:to>
                                    </p:set>
                                    <p:anim calcmode="lin" valueType="num">
                                      <p:cBhvr>
                                        <p:cTn id="204" dur="500" fill="hold"/>
                                        <p:tgtEl>
                                          <p:spTgt spid="204"/>
                                        </p:tgtEl>
                                        <p:attrNameLst>
                                          <p:attrName>ppt_w</p:attrName>
                                        </p:attrNameLst>
                                      </p:cBhvr>
                                      <p:tavLst>
                                        <p:tav tm="0">
                                          <p:val>
                                            <p:fltVal val="0"/>
                                          </p:val>
                                        </p:tav>
                                        <p:tav tm="100000">
                                          <p:val>
                                            <p:strVal val="#ppt_w"/>
                                          </p:val>
                                        </p:tav>
                                      </p:tavLst>
                                    </p:anim>
                                    <p:anim calcmode="lin" valueType="num">
                                      <p:cBhvr>
                                        <p:cTn id="205" dur="500" fill="hold"/>
                                        <p:tgtEl>
                                          <p:spTgt spid="204"/>
                                        </p:tgtEl>
                                        <p:attrNameLst>
                                          <p:attrName>ppt_h</p:attrName>
                                        </p:attrNameLst>
                                      </p:cBhvr>
                                      <p:tavLst>
                                        <p:tav tm="0">
                                          <p:val>
                                            <p:fltVal val="0"/>
                                          </p:val>
                                        </p:tav>
                                        <p:tav tm="100000">
                                          <p:val>
                                            <p:strVal val="#ppt_h"/>
                                          </p:val>
                                        </p:tav>
                                      </p:tavLst>
                                    </p:anim>
                                    <p:animEffect transition="in" filter="fade">
                                      <p:cBhvr>
                                        <p:cTn id="206" dur="500"/>
                                        <p:tgtEl>
                                          <p:spTgt spid="204"/>
                                        </p:tgtEl>
                                      </p:cBhvr>
                                    </p:animEffect>
                                  </p:childTnLst>
                                </p:cTn>
                              </p:par>
                              <p:par>
                                <p:cTn id="207" presetID="53" presetClass="entr" presetSubtype="16" fill="hold" grpId="0" nodeType="withEffect">
                                  <p:stCondLst>
                                    <p:cond delay="0"/>
                                  </p:stCondLst>
                                  <p:childTnLst>
                                    <p:set>
                                      <p:cBhvr>
                                        <p:cTn id="208" dur="1" fill="hold">
                                          <p:stCondLst>
                                            <p:cond delay="0"/>
                                          </p:stCondLst>
                                        </p:cTn>
                                        <p:tgtEl>
                                          <p:spTgt spid="205"/>
                                        </p:tgtEl>
                                        <p:attrNameLst>
                                          <p:attrName>style.visibility</p:attrName>
                                        </p:attrNameLst>
                                      </p:cBhvr>
                                      <p:to>
                                        <p:strVal val="visible"/>
                                      </p:to>
                                    </p:set>
                                    <p:anim calcmode="lin" valueType="num">
                                      <p:cBhvr>
                                        <p:cTn id="209" dur="500" fill="hold"/>
                                        <p:tgtEl>
                                          <p:spTgt spid="205"/>
                                        </p:tgtEl>
                                        <p:attrNameLst>
                                          <p:attrName>ppt_w</p:attrName>
                                        </p:attrNameLst>
                                      </p:cBhvr>
                                      <p:tavLst>
                                        <p:tav tm="0">
                                          <p:val>
                                            <p:fltVal val="0"/>
                                          </p:val>
                                        </p:tav>
                                        <p:tav tm="100000">
                                          <p:val>
                                            <p:strVal val="#ppt_w"/>
                                          </p:val>
                                        </p:tav>
                                      </p:tavLst>
                                    </p:anim>
                                    <p:anim calcmode="lin" valueType="num">
                                      <p:cBhvr>
                                        <p:cTn id="210" dur="500" fill="hold"/>
                                        <p:tgtEl>
                                          <p:spTgt spid="205"/>
                                        </p:tgtEl>
                                        <p:attrNameLst>
                                          <p:attrName>ppt_h</p:attrName>
                                        </p:attrNameLst>
                                      </p:cBhvr>
                                      <p:tavLst>
                                        <p:tav tm="0">
                                          <p:val>
                                            <p:fltVal val="0"/>
                                          </p:val>
                                        </p:tav>
                                        <p:tav tm="100000">
                                          <p:val>
                                            <p:strVal val="#ppt_h"/>
                                          </p:val>
                                        </p:tav>
                                      </p:tavLst>
                                    </p:anim>
                                    <p:animEffect transition="in" filter="fade">
                                      <p:cBhvr>
                                        <p:cTn id="211" dur="500"/>
                                        <p:tgtEl>
                                          <p:spTgt spid="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animBg="1"/>
      <p:bldP spid="183" grpId="0" animBg="1"/>
      <p:bldP spid="184" grpId="0" animBg="1"/>
      <p:bldP spid="185" grpId="0" animBg="1"/>
      <p:bldP spid="186" grpId="0" animBg="1"/>
      <p:bldP spid="187" grpId="0" animBg="1"/>
      <p:bldP spid="188" grpId="0" animBg="1"/>
      <p:bldP spid="189" grpId="0" animBg="1"/>
      <p:bldP spid="190" grpId="0" animBg="1"/>
      <p:bldP spid="191" grpId="0" animBg="1"/>
      <p:bldP spid="192" grpId="0" animBg="1"/>
      <p:bldP spid="193" grpId="0" animBg="1"/>
      <p:bldP spid="194" grpId="0" animBg="1"/>
      <p:bldP spid="198" grpId="0"/>
      <p:bldP spid="199" grpId="0" animBg="1"/>
      <p:bldP spid="200" grpId="0"/>
      <p:bldP spid="201" grpId="0" animBg="1"/>
      <p:bldP spid="202" grpId="0"/>
      <p:bldP spid="203" grpId="0" animBg="1"/>
      <p:bldP spid="204" grpId="0"/>
      <p:bldP spid="205" grpId="0" animBg="1"/>
      <p:bldP spid="206" grpId="0"/>
      <p:bldP spid="207" grpId="0"/>
      <p:bldP spid="208" grpId="0"/>
      <p:bldP spid="209" grpId="0"/>
      <p:bldP spid="210" grpId="0"/>
      <p:bldP spid="211" grpId="0"/>
      <p:bldP spid="212" grpId="0"/>
      <p:bldP spid="213" grpId="0"/>
      <p:bldP spid="232" grpId="0" animBg="1"/>
      <p:bldP spid="233" grpId="0" animBg="1"/>
      <p:bldP spid="237" grpId="0"/>
      <p:bldP spid="238" grpId="0"/>
      <p:bldP spid="239" grpId="0"/>
      <p:bldP spid="240" grpId="0"/>
      <p:bldP spid="241" grpId="0"/>
      <p:bldP spid="242" grpId="0"/>
      <p:bldP spid="243" grpId="0"/>
      <p:bldP spid="24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1364567"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15" name="组合 14"/>
          <p:cNvGrpSpPr/>
          <p:nvPr/>
        </p:nvGrpSpPr>
        <p:grpSpPr>
          <a:xfrm>
            <a:off x="1817665" y="2732642"/>
            <a:ext cx="8722062" cy="1683597"/>
            <a:chOff x="31445" y="161947"/>
            <a:chExt cx="2500824" cy="318131"/>
          </a:xfrm>
          <a:solidFill>
            <a:srgbClr val="5FA326"/>
          </a:solidFill>
        </p:grpSpPr>
        <p:sp>
          <p:nvSpPr>
            <p:cNvPr id="16" name="矩形 15"/>
            <p:cNvSpPr/>
            <p:nvPr/>
          </p:nvSpPr>
          <p:spPr>
            <a:xfrm>
              <a:off x="31445" y="176315"/>
              <a:ext cx="2268640" cy="293086"/>
            </a:xfrm>
            <a:prstGeom prst="rect">
              <a:avLst/>
            </a:prstGeom>
            <a:solidFill>
              <a:srgbClr val="6CAE43"/>
            </a:solidFill>
            <a:ln w="25400" cap="flat" cmpd="sng" algn="ctr">
              <a:solidFill>
                <a:srgbClr val="6CAE43"/>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smtClean="0">
                <a:ln>
                  <a:noFill/>
                </a:ln>
                <a:solidFill>
                  <a:prstClr val="white"/>
                </a:solidFill>
                <a:effectLst/>
                <a:uLnTx/>
                <a:uFillTx/>
                <a:latin typeface="Arial"/>
                <a:ea typeface="方正正中黑简体"/>
                <a:cs typeface="+mn-ea"/>
                <a:sym typeface="+mn-lt"/>
              </a:endParaRPr>
            </a:p>
          </p:txBody>
        </p:sp>
        <p:sp>
          <p:nvSpPr>
            <p:cNvPr id="17" name="等腰三角形 16"/>
            <p:cNvSpPr/>
            <p:nvPr/>
          </p:nvSpPr>
          <p:spPr>
            <a:xfrm rot="5400000">
              <a:off x="2257111" y="204921"/>
              <a:ext cx="318131" cy="232184"/>
            </a:xfrm>
            <a:prstGeom prst="triangle">
              <a:avLst/>
            </a:prstGeom>
            <a:solidFill>
              <a:srgbClr val="6CAE43"/>
            </a:solidFill>
            <a:ln w="25400" cap="flat" cmpd="sng" algn="ctr">
              <a:solidFill>
                <a:srgbClr val="6CAE43"/>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smtClean="0">
                <a:ln>
                  <a:noFill/>
                </a:ln>
                <a:solidFill>
                  <a:prstClr val="white"/>
                </a:solidFill>
                <a:effectLst/>
                <a:uLnTx/>
                <a:uFillTx/>
                <a:latin typeface="Arial"/>
                <a:ea typeface="方正正中黑简体"/>
                <a:cs typeface="+mn-ea"/>
                <a:sym typeface="+mn-lt"/>
              </a:endParaRPr>
            </a:p>
          </p:txBody>
        </p:sp>
        <p:sp>
          <p:nvSpPr>
            <p:cNvPr id="18" name="TextBox 8"/>
            <p:cNvSpPr txBox="1"/>
            <p:nvPr/>
          </p:nvSpPr>
          <p:spPr>
            <a:xfrm>
              <a:off x="997543" y="238997"/>
              <a:ext cx="1422614" cy="157024"/>
            </a:xfrm>
            <a:prstGeom prst="rect">
              <a:avLst/>
            </a:prstGeom>
            <a:solidFill>
              <a:srgbClr val="6CAE43"/>
            </a:solidFill>
            <a:ln>
              <a:solidFill>
                <a:srgbClr val="6CAE43"/>
              </a:solidFill>
            </a:ln>
          </p:spPr>
          <p:txBody>
            <a:bodyPr wrap="none" rtlCol="0">
              <a:spAutoFit/>
            </a:bodyPr>
            <a:lstStyle/>
            <a:p>
              <a:pPr algn="just">
                <a:spcBef>
                  <a:spcPct val="0"/>
                </a:spcBef>
              </a:pPr>
              <a:r>
                <a:rPr lang="zh-CN" altLang="en-US" sz="4800" kern="0" spc="400" dirty="0">
                  <a:solidFill>
                    <a:schemeClr val="bg1"/>
                  </a:solidFill>
                  <a:latin typeface="微软雅黑" panose="020B0503020204020204" pitchFamily="34" charset="-122"/>
                  <a:ea typeface="微软雅黑" panose="020B0503020204020204" pitchFamily="34" charset="-122"/>
                  <a:cs typeface="+mn-ea"/>
                  <a:sym typeface="+mn-lt"/>
                </a:rPr>
                <a:t> </a:t>
              </a:r>
              <a:r>
                <a:rPr lang="zh-CN" altLang="en-US" sz="4800" kern="0" spc="400" dirty="0" smtClean="0">
                  <a:solidFill>
                    <a:schemeClr val="bg1"/>
                  </a:solidFill>
                  <a:latin typeface="微软雅黑" panose="020B0503020204020204" pitchFamily="34" charset="-122"/>
                  <a:ea typeface="微软雅黑" panose="020B0503020204020204" pitchFamily="34" charset="-122"/>
                  <a:cs typeface="+mn-ea"/>
                  <a:sym typeface="+mn-lt"/>
                </a:rPr>
                <a:t> </a:t>
              </a:r>
              <a:r>
                <a:rPr lang="zh-CN" altLang="en-US" sz="48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lt"/>
                </a:rPr>
                <a:t>选题</a:t>
              </a:r>
              <a:r>
                <a:rPr lang="zh-CN" altLang="en-US" sz="480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lt"/>
                </a:rPr>
                <a:t>目的与意义</a:t>
              </a:r>
              <a:endParaRPr lang="en-US" altLang="zh-CN" sz="480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lt"/>
              </a:endParaRPr>
            </a:p>
          </p:txBody>
        </p:sp>
      </p:grpSp>
      <p:grpSp>
        <p:nvGrpSpPr>
          <p:cNvPr id="19" name="组合 18"/>
          <p:cNvGrpSpPr/>
          <p:nvPr/>
        </p:nvGrpSpPr>
        <p:grpSpPr>
          <a:xfrm>
            <a:off x="2081804" y="1831086"/>
            <a:ext cx="3493221" cy="3493221"/>
            <a:chOff x="267453" y="94709"/>
            <a:chExt cx="454824" cy="454824"/>
          </a:xfrm>
        </p:grpSpPr>
        <p:sp>
          <p:nvSpPr>
            <p:cNvPr id="20" name="椭圆 19"/>
            <p:cNvSpPr/>
            <p:nvPr/>
          </p:nvSpPr>
          <p:spPr>
            <a:xfrm>
              <a:off x="301756" y="114952"/>
              <a:ext cx="390525" cy="395287"/>
            </a:xfrm>
            <a:prstGeom prst="ellipse">
              <a:avLst/>
            </a:prstGeom>
            <a:solidFill>
              <a:sysClr val="window" lastClr="FFFFFF"/>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smtClean="0">
                <a:ln>
                  <a:noFill/>
                </a:ln>
                <a:solidFill>
                  <a:prstClr val="white"/>
                </a:solidFill>
                <a:effectLst/>
                <a:uLnTx/>
                <a:uFillTx/>
                <a:latin typeface="Arial"/>
                <a:ea typeface="方正正中黑简体"/>
                <a:cs typeface="+mn-ea"/>
                <a:sym typeface="+mn-lt"/>
              </a:endParaRPr>
            </a:p>
          </p:txBody>
        </p:sp>
        <p:sp>
          <p:nvSpPr>
            <p:cNvPr id="23" name="椭圆 22"/>
            <p:cNvSpPr/>
            <p:nvPr/>
          </p:nvSpPr>
          <p:spPr>
            <a:xfrm>
              <a:off x="343738" y="170570"/>
              <a:ext cx="302255" cy="302255"/>
            </a:xfrm>
            <a:prstGeom prst="ellipse">
              <a:avLst/>
            </a:prstGeom>
            <a:solidFill>
              <a:srgbClr val="6CAE4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smtClean="0">
                <a:ln>
                  <a:noFill/>
                </a:ln>
                <a:solidFill>
                  <a:prstClr val="white"/>
                </a:solidFill>
                <a:effectLst/>
                <a:uLnTx/>
                <a:uFillTx/>
                <a:latin typeface="Arial"/>
                <a:ea typeface="方正正中黑简体"/>
                <a:cs typeface="+mn-ea"/>
                <a:sym typeface="+mn-lt"/>
              </a:endParaRPr>
            </a:p>
          </p:txBody>
        </p:sp>
        <p:sp>
          <p:nvSpPr>
            <p:cNvPr id="24" name="同心圆 23"/>
            <p:cNvSpPr/>
            <p:nvPr/>
          </p:nvSpPr>
          <p:spPr>
            <a:xfrm>
              <a:off x="267453" y="94709"/>
              <a:ext cx="454824" cy="454824"/>
            </a:xfrm>
            <a:prstGeom prst="donut">
              <a:avLst>
                <a:gd name="adj" fmla="val 8567"/>
              </a:avLst>
            </a:prstGeom>
            <a:solidFill>
              <a:sysClr val="window" lastClr="FFFFFF"/>
            </a:solidFill>
            <a:ln w="9525" cap="flat" cmpd="sng" algn="ctr">
              <a:noFill/>
              <a:prstDash val="solid"/>
            </a:ln>
            <a:effectLst>
              <a:outerShdw blurRad="63500" sx="102000" sy="102000" algn="ctr" rotWithShape="0">
                <a:prstClr val="black">
                  <a:alpha val="2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smtClean="0">
                <a:ln>
                  <a:noFill/>
                </a:ln>
                <a:solidFill>
                  <a:prstClr val="black"/>
                </a:solidFill>
                <a:effectLst/>
                <a:uLnTx/>
                <a:uFillTx/>
                <a:latin typeface="Arial"/>
                <a:ea typeface="方正正中黑简体"/>
                <a:cs typeface="+mn-ea"/>
                <a:sym typeface="+mn-lt"/>
              </a:endParaRPr>
            </a:p>
          </p:txBody>
        </p:sp>
        <p:sp>
          <p:nvSpPr>
            <p:cNvPr id="25" name="TextBox 9"/>
            <p:cNvSpPr txBox="1"/>
            <p:nvPr/>
          </p:nvSpPr>
          <p:spPr>
            <a:xfrm>
              <a:off x="370583" y="176347"/>
              <a:ext cx="261978" cy="26849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800" b="0" i="0" u="none" strike="noStrike" kern="0" cap="none" spc="0" normalizeH="0" baseline="0" noProof="0" dirty="0" smtClean="0">
                  <a:ln>
                    <a:noFill/>
                  </a:ln>
                  <a:solidFill>
                    <a:prstClr val="white"/>
                  </a:solidFill>
                  <a:effectLst/>
                  <a:uLnTx/>
                  <a:uFillTx/>
                  <a:latin typeface="Arial"/>
                  <a:ea typeface="方正正中黑简体"/>
                  <a:cs typeface="+mn-ea"/>
                  <a:sym typeface="+mn-lt"/>
                </a:rPr>
                <a:t>01</a:t>
              </a:r>
              <a:endParaRPr kumimoji="0" lang="zh-CN" altLang="en-US" sz="12800" b="0" i="0" u="none" strike="noStrike" kern="0" cap="none" spc="0" normalizeH="0" baseline="0" noProof="0" dirty="0" smtClean="0">
                <a:ln>
                  <a:noFill/>
                </a:ln>
                <a:solidFill>
                  <a:prstClr val="white"/>
                </a:solidFill>
                <a:effectLst/>
                <a:uLnTx/>
                <a:uFillTx/>
                <a:latin typeface="Arial"/>
                <a:ea typeface="方正正中黑简体"/>
                <a:cs typeface="+mn-ea"/>
                <a:sym typeface="+mn-lt"/>
              </a:endParaRPr>
            </a:p>
          </p:txBody>
        </p:sp>
      </p:grpSp>
    </p:spTree>
    <p:extLst>
      <p:ext uri="{BB962C8B-B14F-4D97-AF65-F5344CB8AC3E}">
        <p14:creationId xmlns:p14="http://schemas.microsoft.com/office/powerpoint/2010/main" val="22312200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2000"/>
                                        <p:tgtEl>
                                          <p:spTgt spid="19"/>
                                        </p:tgtEl>
                                      </p:cBhvr>
                                    </p:animEffect>
                                  </p:childTnLst>
                                </p:cTn>
                              </p:par>
                              <p:par>
                                <p:cTn id="8" presetID="22" presetClass="entr" presetSubtype="8"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1364567"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85" name="矩形 84"/>
          <p:cNvSpPr/>
          <p:nvPr/>
        </p:nvSpPr>
        <p:spPr>
          <a:xfrm>
            <a:off x="1" y="508000"/>
            <a:ext cx="182563" cy="508000"/>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ea typeface="微软雅黑" panose="020B0503020204020204" pitchFamily="34" charset="-122"/>
            </a:endParaRPr>
          </a:p>
        </p:txBody>
      </p:sp>
      <p:sp>
        <p:nvSpPr>
          <p:cNvPr id="86" name="文本框 4"/>
          <p:cNvSpPr txBox="1">
            <a:spLocks noChangeArrowheads="1"/>
          </p:cNvSpPr>
          <p:nvPr/>
        </p:nvSpPr>
        <p:spPr bwMode="auto">
          <a:xfrm>
            <a:off x="295275" y="561975"/>
            <a:ext cx="26812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000" b="1">
                <a:solidFill>
                  <a:prstClr val="black"/>
                </a:solidFill>
                <a:latin typeface="微软雅黑" panose="020B0503020204020204" pitchFamily="34" charset="-122"/>
                <a:ea typeface="微软雅黑" panose="020B0503020204020204" pitchFamily="34" charset="-122"/>
              </a:rPr>
              <a:t>单击此处输入标题</a:t>
            </a:r>
          </a:p>
        </p:txBody>
      </p:sp>
      <p:sp>
        <p:nvSpPr>
          <p:cNvPr id="7" name="Freeform 26"/>
          <p:cNvSpPr>
            <a:spLocks/>
          </p:cNvSpPr>
          <p:nvPr/>
        </p:nvSpPr>
        <p:spPr bwMode="auto">
          <a:xfrm>
            <a:off x="7242505" y="2220375"/>
            <a:ext cx="2883257" cy="805953"/>
          </a:xfrm>
          <a:custGeom>
            <a:avLst/>
            <a:gdLst>
              <a:gd name="T0" fmla="*/ 3799 w 3804"/>
              <a:gd name="T1" fmla="*/ 0 h 1355"/>
              <a:gd name="T2" fmla="*/ 372 w 3804"/>
              <a:gd name="T3" fmla="*/ 0 h 1355"/>
              <a:gd name="T4" fmla="*/ 0 w 3804"/>
              <a:gd name="T5" fmla="*/ 679 h 1355"/>
              <a:gd name="T6" fmla="*/ 372 w 3804"/>
              <a:gd name="T7" fmla="*/ 1355 h 1355"/>
              <a:gd name="T8" fmla="*/ 3804 w 3804"/>
              <a:gd name="T9" fmla="*/ 1355 h 1355"/>
              <a:gd name="T10" fmla="*/ 3799 w 3804"/>
              <a:gd name="T11" fmla="*/ 0 h 1355"/>
            </a:gdLst>
            <a:ahLst/>
            <a:cxnLst>
              <a:cxn ang="0">
                <a:pos x="T0" y="T1"/>
              </a:cxn>
              <a:cxn ang="0">
                <a:pos x="T2" y="T3"/>
              </a:cxn>
              <a:cxn ang="0">
                <a:pos x="T4" y="T5"/>
              </a:cxn>
              <a:cxn ang="0">
                <a:pos x="T6" y="T7"/>
              </a:cxn>
              <a:cxn ang="0">
                <a:pos x="T8" y="T9"/>
              </a:cxn>
              <a:cxn ang="0">
                <a:pos x="T10" y="T11"/>
              </a:cxn>
            </a:cxnLst>
            <a:rect l="0" t="0" r="r" b="b"/>
            <a:pathLst>
              <a:path w="3804" h="1355">
                <a:moveTo>
                  <a:pt x="3799" y="0"/>
                </a:moveTo>
                <a:lnTo>
                  <a:pt x="372" y="0"/>
                </a:lnTo>
                <a:lnTo>
                  <a:pt x="0" y="679"/>
                </a:lnTo>
                <a:lnTo>
                  <a:pt x="372" y="1355"/>
                </a:lnTo>
                <a:lnTo>
                  <a:pt x="3804" y="1355"/>
                </a:lnTo>
                <a:lnTo>
                  <a:pt x="3799" y="0"/>
                </a:lnTo>
                <a:close/>
              </a:path>
            </a:pathLst>
          </a:custGeom>
          <a:solidFill>
            <a:srgbClr val="7FD13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8" name="Freeform 26"/>
          <p:cNvSpPr>
            <a:spLocks/>
          </p:cNvSpPr>
          <p:nvPr/>
        </p:nvSpPr>
        <p:spPr bwMode="auto">
          <a:xfrm flipH="1">
            <a:off x="7479407" y="5128540"/>
            <a:ext cx="2856736" cy="805953"/>
          </a:xfrm>
          <a:custGeom>
            <a:avLst/>
            <a:gdLst>
              <a:gd name="T0" fmla="*/ 3799 w 3804"/>
              <a:gd name="T1" fmla="*/ 0 h 1355"/>
              <a:gd name="T2" fmla="*/ 372 w 3804"/>
              <a:gd name="T3" fmla="*/ 0 h 1355"/>
              <a:gd name="T4" fmla="*/ 0 w 3804"/>
              <a:gd name="T5" fmla="*/ 679 h 1355"/>
              <a:gd name="T6" fmla="*/ 372 w 3804"/>
              <a:gd name="T7" fmla="*/ 1355 h 1355"/>
              <a:gd name="T8" fmla="*/ 3804 w 3804"/>
              <a:gd name="T9" fmla="*/ 1355 h 1355"/>
              <a:gd name="T10" fmla="*/ 3799 w 3804"/>
              <a:gd name="T11" fmla="*/ 0 h 1355"/>
            </a:gdLst>
            <a:ahLst/>
            <a:cxnLst>
              <a:cxn ang="0">
                <a:pos x="T0" y="T1"/>
              </a:cxn>
              <a:cxn ang="0">
                <a:pos x="T2" y="T3"/>
              </a:cxn>
              <a:cxn ang="0">
                <a:pos x="T4" y="T5"/>
              </a:cxn>
              <a:cxn ang="0">
                <a:pos x="T6" y="T7"/>
              </a:cxn>
              <a:cxn ang="0">
                <a:pos x="T8" y="T9"/>
              </a:cxn>
              <a:cxn ang="0">
                <a:pos x="T10" y="T11"/>
              </a:cxn>
            </a:cxnLst>
            <a:rect l="0" t="0" r="r" b="b"/>
            <a:pathLst>
              <a:path w="3804" h="1355">
                <a:moveTo>
                  <a:pt x="3799" y="0"/>
                </a:moveTo>
                <a:lnTo>
                  <a:pt x="372" y="0"/>
                </a:lnTo>
                <a:lnTo>
                  <a:pt x="0" y="679"/>
                </a:lnTo>
                <a:lnTo>
                  <a:pt x="372" y="1355"/>
                </a:lnTo>
                <a:lnTo>
                  <a:pt x="3804" y="1355"/>
                </a:lnTo>
                <a:lnTo>
                  <a:pt x="3799" y="0"/>
                </a:lnTo>
                <a:close/>
              </a:path>
            </a:pathLst>
          </a:custGeom>
          <a:solidFill>
            <a:srgbClr val="7FD13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9" name="Freeform 26"/>
          <p:cNvSpPr>
            <a:spLocks/>
          </p:cNvSpPr>
          <p:nvPr/>
        </p:nvSpPr>
        <p:spPr bwMode="auto">
          <a:xfrm flipH="1">
            <a:off x="9076132" y="3509662"/>
            <a:ext cx="2856736" cy="805953"/>
          </a:xfrm>
          <a:custGeom>
            <a:avLst/>
            <a:gdLst>
              <a:gd name="T0" fmla="*/ 3799 w 3804"/>
              <a:gd name="T1" fmla="*/ 0 h 1355"/>
              <a:gd name="T2" fmla="*/ 372 w 3804"/>
              <a:gd name="T3" fmla="*/ 0 h 1355"/>
              <a:gd name="T4" fmla="*/ 0 w 3804"/>
              <a:gd name="T5" fmla="*/ 679 h 1355"/>
              <a:gd name="T6" fmla="*/ 372 w 3804"/>
              <a:gd name="T7" fmla="*/ 1355 h 1355"/>
              <a:gd name="T8" fmla="*/ 3804 w 3804"/>
              <a:gd name="T9" fmla="*/ 1355 h 1355"/>
              <a:gd name="T10" fmla="*/ 3799 w 3804"/>
              <a:gd name="T11" fmla="*/ 0 h 1355"/>
            </a:gdLst>
            <a:ahLst/>
            <a:cxnLst>
              <a:cxn ang="0">
                <a:pos x="T0" y="T1"/>
              </a:cxn>
              <a:cxn ang="0">
                <a:pos x="T2" y="T3"/>
              </a:cxn>
              <a:cxn ang="0">
                <a:pos x="T4" y="T5"/>
              </a:cxn>
              <a:cxn ang="0">
                <a:pos x="T6" y="T7"/>
              </a:cxn>
              <a:cxn ang="0">
                <a:pos x="T8" y="T9"/>
              </a:cxn>
              <a:cxn ang="0">
                <a:pos x="T10" y="T11"/>
              </a:cxn>
            </a:cxnLst>
            <a:rect l="0" t="0" r="r" b="b"/>
            <a:pathLst>
              <a:path w="3804" h="1355">
                <a:moveTo>
                  <a:pt x="3799" y="0"/>
                </a:moveTo>
                <a:lnTo>
                  <a:pt x="372" y="0"/>
                </a:lnTo>
                <a:lnTo>
                  <a:pt x="0" y="679"/>
                </a:lnTo>
                <a:lnTo>
                  <a:pt x="372" y="1355"/>
                </a:lnTo>
                <a:lnTo>
                  <a:pt x="3804" y="1355"/>
                </a:lnTo>
                <a:lnTo>
                  <a:pt x="3799" y="0"/>
                </a:lnTo>
                <a:close/>
              </a:path>
            </a:pathLst>
          </a:custGeom>
          <a:solidFill>
            <a:srgbClr val="7FD13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0" name="Freeform 26"/>
          <p:cNvSpPr>
            <a:spLocks/>
          </p:cNvSpPr>
          <p:nvPr/>
        </p:nvSpPr>
        <p:spPr bwMode="auto">
          <a:xfrm>
            <a:off x="5662984" y="3830706"/>
            <a:ext cx="2883257" cy="805953"/>
          </a:xfrm>
          <a:custGeom>
            <a:avLst/>
            <a:gdLst>
              <a:gd name="T0" fmla="*/ 3799 w 3804"/>
              <a:gd name="T1" fmla="*/ 0 h 1355"/>
              <a:gd name="T2" fmla="*/ 372 w 3804"/>
              <a:gd name="T3" fmla="*/ 0 h 1355"/>
              <a:gd name="T4" fmla="*/ 0 w 3804"/>
              <a:gd name="T5" fmla="*/ 679 h 1355"/>
              <a:gd name="T6" fmla="*/ 372 w 3804"/>
              <a:gd name="T7" fmla="*/ 1355 h 1355"/>
              <a:gd name="T8" fmla="*/ 3804 w 3804"/>
              <a:gd name="T9" fmla="*/ 1355 h 1355"/>
              <a:gd name="T10" fmla="*/ 3799 w 3804"/>
              <a:gd name="T11" fmla="*/ 0 h 1355"/>
            </a:gdLst>
            <a:ahLst/>
            <a:cxnLst>
              <a:cxn ang="0">
                <a:pos x="T0" y="T1"/>
              </a:cxn>
              <a:cxn ang="0">
                <a:pos x="T2" y="T3"/>
              </a:cxn>
              <a:cxn ang="0">
                <a:pos x="T4" y="T5"/>
              </a:cxn>
              <a:cxn ang="0">
                <a:pos x="T6" y="T7"/>
              </a:cxn>
              <a:cxn ang="0">
                <a:pos x="T8" y="T9"/>
              </a:cxn>
              <a:cxn ang="0">
                <a:pos x="T10" y="T11"/>
              </a:cxn>
            </a:cxnLst>
            <a:rect l="0" t="0" r="r" b="b"/>
            <a:pathLst>
              <a:path w="3804" h="1355">
                <a:moveTo>
                  <a:pt x="3799" y="0"/>
                </a:moveTo>
                <a:lnTo>
                  <a:pt x="372" y="0"/>
                </a:lnTo>
                <a:lnTo>
                  <a:pt x="0" y="679"/>
                </a:lnTo>
                <a:lnTo>
                  <a:pt x="372" y="1355"/>
                </a:lnTo>
                <a:lnTo>
                  <a:pt x="3804" y="1355"/>
                </a:lnTo>
                <a:lnTo>
                  <a:pt x="3799" y="0"/>
                </a:lnTo>
                <a:close/>
              </a:path>
            </a:pathLst>
          </a:custGeom>
          <a:solidFill>
            <a:srgbClr val="7FD13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nvGrpSpPr>
          <p:cNvPr id="11" name="Group 9"/>
          <p:cNvGrpSpPr/>
          <p:nvPr/>
        </p:nvGrpSpPr>
        <p:grpSpPr>
          <a:xfrm rot="18810804">
            <a:off x="7862570" y="4123298"/>
            <a:ext cx="1122786" cy="720924"/>
            <a:chOff x="4481513" y="3678059"/>
            <a:chExt cx="1614487" cy="1036638"/>
          </a:xfrm>
          <a:solidFill>
            <a:srgbClr val="6CAE43"/>
          </a:solidFill>
        </p:grpSpPr>
        <p:sp>
          <p:nvSpPr>
            <p:cNvPr id="12" name="Rectangle 12"/>
            <p:cNvSpPr>
              <a:spLocks noChangeArrowheads="1"/>
            </p:cNvSpPr>
            <p:nvPr/>
          </p:nvSpPr>
          <p:spPr bwMode="auto">
            <a:xfrm>
              <a:off x="4481513" y="3678059"/>
              <a:ext cx="1614487" cy="344488"/>
            </a:xfrm>
            <a:prstGeom prst="rect">
              <a:avLst/>
            </a:prstGeom>
            <a:grpFill/>
            <a:ln>
              <a:solidFill>
                <a:srgbClr val="6CAE43"/>
              </a:solid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3" name="Rectangle 13"/>
            <p:cNvSpPr>
              <a:spLocks noChangeArrowheads="1"/>
            </p:cNvSpPr>
            <p:nvPr/>
          </p:nvSpPr>
          <p:spPr bwMode="auto">
            <a:xfrm>
              <a:off x="4481513" y="4022546"/>
              <a:ext cx="1614487" cy="344488"/>
            </a:xfrm>
            <a:prstGeom prst="rect">
              <a:avLst/>
            </a:prstGeom>
            <a:grpFill/>
            <a:ln>
              <a:solidFill>
                <a:srgbClr val="6CAE43"/>
              </a:solid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4" name="Rectangle 14"/>
            <p:cNvSpPr>
              <a:spLocks noChangeArrowheads="1"/>
            </p:cNvSpPr>
            <p:nvPr/>
          </p:nvSpPr>
          <p:spPr bwMode="auto">
            <a:xfrm>
              <a:off x="4481513" y="4367034"/>
              <a:ext cx="1614487" cy="347663"/>
            </a:xfrm>
            <a:prstGeom prst="rect">
              <a:avLst/>
            </a:prstGeom>
            <a:grpFill/>
            <a:ln>
              <a:solidFill>
                <a:srgbClr val="6CAE43"/>
              </a:solid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grpSp>
        <p:nvGrpSpPr>
          <p:cNvPr id="15" name="Group 13"/>
          <p:cNvGrpSpPr/>
          <p:nvPr/>
        </p:nvGrpSpPr>
        <p:grpSpPr>
          <a:xfrm rot="18810804">
            <a:off x="8633191" y="3312678"/>
            <a:ext cx="1122786" cy="717613"/>
            <a:chOff x="6096000" y="3187521"/>
            <a:chExt cx="1614487" cy="1031876"/>
          </a:xfrm>
          <a:solidFill>
            <a:srgbClr val="6CAE43"/>
          </a:solidFill>
        </p:grpSpPr>
        <p:sp>
          <p:nvSpPr>
            <p:cNvPr id="16" name="Rectangle 15"/>
            <p:cNvSpPr>
              <a:spLocks noChangeArrowheads="1"/>
            </p:cNvSpPr>
            <p:nvPr/>
          </p:nvSpPr>
          <p:spPr bwMode="auto">
            <a:xfrm>
              <a:off x="6096000" y="3187521"/>
              <a:ext cx="1614487" cy="344488"/>
            </a:xfrm>
            <a:prstGeom prst="rect">
              <a:avLst/>
            </a:prstGeom>
            <a:grpFill/>
            <a:ln>
              <a:solidFill>
                <a:srgbClr val="6CAE43"/>
              </a:solid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7" name="Rectangle 16"/>
            <p:cNvSpPr>
              <a:spLocks noChangeArrowheads="1"/>
            </p:cNvSpPr>
            <p:nvPr/>
          </p:nvSpPr>
          <p:spPr bwMode="auto">
            <a:xfrm>
              <a:off x="6096000" y="3532009"/>
              <a:ext cx="1614487" cy="342900"/>
            </a:xfrm>
            <a:prstGeom prst="rect">
              <a:avLst/>
            </a:prstGeom>
            <a:grpFill/>
            <a:ln>
              <a:solidFill>
                <a:srgbClr val="6CAE43"/>
              </a:solid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8" name="Rectangle 17"/>
            <p:cNvSpPr>
              <a:spLocks noChangeArrowheads="1"/>
            </p:cNvSpPr>
            <p:nvPr/>
          </p:nvSpPr>
          <p:spPr bwMode="auto">
            <a:xfrm>
              <a:off x="6096000" y="3874909"/>
              <a:ext cx="1614487" cy="344488"/>
            </a:xfrm>
            <a:prstGeom prst="rect">
              <a:avLst/>
            </a:prstGeom>
            <a:grpFill/>
            <a:ln>
              <a:solidFill>
                <a:srgbClr val="6CAE43"/>
              </a:solid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grpSp>
        <p:nvGrpSpPr>
          <p:cNvPr id="19" name="Group 17"/>
          <p:cNvGrpSpPr/>
          <p:nvPr/>
        </p:nvGrpSpPr>
        <p:grpSpPr>
          <a:xfrm rot="18810804">
            <a:off x="9367730" y="2446341"/>
            <a:ext cx="1290597" cy="720924"/>
            <a:chOff x="7700963" y="3678059"/>
            <a:chExt cx="1855787" cy="1036638"/>
          </a:xfrm>
          <a:solidFill>
            <a:srgbClr val="6CAE43"/>
          </a:solidFill>
        </p:grpSpPr>
        <p:sp>
          <p:nvSpPr>
            <p:cNvPr id="20" name="Freeform 7"/>
            <p:cNvSpPr>
              <a:spLocks/>
            </p:cNvSpPr>
            <p:nvPr/>
          </p:nvSpPr>
          <p:spPr bwMode="auto">
            <a:xfrm>
              <a:off x="9224963" y="3678059"/>
              <a:ext cx="331787" cy="1036638"/>
            </a:xfrm>
            <a:custGeom>
              <a:avLst/>
              <a:gdLst>
                <a:gd name="T0" fmla="*/ 0 w 209"/>
                <a:gd name="T1" fmla="*/ 162 h 653"/>
                <a:gd name="T2" fmla="*/ 135 w 209"/>
                <a:gd name="T3" fmla="*/ 0 h 653"/>
                <a:gd name="T4" fmla="*/ 209 w 209"/>
                <a:gd name="T5" fmla="*/ 210 h 653"/>
                <a:gd name="T6" fmla="*/ 209 w 209"/>
                <a:gd name="T7" fmla="*/ 443 h 653"/>
                <a:gd name="T8" fmla="*/ 135 w 209"/>
                <a:gd name="T9" fmla="*/ 653 h 653"/>
                <a:gd name="T10" fmla="*/ 0 w 209"/>
                <a:gd name="T11" fmla="*/ 488 h 653"/>
                <a:gd name="T12" fmla="*/ 0 w 209"/>
                <a:gd name="T13" fmla="*/ 162 h 653"/>
              </a:gdLst>
              <a:ahLst/>
              <a:cxnLst>
                <a:cxn ang="0">
                  <a:pos x="T0" y="T1"/>
                </a:cxn>
                <a:cxn ang="0">
                  <a:pos x="T2" y="T3"/>
                </a:cxn>
                <a:cxn ang="0">
                  <a:pos x="T4" y="T5"/>
                </a:cxn>
                <a:cxn ang="0">
                  <a:pos x="T6" y="T7"/>
                </a:cxn>
                <a:cxn ang="0">
                  <a:pos x="T8" y="T9"/>
                </a:cxn>
                <a:cxn ang="0">
                  <a:pos x="T10" y="T11"/>
                </a:cxn>
                <a:cxn ang="0">
                  <a:pos x="T12" y="T13"/>
                </a:cxn>
              </a:cxnLst>
              <a:rect l="0" t="0" r="r" b="b"/>
              <a:pathLst>
                <a:path w="209" h="653">
                  <a:moveTo>
                    <a:pt x="0" y="162"/>
                  </a:moveTo>
                  <a:lnTo>
                    <a:pt x="135" y="0"/>
                  </a:lnTo>
                  <a:lnTo>
                    <a:pt x="209" y="210"/>
                  </a:lnTo>
                  <a:lnTo>
                    <a:pt x="209" y="443"/>
                  </a:lnTo>
                  <a:lnTo>
                    <a:pt x="135" y="653"/>
                  </a:lnTo>
                  <a:lnTo>
                    <a:pt x="0" y="488"/>
                  </a:lnTo>
                  <a:lnTo>
                    <a:pt x="0" y="162"/>
                  </a:lnTo>
                  <a:close/>
                </a:path>
              </a:pathLst>
            </a:custGeom>
            <a:grpFill/>
            <a:ln w="9525">
              <a:solidFill>
                <a:srgbClr val="6CAE43"/>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1" name="Freeform 18"/>
            <p:cNvSpPr>
              <a:spLocks/>
            </p:cNvSpPr>
            <p:nvPr/>
          </p:nvSpPr>
          <p:spPr bwMode="auto">
            <a:xfrm>
              <a:off x="7700963" y="3678059"/>
              <a:ext cx="1738312" cy="344488"/>
            </a:xfrm>
            <a:custGeom>
              <a:avLst/>
              <a:gdLst>
                <a:gd name="T0" fmla="*/ 1020 w 1095"/>
                <a:gd name="T1" fmla="*/ 217 h 217"/>
                <a:gd name="T2" fmla="*/ 1095 w 1095"/>
                <a:gd name="T3" fmla="*/ 0 h 217"/>
                <a:gd name="T4" fmla="*/ 0 w 1095"/>
                <a:gd name="T5" fmla="*/ 0 h 217"/>
                <a:gd name="T6" fmla="*/ 0 w 1095"/>
                <a:gd name="T7" fmla="*/ 217 h 217"/>
                <a:gd name="T8" fmla="*/ 1020 w 1095"/>
                <a:gd name="T9" fmla="*/ 217 h 217"/>
              </a:gdLst>
              <a:ahLst/>
              <a:cxnLst>
                <a:cxn ang="0">
                  <a:pos x="T0" y="T1"/>
                </a:cxn>
                <a:cxn ang="0">
                  <a:pos x="T2" y="T3"/>
                </a:cxn>
                <a:cxn ang="0">
                  <a:pos x="T4" y="T5"/>
                </a:cxn>
                <a:cxn ang="0">
                  <a:pos x="T6" y="T7"/>
                </a:cxn>
                <a:cxn ang="0">
                  <a:pos x="T8" y="T9"/>
                </a:cxn>
              </a:cxnLst>
              <a:rect l="0" t="0" r="r" b="b"/>
              <a:pathLst>
                <a:path w="1095" h="217">
                  <a:moveTo>
                    <a:pt x="1020" y="217"/>
                  </a:moveTo>
                  <a:lnTo>
                    <a:pt x="1095" y="0"/>
                  </a:lnTo>
                  <a:lnTo>
                    <a:pt x="0" y="0"/>
                  </a:lnTo>
                  <a:lnTo>
                    <a:pt x="0" y="217"/>
                  </a:lnTo>
                  <a:lnTo>
                    <a:pt x="1020" y="217"/>
                  </a:lnTo>
                  <a:close/>
                </a:path>
              </a:pathLst>
            </a:custGeom>
            <a:grpFill/>
            <a:ln>
              <a:solidFill>
                <a:srgbClr val="6CAE43"/>
              </a:solid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2" name="Rectangle 19"/>
            <p:cNvSpPr>
              <a:spLocks noChangeArrowheads="1"/>
            </p:cNvSpPr>
            <p:nvPr/>
          </p:nvSpPr>
          <p:spPr bwMode="auto">
            <a:xfrm>
              <a:off x="7700963" y="4022546"/>
              <a:ext cx="1619250" cy="344488"/>
            </a:xfrm>
            <a:prstGeom prst="rect">
              <a:avLst/>
            </a:prstGeom>
            <a:grpFill/>
            <a:ln>
              <a:solidFill>
                <a:srgbClr val="6CAE43"/>
              </a:solid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3" name="Freeform 20"/>
            <p:cNvSpPr>
              <a:spLocks/>
            </p:cNvSpPr>
            <p:nvPr/>
          </p:nvSpPr>
          <p:spPr bwMode="auto">
            <a:xfrm>
              <a:off x="7700963" y="4367034"/>
              <a:ext cx="1738312" cy="347663"/>
            </a:xfrm>
            <a:custGeom>
              <a:avLst/>
              <a:gdLst>
                <a:gd name="T0" fmla="*/ 1095 w 1095"/>
                <a:gd name="T1" fmla="*/ 219 h 219"/>
                <a:gd name="T2" fmla="*/ 1020 w 1095"/>
                <a:gd name="T3" fmla="*/ 0 h 219"/>
                <a:gd name="T4" fmla="*/ 0 w 1095"/>
                <a:gd name="T5" fmla="*/ 0 h 219"/>
                <a:gd name="T6" fmla="*/ 0 w 1095"/>
                <a:gd name="T7" fmla="*/ 219 h 219"/>
                <a:gd name="T8" fmla="*/ 1095 w 1095"/>
                <a:gd name="T9" fmla="*/ 219 h 219"/>
              </a:gdLst>
              <a:ahLst/>
              <a:cxnLst>
                <a:cxn ang="0">
                  <a:pos x="T0" y="T1"/>
                </a:cxn>
                <a:cxn ang="0">
                  <a:pos x="T2" y="T3"/>
                </a:cxn>
                <a:cxn ang="0">
                  <a:pos x="T4" y="T5"/>
                </a:cxn>
                <a:cxn ang="0">
                  <a:pos x="T6" y="T7"/>
                </a:cxn>
                <a:cxn ang="0">
                  <a:pos x="T8" y="T9"/>
                </a:cxn>
              </a:cxnLst>
              <a:rect l="0" t="0" r="r" b="b"/>
              <a:pathLst>
                <a:path w="1095" h="219">
                  <a:moveTo>
                    <a:pt x="1095" y="219"/>
                  </a:moveTo>
                  <a:lnTo>
                    <a:pt x="1020" y="0"/>
                  </a:lnTo>
                  <a:lnTo>
                    <a:pt x="0" y="0"/>
                  </a:lnTo>
                  <a:lnTo>
                    <a:pt x="0" y="219"/>
                  </a:lnTo>
                  <a:lnTo>
                    <a:pt x="1095" y="219"/>
                  </a:lnTo>
                  <a:close/>
                </a:path>
              </a:pathLst>
            </a:custGeom>
            <a:grpFill/>
            <a:ln>
              <a:solidFill>
                <a:srgbClr val="6CAE43"/>
              </a:solid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4" name="Oval 21"/>
            <p:cNvSpPr>
              <a:spLocks noChangeArrowheads="1"/>
            </p:cNvSpPr>
            <p:nvPr/>
          </p:nvSpPr>
          <p:spPr bwMode="auto">
            <a:xfrm>
              <a:off x="9398000" y="4049534"/>
              <a:ext cx="82550" cy="293688"/>
            </a:xfrm>
            <a:prstGeom prst="ellipse">
              <a:avLst/>
            </a:prstGeom>
            <a:grpFill/>
            <a:ln>
              <a:solidFill>
                <a:srgbClr val="6CAE43"/>
              </a:solid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grpSp>
        <p:nvGrpSpPr>
          <p:cNvPr id="25" name="Group 23"/>
          <p:cNvGrpSpPr/>
          <p:nvPr/>
        </p:nvGrpSpPr>
        <p:grpSpPr>
          <a:xfrm rot="18810804">
            <a:off x="6363722" y="5252408"/>
            <a:ext cx="1998273" cy="717613"/>
            <a:chOff x="1608138" y="3187521"/>
            <a:chExt cx="2873375" cy="1031876"/>
          </a:xfrm>
        </p:grpSpPr>
        <p:sp>
          <p:nvSpPr>
            <p:cNvPr id="26" name="Freeform 8"/>
            <p:cNvSpPr>
              <a:spLocks/>
            </p:cNvSpPr>
            <p:nvPr/>
          </p:nvSpPr>
          <p:spPr bwMode="auto">
            <a:xfrm>
              <a:off x="1608138" y="3187521"/>
              <a:ext cx="1490662" cy="1031875"/>
            </a:xfrm>
            <a:custGeom>
              <a:avLst/>
              <a:gdLst>
                <a:gd name="T0" fmla="*/ 793 w 939"/>
                <a:gd name="T1" fmla="*/ 650 h 650"/>
                <a:gd name="T2" fmla="*/ 0 w 939"/>
                <a:gd name="T3" fmla="*/ 326 h 650"/>
                <a:gd name="T4" fmla="*/ 793 w 939"/>
                <a:gd name="T5" fmla="*/ 0 h 650"/>
                <a:gd name="T6" fmla="*/ 939 w 939"/>
                <a:gd name="T7" fmla="*/ 0 h 650"/>
                <a:gd name="T8" fmla="*/ 939 w 939"/>
                <a:gd name="T9" fmla="*/ 650 h 650"/>
                <a:gd name="T10" fmla="*/ 793 w 939"/>
                <a:gd name="T11" fmla="*/ 650 h 650"/>
              </a:gdLst>
              <a:ahLst/>
              <a:cxnLst>
                <a:cxn ang="0">
                  <a:pos x="T0" y="T1"/>
                </a:cxn>
                <a:cxn ang="0">
                  <a:pos x="T2" y="T3"/>
                </a:cxn>
                <a:cxn ang="0">
                  <a:pos x="T4" y="T5"/>
                </a:cxn>
                <a:cxn ang="0">
                  <a:pos x="T6" y="T7"/>
                </a:cxn>
                <a:cxn ang="0">
                  <a:pos x="T8" y="T9"/>
                </a:cxn>
                <a:cxn ang="0">
                  <a:pos x="T10" y="T11"/>
                </a:cxn>
              </a:cxnLst>
              <a:rect l="0" t="0" r="r" b="b"/>
              <a:pathLst>
                <a:path w="939" h="650">
                  <a:moveTo>
                    <a:pt x="793" y="650"/>
                  </a:moveTo>
                  <a:lnTo>
                    <a:pt x="0" y="326"/>
                  </a:lnTo>
                  <a:lnTo>
                    <a:pt x="793" y="0"/>
                  </a:lnTo>
                  <a:lnTo>
                    <a:pt x="939" y="0"/>
                  </a:lnTo>
                  <a:lnTo>
                    <a:pt x="939" y="650"/>
                  </a:lnTo>
                  <a:lnTo>
                    <a:pt x="793" y="650"/>
                  </a:lnTo>
                  <a:close/>
                </a:path>
              </a:pathLst>
            </a:custGeom>
            <a:solidFill>
              <a:srgbClr val="D4AC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7" name="Freeform 9"/>
            <p:cNvSpPr>
              <a:spLocks/>
            </p:cNvSpPr>
            <p:nvPr/>
          </p:nvSpPr>
          <p:spPr bwMode="auto">
            <a:xfrm>
              <a:off x="2738438" y="3187521"/>
              <a:ext cx="1743075" cy="344488"/>
            </a:xfrm>
            <a:custGeom>
              <a:avLst/>
              <a:gdLst>
                <a:gd name="T0" fmla="*/ 464 w 464"/>
                <a:gd name="T1" fmla="*/ 0 h 91"/>
                <a:gd name="T2" fmla="*/ 41 w 464"/>
                <a:gd name="T3" fmla="*/ 0 h 91"/>
                <a:gd name="T4" fmla="*/ 16 w 464"/>
                <a:gd name="T5" fmla="*/ 14 h 91"/>
                <a:gd name="T6" fmla="*/ 5 w 464"/>
                <a:gd name="T7" fmla="*/ 31 h 91"/>
                <a:gd name="T8" fmla="*/ 5 w 464"/>
                <a:gd name="T9" fmla="*/ 59 h 91"/>
                <a:gd name="T10" fmla="*/ 16 w 464"/>
                <a:gd name="T11" fmla="*/ 77 h 91"/>
                <a:gd name="T12" fmla="*/ 41 w 464"/>
                <a:gd name="T13" fmla="*/ 91 h 91"/>
                <a:gd name="T14" fmla="*/ 464 w 464"/>
                <a:gd name="T15" fmla="*/ 91 h 91"/>
                <a:gd name="T16" fmla="*/ 464 w 464"/>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4" h="91">
                  <a:moveTo>
                    <a:pt x="464" y="0"/>
                  </a:moveTo>
                  <a:cubicBezTo>
                    <a:pt x="41" y="0"/>
                    <a:pt x="41" y="0"/>
                    <a:pt x="41" y="0"/>
                  </a:cubicBezTo>
                  <a:cubicBezTo>
                    <a:pt x="32" y="0"/>
                    <a:pt x="21" y="6"/>
                    <a:pt x="16" y="14"/>
                  </a:cubicBezTo>
                  <a:cubicBezTo>
                    <a:pt x="5" y="31"/>
                    <a:pt x="5" y="31"/>
                    <a:pt x="5" y="31"/>
                  </a:cubicBezTo>
                  <a:cubicBezTo>
                    <a:pt x="0" y="39"/>
                    <a:pt x="0" y="52"/>
                    <a:pt x="5" y="59"/>
                  </a:cubicBezTo>
                  <a:cubicBezTo>
                    <a:pt x="16" y="77"/>
                    <a:pt x="16" y="77"/>
                    <a:pt x="16" y="77"/>
                  </a:cubicBezTo>
                  <a:cubicBezTo>
                    <a:pt x="21" y="85"/>
                    <a:pt x="32" y="91"/>
                    <a:pt x="41" y="91"/>
                  </a:cubicBezTo>
                  <a:cubicBezTo>
                    <a:pt x="464" y="91"/>
                    <a:pt x="464" y="91"/>
                    <a:pt x="464" y="91"/>
                  </a:cubicBezTo>
                  <a:lnTo>
                    <a:pt x="464" y="0"/>
                  </a:lnTo>
                  <a:close/>
                </a:path>
              </a:pathLst>
            </a:custGeom>
            <a:solidFill>
              <a:srgbClr val="6CAE43"/>
            </a:solidFill>
            <a:ln>
              <a:solidFill>
                <a:srgbClr val="6CAE43"/>
              </a:solid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8" name="Freeform 10"/>
            <p:cNvSpPr>
              <a:spLocks/>
            </p:cNvSpPr>
            <p:nvPr/>
          </p:nvSpPr>
          <p:spPr bwMode="auto">
            <a:xfrm>
              <a:off x="2738438" y="3532009"/>
              <a:ext cx="1743075" cy="342900"/>
            </a:xfrm>
            <a:custGeom>
              <a:avLst/>
              <a:gdLst>
                <a:gd name="T0" fmla="*/ 464 w 464"/>
                <a:gd name="T1" fmla="*/ 0 h 91"/>
                <a:gd name="T2" fmla="*/ 41 w 464"/>
                <a:gd name="T3" fmla="*/ 0 h 91"/>
                <a:gd name="T4" fmla="*/ 16 w 464"/>
                <a:gd name="T5" fmla="*/ 14 h 91"/>
                <a:gd name="T6" fmla="*/ 5 w 464"/>
                <a:gd name="T7" fmla="*/ 32 h 91"/>
                <a:gd name="T8" fmla="*/ 5 w 464"/>
                <a:gd name="T9" fmla="*/ 60 h 91"/>
                <a:gd name="T10" fmla="*/ 16 w 464"/>
                <a:gd name="T11" fmla="*/ 77 h 91"/>
                <a:gd name="T12" fmla="*/ 41 w 464"/>
                <a:gd name="T13" fmla="*/ 91 h 91"/>
                <a:gd name="T14" fmla="*/ 464 w 464"/>
                <a:gd name="T15" fmla="*/ 91 h 91"/>
                <a:gd name="T16" fmla="*/ 464 w 464"/>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4" h="91">
                  <a:moveTo>
                    <a:pt x="464" y="0"/>
                  </a:moveTo>
                  <a:cubicBezTo>
                    <a:pt x="41" y="0"/>
                    <a:pt x="41" y="0"/>
                    <a:pt x="41" y="0"/>
                  </a:cubicBezTo>
                  <a:cubicBezTo>
                    <a:pt x="32" y="0"/>
                    <a:pt x="21" y="6"/>
                    <a:pt x="16" y="14"/>
                  </a:cubicBezTo>
                  <a:cubicBezTo>
                    <a:pt x="5" y="32"/>
                    <a:pt x="5" y="32"/>
                    <a:pt x="5" y="32"/>
                  </a:cubicBezTo>
                  <a:cubicBezTo>
                    <a:pt x="0" y="39"/>
                    <a:pt x="0" y="52"/>
                    <a:pt x="5" y="60"/>
                  </a:cubicBezTo>
                  <a:cubicBezTo>
                    <a:pt x="16" y="77"/>
                    <a:pt x="16" y="77"/>
                    <a:pt x="16" y="77"/>
                  </a:cubicBezTo>
                  <a:cubicBezTo>
                    <a:pt x="21" y="85"/>
                    <a:pt x="32" y="91"/>
                    <a:pt x="41" y="91"/>
                  </a:cubicBezTo>
                  <a:cubicBezTo>
                    <a:pt x="464" y="91"/>
                    <a:pt x="464" y="91"/>
                    <a:pt x="464" y="91"/>
                  </a:cubicBezTo>
                  <a:lnTo>
                    <a:pt x="464" y="0"/>
                  </a:lnTo>
                  <a:close/>
                </a:path>
              </a:pathLst>
            </a:custGeom>
            <a:solidFill>
              <a:srgbClr val="6CAE43"/>
            </a:solidFill>
            <a:ln>
              <a:solidFill>
                <a:srgbClr val="6CAE43"/>
              </a:solid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9" name="Freeform 11"/>
            <p:cNvSpPr>
              <a:spLocks/>
            </p:cNvSpPr>
            <p:nvPr/>
          </p:nvSpPr>
          <p:spPr bwMode="auto">
            <a:xfrm>
              <a:off x="2738438" y="3874909"/>
              <a:ext cx="1743075" cy="344488"/>
            </a:xfrm>
            <a:custGeom>
              <a:avLst/>
              <a:gdLst>
                <a:gd name="T0" fmla="*/ 464 w 464"/>
                <a:gd name="T1" fmla="*/ 0 h 91"/>
                <a:gd name="T2" fmla="*/ 41 w 464"/>
                <a:gd name="T3" fmla="*/ 0 h 91"/>
                <a:gd name="T4" fmla="*/ 16 w 464"/>
                <a:gd name="T5" fmla="*/ 14 h 91"/>
                <a:gd name="T6" fmla="*/ 5 w 464"/>
                <a:gd name="T7" fmla="*/ 32 h 91"/>
                <a:gd name="T8" fmla="*/ 5 w 464"/>
                <a:gd name="T9" fmla="*/ 60 h 91"/>
                <a:gd name="T10" fmla="*/ 16 w 464"/>
                <a:gd name="T11" fmla="*/ 77 h 91"/>
                <a:gd name="T12" fmla="*/ 41 w 464"/>
                <a:gd name="T13" fmla="*/ 91 h 91"/>
                <a:gd name="T14" fmla="*/ 464 w 464"/>
                <a:gd name="T15" fmla="*/ 91 h 91"/>
                <a:gd name="T16" fmla="*/ 464 w 464"/>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4" h="91">
                  <a:moveTo>
                    <a:pt x="464" y="0"/>
                  </a:moveTo>
                  <a:cubicBezTo>
                    <a:pt x="41" y="0"/>
                    <a:pt x="41" y="0"/>
                    <a:pt x="41" y="0"/>
                  </a:cubicBezTo>
                  <a:cubicBezTo>
                    <a:pt x="32" y="0"/>
                    <a:pt x="21" y="6"/>
                    <a:pt x="16" y="14"/>
                  </a:cubicBezTo>
                  <a:cubicBezTo>
                    <a:pt x="5" y="32"/>
                    <a:pt x="5" y="32"/>
                    <a:pt x="5" y="32"/>
                  </a:cubicBezTo>
                  <a:cubicBezTo>
                    <a:pt x="0" y="40"/>
                    <a:pt x="0" y="52"/>
                    <a:pt x="5" y="60"/>
                  </a:cubicBezTo>
                  <a:cubicBezTo>
                    <a:pt x="16" y="77"/>
                    <a:pt x="16" y="77"/>
                    <a:pt x="16" y="77"/>
                  </a:cubicBezTo>
                  <a:cubicBezTo>
                    <a:pt x="21" y="85"/>
                    <a:pt x="32" y="91"/>
                    <a:pt x="41" y="91"/>
                  </a:cubicBezTo>
                  <a:cubicBezTo>
                    <a:pt x="464" y="91"/>
                    <a:pt x="464" y="91"/>
                    <a:pt x="464" y="91"/>
                  </a:cubicBezTo>
                  <a:lnTo>
                    <a:pt x="464" y="0"/>
                  </a:lnTo>
                  <a:close/>
                </a:path>
              </a:pathLst>
            </a:custGeom>
            <a:solidFill>
              <a:srgbClr val="6CAE43"/>
            </a:solidFill>
            <a:ln>
              <a:solidFill>
                <a:srgbClr val="6CAE43"/>
              </a:solid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30" name="Freeform 22"/>
            <p:cNvSpPr>
              <a:spLocks/>
            </p:cNvSpPr>
            <p:nvPr/>
          </p:nvSpPr>
          <p:spPr bwMode="auto">
            <a:xfrm>
              <a:off x="1608138" y="3538359"/>
              <a:ext cx="428625" cy="333375"/>
            </a:xfrm>
            <a:custGeom>
              <a:avLst/>
              <a:gdLst>
                <a:gd name="T0" fmla="*/ 114 w 114"/>
                <a:gd name="T1" fmla="*/ 49 h 88"/>
                <a:gd name="T2" fmla="*/ 107 w 114"/>
                <a:gd name="T3" fmla="*/ 0 h 88"/>
                <a:gd name="T4" fmla="*/ 0 w 114"/>
                <a:gd name="T5" fmla="*/ 44 h 88"/>
                <a:gd name="T6" fmla="*/ 109 w 114"/>
                <a:gd name="T7" fmla="*/ 88 h 88"/>
                <a:gd name="T8" fmla="*/ 114 w 114"/>
                <a:gd name="T9" fmla="*/ 49 h 88"/>
              </a:gdLst>
              <a:ahLst/>
              <a:cxnLst>
                <a:cxn ang="0">
                  <a:pos x="T0" y="T1"/>
                </a:cxn>
                <a:cxn ang="0">
                  <a:pos x="T2" y="T3"/>
                </a:cxn>
                <a:cxn ang="0">
                  <a:pos x="T4" y="T5"/>
                </a:cxn>
                <a:cxn ang="0">
                  <a:pos x="T6" y="T7"/>
                </a:cxn>
                <a:cxn ang="0">
                  <a:pos x="T8" y="T9"/>
                </a:cxn>
              </a:cxnLst>
              <a:rect l="0" t="0" r="r" b="b"/>
              <a:pathLst>
                <a:path w="114" h="88">
                  <a:moveTo>
                    <a:pt x="114" y="49"/>
                  </a:moveTo>
                  <a:cubicBezTo>
                    <a:pt x="114" y="32"/>
                    <a:pt x="111" y="15"/>
                    <a:pt x="107" y="0"/>
                  </a:cubicBezTo>
                  <a:cubicBezTo>
                    <a:pt x="0" y="44"/>
                    <a:pt x="0" y="44"/>
                    <a:pt x="0" y="44"/>
                  </a:cubicBezTo>
                  <a:cubicBezTo>
                    <a:pt x="109" y="88"/>
                    <a:pt x="109" y="88"/>
                    <a:pt x="109" y="88"/>
                  </a:cubicBezTo>
                  <a:cubicBezTo>
                    <a:pt x="112" y="76"/>
                    <a:pt x="114" y="63"/>
                    <a:pt x="114" y="49"/>
                  </a:cubicBezTo>
                  <a:close/>
                </a:path>
              </a:pathLst>
            </a:custGeom>
            <a:solidFill>
              <a:sysClr val="windowText" lastClr="000000">
                <a:lumMod val="75000"/>
                <a:lumOff val="25000"/>
              </a:sys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sp>
        <p:nvSpPr>
          <p:cNvPr id="31" name="Freeform 27"/>
          <p:cNvSpPr>
            <a:spLocks/>
          </p:cNvSpPr>
          <p:nvPr/>
        </p:nvSpPr>
        <p:spPr bwMode="auto">
          <a:xfrm>
            <a:off x="5778501" y="2678112"/>
            <a:ext cx="6038851" cy="2151062"/>
          </a:xfrm>
          <a:custGeom>
            <a:avLst/>
            <a:gdLst>
              <a:gd name="T0" fmla="*/ 3799 w 3804"/>
              <a:gd name="T1" fmla="*/ 0 h 1355"/>
              <a:gd name="T2" fmla="*/ 372 w 3804"/>
              <a:gd name="T3" fmla="*/ 0 h 1355"/>
              <a:gd name="T4" fmla="*/ 0 w 3804"/>
              <a:gd name="T5" fmla="*/ 679 h 1355"/>
              <a:gd name="T6" fmla="*/ 372 w 3804"/>
              <a:gd name="T7" fmla="*/ 1355 h 1355"/>
              <a:gd name="T8" fmla="*/ 3804 w 3804"/>
              <a:gd name="T9" fmla="*/ 1355 h 1355"/>
              <a:gd name="T10" fmla="*/ 3799 w 3804"/>
              <a:gd name="T11" fmla="*/ 0 h 1355"/>
            </a:gdLst>
            <a:ahLst/>
            <a:cxnLst>
              <a:cxn ang="0">
                <a:pos x="T0" y="T1"/>
              </a:cxn>
              <a:cxn ang="0">
                <a:pos x="T2" y="T3"/>
              </a:cxn>
              <a:cxn ang="0">
                <a:pos x="T4" y="T5"/>
              </a:cxn>
              <a:cxn ang="0">
                <a:pos x="T6" y="T7"/>
              </a:cxn>
              <a:cxn ang="0">
                <a:pos x="T8" y="T9"/>
              </a:cxn>
              <a:cxn ang="0">
                <a:pos x="T10" y="T11"/>
              </a:cxn>
            </a:cxnLst>
            <a:rect l="0" t="0" r="r" b="b"/>
            <a:pathLst>
              <a:path w="3804" h="1355">
                <a:moveTo>
                  <a:pt x="3799" y="0"/>
                </a:moveTo>
                <a:lnTo>
                  <a:pt x="372" y="0"/>
                </a:lnTo>
                <a:lnTo>
                  <a:pt x="0" y="679"/>
                </a:lnTo>
                <a:lnTo>
                  <a:pt x="372" y="1355"/>
                </a:lnTo>
                <a:lnTo>
                  <a:pt x="3804" y="1355"/>
                </a:lnTo>
                <a:lnTo>
                  <a:pt x="37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latin typeface="微软雅黑" pitchFamily="34" charset="-122"/>
              <a:ea typeface="微软雅黑" pitchFamily="34" charset="-122"/>
            </a:endParaRPr>
          </a:p>
        </p:txBody>
      </p:sp>
      <p:sp>
        <p:nvSpPr>
          <p:cNvPr id="32" name="TextBox 30"/>
          <p:cNvSpPr txBox="1"/>
          <p:nvPr/>
        </p:nvSpPr>
        <p:spPr>
          <a:xfrm>
            <a:off x="8234895" y="5106795"/>
            <a:ext cx="1210588" cy="338554"/>
          </a:xfrm>
          <a:prstGeom prst="rect">
            <a:avLst/>
          </a:prstGeom>
          <a:noFill/>
        </p:spPr>
        <p:txBody>
          <a:bodyPr wrap="none" rtlCol="0">
            <a:spAutoFit/>
          </a:bodyPr>
          <a:lstStyle/>
          <a:p>
            <a:pPr algn="r"/>
            <a:r>
              <a:rPr lang="zh-CN" altLang="en-US" sz="1600" b="1" dirty="0">
                <a:solidFill>
                  <a:prstClr val="white"/>
                </a:solidFill>
                <a:latin typeface="微软雅黑" pitchFamily="34" charset="-122"/>
                <a:ea typeface="微软雅黑" pitchFamily="34" charset="-122"/>
              </a:rPr>
              <a:t>输入你的</a:t>
            </a:r>
            <a:r>
              <a:rPr lang="zh-CN" altLang="en-US" sz="1600" b="1" dirty="0" smtClean="0">
                <a:solidFill>
                  <a:prstClr val="white"/>
                </a:solidFill>
                <a:latin typeface="微软雅黑" pitchFamily="34" charset="-122"/>
                <a:ea typeface="微软雅黑" pitchFamily="34" charset="-122"/>
              </a:rPr>
              <a:t>文</a:t>
            </a:r>
            <a:endParaRPr lang="id-ID" sz="1600" b="1" dirty="0">
              <a:solidFill>
                <a:prstClr val="white"/>
              </a:solidFill>
              <a:latin typeface="微软雅黑" pitchFamily="34" charset="-122"/>
              <a:ea typeface="微软雅黑" pitchFamily="34" charset="-122"/>
            </a:endParaRPr>
          </a:p>
        </p:txBody>
      </p:sp>
      <p:sp>
        <p:nvSpPr>
          <p:cNvPr id="33" name="Rectangle 31"/>
          <p:cNvSpPr/>
          <p:nvPr/>
        </p:nvSpPr>
        <p:spPr>
          <a:xfrm>
            <a:off x="7916039" y="5327397"/>
            <a:ext cx="1529447" cy="553998"/>
          </a:xfrm>
          <a:prstGeom prst="rect">
            <a:avLst/>
          </a:prstGeom>
        </p:spPr>
        <p:txBody>
          <a:bodyPr wrap="square">
            <a:spAutoFit/>
          </a:bodyPr>
          <a:lstStyle/>
          <a:p>
            <a:pPr algn="r">
              <a:lnSpc>
                <a:spcPct val="150000"/>
              </a:lnSpc>
            </a:pPr>
            <a:r>
              <a:rPr lang="zh-CN" altLang="en-US" sz="1000" dirty="0">
                <a:solidFill>
                  <a:prstClr val="white"/>
                </a:solidFill>
                <a:latin typeface="微软雅黑" pitchFamily="34" charset="-122"/>
                <a:ea typeface="微软雅黑" pitchFamily="34" charset="-122"/>
              </a:rPr>
              <a:t>输入你的文字信息输入你的文字信息</a:t>
            </a:r>
            <a:endParaRPr lang="id-ID" sz="1000" dirty="0">
              <a:solidFill>
                <a:prstClr val="white"/>
              </a:solidFill>
              <a:latin typeface="微软雅黑" pitchFamily="34" charset="-122"/>
              <a:ea typeface="微软雅黑" pitchFamily="34" charset="-122"/>
            </a:endParaRPr>
          </a:p>
        </p:txBody>
      </p:sp>
      <p:sp>
        <p:nvSpPr>
          <p:cNvPr id="34" name="Freeform 5"/>
          <p:cNvSpPr>
            <a:spLocks noEditPoints="1"/>
          </p:cNvSpPr>
          <p:nvPr/>
        </p:nvSpPr>
        <p:spPr bwMode="auto">
          <a:xfrm>
            <a:off x="9498471" y="5286915"/>
            <a:ext cx="478181" cy="479814"/>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ysClr val="window" lastClr="FFFFFF"/>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nvGrpSpPr>
          <p:cNvPr id="35" name="Group 33"/>
          <p:cNvGrpSpPr/>
          <p:nvPr/>
        </p:nvGrpSpPr>
        <p:grpSpPr>
          <a:xfrm>
            <a:off x="6599296" y="3786992"/>
            <a:ext cx="1826142" cy="774600"/>
            <a:chOff x="2160509" y="4306770"/>
            <a:chExt cx="1826140" cy="774600"/>
          </a:xfrm>
        </p:grpSpPr>
        <p:sp>
          <p:nvSpPr>
            <p:cNvPr id="36" name="TextBox 34"/>
            <p:cNvSpPr txBox="1"/>
            <p:nvPr/>
          </p:nvSpPr>
          <p:spPr>
            <a:xfrm>
              <a:off x="2160509" y="4306770"/>
              <a:ext cx="1826140" cy="338554"/>
            </a:xfrm>
            <a:prstGeom prst="rect">
              <a:avLst/>
            </a:prstGeom>
            <a:noFill/>
          </p:spPr>
          <p:txBody>
            <a:bodyPr wrap="none" rtlCol="0">
              <a:spAutoFit/>
            </a:bodyPr>
            <a:lstStyle/>
            <a:p>
              <a:r>
                <a:rPr lang="zh-CN" altLang="en-US" sz="1600" b="1" dirty="0">
                  <a:solidFill>
                    <a:prstClr val="white"/>
                  </a:solidFill>
                  <a:latin typeface="微软雅黑" pitchFamily="34" charset="-122"/>
                  <a:ea typeface="微软雅黑" pitchFamily="34" charset="-122"/>
                </a:rPr>
                <a:t>输入你的文字信息</a:t>
              </a:r>
              <a:endParaRPr lang="id-ID" sz="1600" b="1" dirty="0">
                <a:solidFill>
                  <a:prstClr val="white"/>
                </a:solidFill>
                <a:latin typeface="微软雅黑" pitchFamily="34" charset="-122"/>
                <a:ea typeface="微软雅黑" pitchFamily="34" charset="-122"/>
              </a:endParaRPr>
            </a:p>
          </p:txBody>
        </p:sp>
        <p:sp>
          <p:nvSpPr>
            <p:cNvPr id="37" name="Rectangle 35"/>
            <p:cNvSpPr/>
            <p:nvPr/>
          </p:nvSpPr>
          <p:spPr>
            <a:xfrm>
              <a:off x="2160509" y="4527372"/>
              <a:ext cx="1529446" cy="553998"/>
            </a:xfrm>
            <a:prstGeom prst="rect">
              <a:avLst/>
            </a:prstGeom>
          </p:spPr>
          <p:txBody>
            <a:bodyPr wrap="square">
              <a:spAutoFit/>
            </a:bodyPr>
            <a:lstStyle/>
            <a:p>
              <a:pPr>
                <a:lnSpc>
                  <a:spcPct val="150000"/>
                </a:lnSpc>
              </a:pPr>
              <a:r>
                <a:rPr lang="zh-CN" altLang="en-US" sz="1000" dirty="0">
                  <a:solidFill>
                    <a:prstClr val="white"/>
                  </a:solidFill>
                  <a:latin typeface="微软雅黑" pitchFamily="34" charset="-122"/>
                  <a:ea typeface="微软雅黑" pitchFamily="34" charset="-122"/>
                </a:rPr>
                <a:t>输入你的文字信息输入你的文字信息</a:t>
              </a:r>
              <a:endParaRPr lang="id-ID" sz="1000" dirty="0">
                <a:solidFill>
                  <a:prstClr val="white"/>
                </a:solidFill>
                <a:latin typeface="微软雅黑" pitchFamily="34" charset="-122"/>
                <a:ea typeface="微软雅黑" pitchFamily="34" charset="-122"/>
              </a:endParaRPr>
            </a:p>
          </p:txBody>
        </p:sp>
      </p:grpSp>
      <p:grpSp>
        <p:nvGrpSpPr>
          <p:cNvPr id="38" name="Group 36"/>
          <p:cNvGrpSpPr/>
          <p:nvPr/>
        </p:nvGrpSpPr>
        <p:grpSpPr>
          <a:xfrm>
            <a:off x="9540041" y="3513662"/>
            <a:ext cx="1529447" cy="764121"/>
            <a:chOff x="4653714" y="3523184"/>
            <a:chExt cx="1529446" cy="764121"/>
          </a:xfrm>
        </p:grpSpPr>
        <p:sp>
          <p:nvSpPr>
            <p:cNvPr id="39" name="TextBox 37"/>
            <p:cNvSpPr txBox="1"/>
            <p:nvPr/>
          </p:nvSpPr>
          <p:spPr>
            <a:xfrm>
              <a:off x="4767389" y="3523184"/>
              <a:ext cx="1415771" cy="338554"/>
            </a:xfrm>
            <a:prstGeom prst="rect">
              <a:avLst/>
            </a:prstGeom>
            <a:noFill/>
          </p:spPr>
          <p:txBody>
            <a:bodyPr wrap="none" rtlCol="0">
              <a:spAutoFit/>
            </a:bodyPr>
            <a:lstStyle/>
            <a:p>
              <a:pPr algn="r"/>
              <a:r>
                <a:rPr lang="zh-CN" altLang="en-US" sz="1600" b="1" dirty="0">
                  <a:solidFill>
                    <a:prstClr val="white"/>
                  </a:solidFill>
                  <a:latin typeface="微软雅黑" pitchFamily="34" charset="-122"/>
                  <a:ea typeface="微软雅黑" pitchFamily="34" charset="-122"/>
                </a:rPr>
                <a:t>输入你的</a:t>
              </a:r>
              <a:r>
                <a:rPr lang="zh-CN" altLang="en-US" sz="1600" b="1" dirty="0" smtClean="0">
                  <a:solidFill>
                    <a:prstClr val="white"/>
                  </a:solidFill>
                  <a:latin typeface="微软雅黑" pitchFamily="34" charset="-122"/>
                  <a:ea typeface="微软雅黑" pitchFamily="34" charset="-122"/>
                </a:rPr>
                <a:t>文字</a:t>
              </a:r>
              <a:endParaRPr lang="id-ID" sz="1600" b="1" dirty="0">
                <a:solidFill>
                  <a:prstClr val="white"/>
                </a:solidFill>
                <a:latin typeface="微软雅黑" pitchFamily="34" charset="-122"/>
                <a:ea typeface="微软雅黑" pitchFamily="34" charset="-122"/>
              </a:endParaRPr>
            </a:p>
          </p:txBody>
        </p:sp>
        <p:sp>
          <p:nvSpPr>
            <p:cNvPr id="40" name="Rectangle 38"/>
            <p:cNvSpPr/>
            <p:nvPr/>
          </p:nvSpPr>
          <p:spPr>
            <a:xfrm>
              <a:off x="4653714" y="3733307"/>
              <a:ext cx="1529446" cy="553998"/>
            </a:xfrm>
            <a:prstGeom prst="rect">
              <a:avLst/>
            </a:prstGeom>
          </p:spPr>
          <p:txBody>
            <a:bodyPr wrap="square">
              <a:spAutoFit/>
            </a:bodyPr>
            <a:lstStyle/>
            <a:p>
              <a:pPr algn="r">
                <a:lnSpc>
                  <a:spcPct val="150000"/>
                </a:lnSpc>
              </a:pPr>
              <a:r>
                <a:rPr lang="zh-CN" altLang="en-US" sz="1000" dirty="0">
                  <a:solidFill>
                    <a:prstClr val="white"/>
                  </a:solidFill>
                  <a:latin typeface="微软雅黑" pitchFamily="34" charset="-122"/>
                  <a:ea typeface="微软雅黑" pitchFamily="34" charset="-122"/>
                </a:rPr>
                <a:t>输入你的文字信息输入你的文字信息</a:t>
              </a:r>
              <a:endParaRPr lang="id-ID" sz="1000" dirty="0">
                <a:solidFill>
                  <a:prstClr val="white"/>
                </a:solidFill>
                <a:latin typeface="微软雅黑" pitchFamily="34" charset="-122"/>
                <a:ea typeface="微软雅黑" pitchFamily="34" charset="-122"/>
              </a:endParaRPr>
            </a:p>
          </p:txBody>
        </p:sp>
      </p:grpSp>
      <p:grpSp>
        <p:nvGrpSpPr>
          <p:cNvPr id="41" name="Group 39"/>
          <p:cNvGrpSpPr/>
          <p:nvPr/>
        </p:nvGrpSpPr>
        <p:grpSpPr>
          <a:xfrm>
            <a:off x="6077164" y="3989706"/>
            <a:ext cx="399355" cy="427478"/>
            <a:chOff x="6138863" y="1941513"/>
            <a:chExt cx="450850" cy="482600"/>
          </a:xfrm>
          <a:solidFill>
            <a:sysClr val="window" lastClr="FFFFFF"/>
          </a:solidFill>
        </p:grpSpPr>
        <p:sp>
          <p:nvSpPr>
            <p:cNvPr id="42" name="Freeform 79"/>
            <p:cNvSpPr>
              <a:spLocks noEditPoints="1"/>
            </p:cNvSpPr>
            <p:nvPr/>
          </p:nvSpPr>
          <p:spPr bwMode="auto">
            <a:xfrm>
              <a:off x="6138863" y="1941513"/>
              <a:ext cx="450850" cy="482600"/>
            </a:xfrm>
            <a:custGeom>
              <a:avLst/>
              <a:gdLst>
                <a:gd name="T0" fmla="*/ 104 w 120"/>
                <a:gd name="T1" fmla="*/ 0 h 128"/>
                <a:gd name="T2" fmla="*/ 16 w 120"/>
                <a:gd name="T3" fmla="*/ 0 h 128"/>
                <a:gd name="T4" fmla="*/ 0 w 120"/>
                <a:gd name="T5" fmla="*/ 16 h 128"/>
                <a:gd name="T6" fmla="*/ 0 w 120"/>
                <a:gd name="T7" fmla="*/ 112 h 128"/>
                <a:gd name="T8" fmla="*/ 16 w 120"/>
                <a:gd name="T9" fmla="*/ 128 h 128"/>
                <a:gd name="T10" fmla="*/ 104 w 120"/>
                <a:gd name="T11" fmla="*/ 128 h 128"/>
                <a:gd name="T12" fmla="*/ 120 w 120"/>
                <a:gd name="T13" fmla="*/ 112 h 128"/>
                <a:gd name="T14" fmla="*/ 120 w 120"/>
                <a:gd name="T15" fmla="*/ 16 h 128"/>
                <a:gd name="T16" fmla="*/ 104 w 120"/>
                <a:gd name="T17" fmla="*/ 0 h 128"/>
                <a:gd name="T18" fmla="*/ 112 w 120"/>
                <a:gd name="T19" fmla="*/ 112 h 128"/>
                <a:gd name="T20" fmla="*/ 104 w 120"/>
                <a:gd name="T21" fmla="*/ 120 h 128"/>
                <a:gd name="T22" fmla="*/ 16 w 120"/>
                <a:gd name="T23" fmla="*/ 120 h 128"/>
                <a:gd name="T24" fmla="*/ 8 w 120"/>
                <a:gd name="T25" fmla="*/ 112 h 128"/>
                <a:gd name="T26" fmla="*/ 8 w 120"/>
                <a:gd name="T27" fmla="*/ 16 h 128"/>
                <a:gd name="T28" fmla="*/ 16 w 120"/>
                <a:gd name="T29" fmla="*/ 8 h 128"/>
                <a:gd name="T30" fmla="*/ 104 w 120"/>
                <a:gd name="T31" fmla="*/ 8 h 128"/>
                <a:gd name="T32" fmla="*/ 112 w 120"/>
                <a:gd name="T33" fmla="*/ 16 h 128"/>
                <a:gd name="T34" fmla="*/ 112 w 120"/>
                <a:gd name="T35"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8">
                  <a:moveTo>
                    <a:pt x="104" y="0"/>
                  </a:moveTo>
                  <a:cubicBezTo>
                    <a:pt x="16" y="0"/>
                    <a:pt x="16" y="0"/>
                    <a:pt x="16" y="0"/>
                  </a:cubicBezTo>
                  <a:cubicBezTo>
                    <a:pt x="7" y="0"/>
                    <a:pt x="0" y="7"/>
                    <a:pt x="0" y="16"/>
                  </a:cubicBezTo>
                  <a:cubicBezTo>
                    <a:pt x="0" y="112"/>
                    <a:pt x="0" y="112"/>
                    <a:pt x="0" y="112"/>
                  </a:cubicBezTo>
                  <a:cubicBezTo>
                    <a:pt x="0" y="121"/>
                    <a:pt x="7" y="128"/>
                    <a:pt x="16" y="128"/>
                  </a:cubicBezTo>
                  <a:cubicBezTo>
                    <a:pt x="104" y="128"/>
                    <a:pt x="104" y="128"/>
                    <a:pt x="104" y="128"/>
                  </a:cubicBezTo>
                  <a:cubicBezTo>
                    <a:pt x="113" y="128"/>
                    <a:pt x="120" y="121"/>
                    <a:pt x="120" y="112"/>
                  </a:cubicBezTo>
                  <a:cubicBezTo>
                    <a:pt x="120" y="16"/>
                    <a:pt x="120" y="16"/>
                    <a:pt x="120" y="16"/>
                  </a:cubicBezTo>
                  <a:cubicBezTo>
                    <a:pt x="120" y="7"/>
                    <a:pt x="113" y="0"/>
                    <a:pt x="104" y="0"/>
                  </a:cubicBezTo>
                  <a:close/>
                  <a:moveTo>
                    <a:pt x="112" y="112"/>
                  </a:moveTo>
                  <a:cubicBezTo>
                    <a:pt x="112" y="116"/>
                    <a:pt x="108" y="120"/>
                    <a:pt x="104" y="120"/>
                  </a:cubicBezTo>
                  <a:cubicBezTo>
                    <a:pt x="16" y="120"/>
                    <a:pt x="16" y="120"/>
                    <a:pt x="16" y="120"/>
                  </a:cubicBezTo>
                  <a:cubicBezTo>
                    <a:pt x="12" y="120"/>
                    <a:pt x="8" y="116"/>
                    <a:pt x="8" y="112"/>
                  </a:cubicBezTo>
                  <a:cubicBezTo>
                    <a:pt x="8" y="16"/>
                    <a:pt x="8" y="16"/>
                    <a:pt x="8" y="16"/>
                  </a:cubicBezTo>
                  <a:cubicBezTo>
                    <a:pt x="8" y="12"/>
                    <a:pt x="12" y="8"/>
                    <a:pt x="16" y="8"/>
                  </a:cubicBezTo>
                  <a:cubicBezTo>
                    <a:pt x="104" y="8"/>
                    <a:pt x="104" y="8"/>
                    <a:pt x="104" y="8"/>
                  </a:cubicBezTo>
                  <a:cubicBezTo>
                    <a:pt x="108" y="8"/>
                    <a:pt x="112" y="12"/>
                    <a:pt x="112" y="16"/>
                  </a:cubicBezTo>
                  <a:lnTo>
                    <a:pt x="112"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43" name="Freeform 80"/>
            <p:cNvSpPr>
              <a:spLocks noEditPoints="1"/>
            </p:cNvSpPr>
            <p:nvPr/>
          </p:nvSpPr>
          <p:spPr bwMode="auto">
            <a:xfrm>
              <a:off x="6199188" y="2001838"/>
              <a:ext cx="330200" cy="301625"/>
            </a:xfrm>
            <a:custGeom>
              <a:avLst/>
              <a:gdLst>
                <a:gd name="T0" fmla="*/ 84 w 88"/>
                <a:gd name="T1" fmla="*/ 0 h 80"/>
                <a:gd name="T2" fmla="*/ 4 w 88"/>
                <a:gd name="T3" fmla="*/ 0 h 80"/>
                <a:gd name="T4" fmla="*/ 0 w 88"/>
                <a:gd name="T5" fmla="*/ 4 h 80"/>
                <a:gd name="T6" fmla="*/ 0 w 88"/>
                <a:gd name="T7" fmla="*/ 76 h 80"/>
                <a:gd name="T8" fmla="*/ 4 w 88"/>
                <a:gd name="T9" fmla="*/ 80 h 80"/>
                <a:gd name="T10" fmla="*/ 84 w 88"/>
                <a:gd name="T11" fmla="*/ 80 h 80"/>
                <a:gd name="T12" fmla="*/ 88 w 88"/>
                <a:gd name="T13" fmla="*/ 76 h 80"/>
                <a:gd name="T14" fmla="*/ 88 w 88"/>
                <a:gd name="T15" fmla="*/ 4 h 80"/>
                <a:gd name="T16" fmla="*/ 84 w 88"/>
                <a:gd name="T17" fmla="*/ 0 h 80"/>
                <a:gd name="T18" fmla="*/ 84 w 88"/>
                <a:gd name="T19" fmla="*/ 4 h 80"/>
                <a:gd name="T20" fmla="*/ 84 w 88"/>
                <a:gd name="T21" fmla="*/ 59 h 80"/>
                <a:gd name="T22" fmla="*/ 71 w 88"/>
                <a:gd name="T23" fmla="*/ 45 h 80"/>
                <a:gd name="T24" fmla="*/ 68 w 88"/>
                <a:gd name="T25" fmla="*/ 44 h 80"/>
                <a:gd name="T26" fmla="*/ 65 w 88"/>
                <a:gd name="T27" fmla="*/ 45 h 80"/>
                <a:gd name="T28" fmla="*/ 55 w 88"/>
                <a:gd name="T29" fmla="*/ 57 h 80"/>
                <a:gd name="T30" fmla="*/ 23 w 88"/>
                <a:gd name="T31" fmla="*/ 21 h 80"/>
                <a:gd name="T32" fmla="*/ 20 w 88"/>
                <a:gd name="T33" fmla="*/ 20 h 80"/>
                <a:gd name="T34" fmla="*/ 17 w 88"/>
                <a:gd name="T35" fmla="*/ 21 h 80"/>
                <a:gd name="T36" fmla="*/ 4 w 88"/>
                <a:gd name="T37" fmla="*/ 36 h 80"/>
                <a:gd name="T38" fmla="*/ 4 w 88"/>
                <a:gd name="T39" fmla="*/ 4 h 80"/>
                <a:gd name="T40" fmla="*/ 84 w 88"/>
                <a:gd name="T41" fmla="*/ 4 h 80"/>
                <a:gd name="T42" fmla="*/ 4 w 88"/>
                <a:gd name="T43" fmla="*/ 42 h 80"/>
                <a:gd name="T44" fmla="*/ 20 w 88"/>
                <a:gd name="T45" fmla="*/ 24 h 80"/>
                <a:gd name="T46" fmla="*/ 52 w 88"/>
                <a:gd name="T47" fmla="*/ 61 h 80"/>
                <a:gd name="T48" fmla="*/ 55 w 88"/>
                <a:gd name="T49" fmla="*/ 63 h 80"/>
                <a:gd name="T50" fmla="*/ 66 w 88"/>
                <a:gd name="T51" fmla="*/ 76 h 80"/>
                <a:gd name="T52" fmla="*/ 4 w 88"/>
                <a:gd name="T53" fmla="*/ 76 h 80"/>
                <a:gd name="T54" fmla="*/ 4 w 88"/>
                <a:gd name="T55" fmla="*/ 42 h 80"/>
                <a:gd name="T56" fmla="*/ 71 w 88"/>
                <a:gd name="T57" fmla="*/ 76 h 80"/>
                <a:gd name="T58" fmla="*/ 57 w 88"/>
                <a:gd name="T59" fmla="*/ 60 h 80"/>
                <a:gd name="T60" fmla="*/ 68 w 88"/>
                <a:gd name="T61" fmla="*/ 48 h 80"/>
                <a:gd name="T62" fmla="*/ 84 w 88"/>
                <a:gd name="T63" fmla="*/ 66 h 80"/>
                <a:gd name="T64" fmla="*/ 84 w 88"/>
                <a:gd name="T65" fmla="*/ 76 h 80"/>
                <a:gd name="T66" fmla="*/ 71 w 88"/>
                <a:gd name="T67" fmla="*/ 7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0">
                  <a:moveTo>
                    <a:pt x="84" y="0"/>
                  </a:moveTo>
                  <a:cubicBezTo>
                    <a:pt x="4" y="0"/>
                    <a:pt x="4" y="0"/>
                    <a:pt x="4" y="0"/>
                  </a:cubicBezTo>
                  <a:cubicBezTo>
                    <a:pt x="2" y="0"/>
                    <a:pt x="0" y="2"/>
                    <a:pt x="0" y="4"/>
                  </a:cubicBezTo>
                  <a:cubicBezTo>
                    <a:pt x="0" y="76"/>
                    <a:pt x="0" y="76"/>
                    <a:pt x="0" y="76"/>
                  </a:cubicBezTo>
                  <a:cubicBezTo>
                    <a:pt x="0" y="78"/>
                    <a:pt x="2" y="80"/>
                    <a:pt x="4" y="80"/>
                  </a:cubicBezTo>
                  <a:cubicBezTo>
                    <a:pt x="84" y="80"/>
                    <a:pt x="84" y="80"/>
                    <a:pt x="84" y="80"/>
                  </a:cubicBezTo>
                  <a:cubicBezTo>
                    <a:pt x="86" y="80"/>
                    <a:pt x="88" y="78"/>
                    <a:pt x="88" y="76"/>
                  </a:cubicBezTo>
                  <a:cubicBezTo>
                    <a:pt x="88" y="4"/>
                    <a:pt x="88" y="4"/>
                    <a:pt x="88" y="4"/>
                  </a:cubicBezTo>
                  <a:cubicBezTo>
                    <a:pt x="88" y="2"/>
                    <a:pt x="86" y="0"/>
                    <a:pt x="84" y="0"/>
                  </a:cubicBezTo>
                  <a:close/>
                  <a:moveTo>
                    <a:pt x="84" y="4"/>
                  </a:moveTo>
                  <a:cubicBezTo>
                    <a:pt x="84" y="59"/>
                    <a:pt x="84" y="59"/>
                    <a:pt x="84" y="59"/>
                  </a:cubicBezTo>
                  <a:cubicBezTo>
                    <a:pt x="71" y="45"/>
                    <a:pt x="71" y="45"/>
                    <a:pt x="71" y="45"/>
                  </a:cubicBezTo>
                  <a:cubicBezTo>
                    <a:pt x="70" y="44"/>
                    <a:pt x="69" y="44"/>
                    <a:pt x="68" y="44"/>
                  </a:cubicBezTo>
                  <a:cubicBezTo>
                    <a:pt x="67" y="44"/>
                    <a:pt x="66" y="44"/>
                    <a:pt x="65" y="45"/>
                  </a:cubicBezTo>
                  <a:cubicBezTo>
                    <a:pt x="55" y="57"/>
                    <a:pt x="55" y="57"/>
                    <a:pt x="55" y="57"/>
                  </a:cubicBezTo>
                  <a:cubicBezTo>
                    <a:pt x="23" y="21"/>
                    <a:pt x="23" y="21"/>
                    <a:pt x="23" y="21"/>
                  </a:cubicBezTo>
                  <a:cubicBezTo>
                    <a:pt x="22" y="20"/>
                    <a:pt x="21" y="20"/>
                    <a:pt x="20" y="20"/>
                  </a:cubicBezTo>
                  <a:cubicBezTo>
                    <a:pt x="19" y="20"/>
                    <a:pt x="18" y="20"/>
                    <a:pt x="17" y="21"/>
                  </a:cubicBezTo>
                  <a:cubicBezTo>
                    <a:pt x="4" y="36"/>
                    <a:pt x="4" y="36"/>
                    <a:pt x="4" y="36"/>
                  </a:cubicBezTo>
                  <a:cubicBezTo>
                    <a:pt x="4" y="4"/>
                    <a:pt x="4" y="4"/>
                    <a:pt x="4" y="4"/>
                  </a:cubicBezTo>
                  <a:lnTo>
                    <a:pt x="84" y="4"/>
                  </a:lnTo>
                  <a:close/>
                  <a:moveTo>
                    <a:pt x="4" y="42"/>
                  </a:moveTo>
                  <a:cubicBezTo>
                    <a:pt x="20" y="24"/>
                    <a:pt x="20" y="24"/>
                    <a:pt x="20" y="24"/>
                  </a:cubicBezTo>
                  <a:cubicBezTo>
                    <a:pt x="52" y="61"/>
                    <a:pt x="52" y="61"/>
                    <a:pt x="52" y="61"/>
                  </a:cubicBezTo>
                  <a:cubicBezTo>
                    <a:pt x="55" y="63"/>
                    <a:pt x="55" y="63"/>
                    <a:pt x="55" y="63"/>
                  </a:cubicBezTo>
                  <a:cubicBezTo>
                    <a:pt x="66" y="76"/>
                    <a:pt x="66" y="76"/>
                    <a:pt x="66" y="76"/>
                  </a:cubicBezTo>
                  <a:cubicBezTo>
                    <a:pt x="4" y="76"/>
                    <a:pt x="4" y="76"/>
                    <a:pt x="4" y="76"/>
                  </a:cubicBezTo>
                  <a:lnTo>
                    <a:pt x="4" y="42"/>
                  </a:lnTo>
                  <a:close/>
                  <a:moveTo>
                    <a:pt x="71" y="76"/>
                  </a:moveTo>
                  <a:cubicBezTo>
                    <a:pt x="57" y="60"/>
                    <a:pt x="57" y="60"/>
                    <a:pt x="57" y="60"/>
                  </a:cubicBezTo>
                  <a:cubicBezTo>
                    <a:pt x="68" y="48"/>
                    <a:pt x="68" y="48"/>
                    <a:pt x="68" y="48"/>
                  </a:cubicBezTo>
                  <a:cubicBezTo>
                    <a:pt x="84" y="66"/>
                    <a:pt x="84" y="66"/>
                    <a:pt x="84" y="66"/>
                  </a:cubicBezTo>
                  <a:cubicBezTo>
                    <a:pt x="84" y="76"/>
                    <a:pt x="84" y="76"/>
                    <a:pt x="84" y="76"/>
                  </a:cubicBezTo>
                  <a:lnTo>
                    <a:pt x="71"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44" name="Freeform 81"/>
            <p:cNvSpPr>
              <a:spLocks noEditPoints="1"/>
            </p:cNvSpPr>
            <p:nvPr/>
          </p:nvSpPr>
          <p:spPr bwMode="auto">
            <a:xfrm>
              <a:off x="6378575" y="2047876"/>
              <a:ext cx="90487" cy="90488"/>
            </a:xfrm>
            <a:custGeom>
              <a:avLst/>
              <a:gdLst>
                <a:gd name="T0" fmla="*/ 12 w 24"/>
                <a:gd name="T1" fmla="*/ 24 h 24"/>
                <a:gd name="T2" fmla="*/ 24 w 24"/>
                <a:gd name="T3" fmla="*/ 12 h 24"/>
                <a:gd name="T4" fmla="*/ 12 w 24"/>
                <a:gd name="T5" fmla="*/ 0 h 24"/>
                <a:gd name="T6" fmla="*/ 0 w 24"/>
                <a:gd name="T7" fmla="*/ 12 h 24"/>
                <a:gd name="T8" fmla="*/ 12 w 24"/>
                <a:gd name="T9" fmla="*/ 24 h 24"/>
                <a:gd name="T10" fmla="*/ 12 w 24"/>
                <a:gd name="T11" fmla="*/ 4 h 24"/>
                <a:gd name="T12" fmla="*/ 20 w 24"/>
                <a:gd name="T13" fmla="*/ 12 h 24"/>
                <a:gd name="T14" fmla="*/ 12 w 24"/>
                <a:gd name="T15" fmla="*/ 20 h 24"/>
                <a:gd name="T16" fmla="*/ 4 w 24"/>
                <a:gd name="T17" fmla="*/ 12 h 24"/>
                <a:gd name="T18" fmla="*/ 12 w 24"/>
                <a:gd name="T19"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19" y="24"/>
                    <a:pt x="24" y="19"/>
                    <a:pt x="24" y="12"/>
                  </a:cubicBezTo>
                  <a:cubicBezTo>
                    <a:pt x="24" y="5"/>
                    <a:pt x="19" y="0"/>
                    <a:pt x="12" y="0"/>
                  </a:cubicBezTo>
                  <a:cubicBezTo>
                    <a:pt x="5" y="0"/>
                    <a:pt x="0" y="5"/>
                    <a:pt x="0" y="12"/>
                  </a:cubicBezTo>
                  <a:cubicBezTo>
                    <a:pt x="0" y="19"/>
                    <a:pt x="5" y="24"/>
                    <a:pt x="12" y="24"/>
                  </a:cubicBezTo>
                  <a:close/>
                  <a:moveTo>
                    <a:pt x="12" y="4"/>
                  </a:moveTo>
                  <a:cubicBezTo>
                    <a:pt x="16" y="4"/>
                    <a:pt x="20" y="8"/>
                    <a:pt x="20" y="12"/>
                  </a:cubicBezTo>
                  <a:cubicBezTo>
                    <a:pt x="20" y="16"/>
                    <a:pt x="16" y="20"/>
                    <a:pt x="12" y="20"/>
                  </a:cubicBezTo>
                  <a:cubicBezTo>
                    <a:pt x="8" y="20"/>
                    <a:pt x="4" y="16"/>
                    <a:pt x="4" y="12"/>
                  </a:cubicBezTo>
                  <a:cubicBezTo>
                    <a:pt x="4" y="8"/>
                    <a:pt x="8"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grpSp>
        <p:nvGrpSpPr>
          <p:cNvPr id="45" name="Group 43"/>
          <p:cNvGrpSpPr/>
          <p:nvPr/>
        </p:nvGrpSpPr>
        <p:grpSpPr>
          <a:xfrm>
            <a:off x="11173771" y="3725393"/>
            <a:ext cx="389680" cy="390966"/>
            <a:chOff x="4198938" y="2905126"/>
            <a:chExt cx="481012" cy="482600"/>
          </a:xfrm>
          <a:solidFill>
            <a:sysClr val="window" lastClr="FFFFFF"/>
          </a:solidFill>
        </p:grpSpPr>
        <p:sp>
          <p:nvSpPr>
            <p:cNvPr id="46" name="Freeform 57"/>
            <p:cNvSpPr>
              <a:spLocks noEditPoints="1"/>
            </p:cNvSpPr>
            <p:nvPr/>
          </p:nvSpPr>
          <p:spPr bwMode="auto">
            <a:xfrm>
              <a:off x="4198938" y="2905126"/>
              <a:ext cx="150812" cy="482600"/>
            </a:xfrm>
            <a:custGeom>
              <a:avLst/>
              <a:gdLst>
                <a:gd name="T0" fmla="*/ 32 w 40"/>
                <a:gd name="T1" fmla="*/ 24 h 128"/>
                <a:gd name="T2" fmla="*/ 32 w 40"/>
                <a:gd name="T3" fmla="*/ 12 h 128"/>
                <a:gd name="T4" fmla="*/ 20 w 40"/>
                <a:gd name="T5" fmla="*/ 0 h 128"/>
                <a:gd name="T6" fmla="*/ 8 w 40"/>
                <a:gd name="T7" fmla="*/ 12 h 128"/>
                <a:gd name="T8" fmla="*/ 8 w 40"/>
                <a:gd name="T9" fmla="*/ 24 h 128"/>
                <a:gd name="T10" fmla="*/ 0 w 40"/>
                <a:gd name="T11" fmla="*/ 40 h 128"/>
                <a:gd name="T12" fmla="*/ 8 w 40"/>
                <a:gd name="T13" fmla="*/ 56 h 128"/>
                <a:gd name="T14" fmla="*/ 8 w 40"/>
                <a:gd name="T15" fmla="*/ 116 h 128"/>
                <a:gd name="T16" fmla="*/ 20 w 40"/>
                <a:gd name="T17" fmla="*/ 128 h 128"/>
                <a:gd name="T18" fmla="*/ 32 w 40"/>
                <a:gd name="T19" fmla="*/ 116 h 128"/>
                <a:gd name="T20" fmla="*/ 32 w 40"/>
                <a:gd name="T21" fmla="*/ 56 h 128"/>
                <a:gd name="T22" fmla="*/ 40 w 40"/>
                <a:gd name="T23" fmla="*/ 40 h 128"/>
                <a:gd name="T24" fmla="*/ 32 w 40"/>
                <a:gd name="T25" fmla="*/ 24 h 128"/>
                <a:gd name="T26" fmla="*/ 16 w 40"/>
                <a:gd name="T27" fmla="*/ 12 h 128"/>
                <a:gd name="T28" fmla="*/ 20 w 40"/>
                <a:gd name="T29" fmla="*/ 8 h 128"/>
                <a:gd name="T30" fmla="*/ 24 w 40"/>
                <a:gd name="T31" fmla="*/ 12 h 128"/>
                <a:gd name="T32" fmla="*/ 24 w 40"/>
                <a:gd name="T33" fmla="*/ 20 h 128"/>
                <a:gd name="T34" fmla="*/ 20 w 40"/>
                <a:gd name="T35" fmla="*/ 20 h 128"/>
                <a:gd name="T36" fmla="*/ 16 w 40"/>
                <a:gd name="T37" fmla="*/ 20 h 128"/>
                <a:gd name="T38" fmla="*/ 16 w 40"/>
                <a:gd name="T39" fmla="*/ 12 h 128"/>
                <a:gd name="T40" fmla="*/ 24 w 40"/>
                <a:gd name="T41" fmla="*/ 116 h 128"/>
                <a:gd name="T42" fmla="*/ 20 w 40"/>
                <a:gd name="T43" fmla="*/ 120 h 128"/>
                <a:gd name="T44" fmla="*/ 16 w 40"/>
                <a:gd name="T45" fmla="*/ 116 h 128"/>
                <a:gd name="T46" fmla="*/ 16 w 40"/>
                <a:gd name="T47" fmla="*/ 60 h 128"/>
                <a:gd name="T48" fmla="*/ 20 w 40"/>
                <a:gd name="T49" fmla="*/ 60 h 128"/>
                <a:gd name="T50" fmla="*/ 24 w 40"/>
                <a:gd name="T51" fmla="*/ 60 h 128"/>
                <a:gd name="T52" fmla="*/ 24 w 40"/>
                <a:gd name="T53" fmla="*/ 116 h 128"/>
                <a:gd name="T54" fmla="*/ 31 w 40"/>
                <a:gd name="T55" fmla="*/ 43 h 128"/>
                <a:gd name="T56" fmla="*/ 31 w 40"/>
                <a:gd name="T57" fmla="*/ 44 h 128"/>
                <a:gd name="T58" fmla="*/ 30 w 40"/>
                <a:gd name="T59" fmla="*/ 47 h 128"/>
                <a:gd name="T60" fmla="*/ 30 w 40"/>
                <a:gd name="T61" fmla="*/ 47 h 128"/>
                <a:gd name="T62" fmla="*/ 27 w 40"/>
                <a:gd name="T63" fmla="*/ 50 h 128"/>
                <a:gd name="T64" fmla="*/ 27 w 40"/>
                <a:gd name="T65" fmla="*/ 50 h 128"/>
                <a:gd name="T66" fmla="*/ 24 w 40"/>
                <a:gd name="T67" fmla="*/ 51 h 128"/>
                <a:gd name="T68" fmla="*/ 20 w 40"/>
                <a:gd name="T69" fmla="*/ 52 h 128"/>
                <a:gd name="T70" fmla="*/ 16 w 40"/>
                <a:gd name="T71" fmla="*/ 51 h 128"/>
                <a:gd name="T72" fmla="*/ 13 w 40"/>
                <a:gd name="T73" fmla="*/ 50 h 128"/>
                <a:gd name="T74" fmla="*/ 13 w 40"/>
                <a:gd name="T75" fmla="*/ 50 h 128"/>
                <a:gd name="T76" fmla="*/ 10 w 40"/>
                <a:gd name="T77" fmla="*/ 47 h 128"/>
                <a:gd name="T78" fmla="*/ 10 w 40"/>
                <a:gd name="T79" fmla="*/ 47 h 128"/>
                <a:gd name="T80" fmla="*/ 9 w 40"/>
                <a:gd name="T81" fmla="*/ 44 h 128"/>
                <a:gd name="T82" fmla="*/ 9 w 40"/>
                <a:gd name="T83" fmla="*/ 43 h 128"/>
                <a:gd name="T84" fmla="*/ 8 w 40"/>
                <a:gd name="T85" fmla="*/ 40 h 128"/>
                <a:gd name="T86" fmla="*/ 9 w 40"/>
                <a:gd name="T87" fmla="*/ 37 h 128"/>
                <a:gd name="T88" fmla="*/ 9 w 40"/>
                <a:gd name="T89" fmla="*/ 36 h 128"/>
                <a:gd name="T90" fmla="*/ 10 w 40"/>
                <a:gd name="T91" fmla="*/ 33 h 128"/>
                <a:gd name="T92" fmla="*/ 10 w 40"/>
                <a:gd name="T93" fmla="*/ 33 h 128"/>
                <a:gd name="T94" fmla="*/ 13 w 40"/>
                <a:gd name="T95" fmla="*/ 30 h 128"/>
                <a:gd name="T96" fmla="*/ 13 w 40"/>
                <a:gd name="T97" fmla="*/ 30 h 128"/>
                <a:gd name="T98" fmla="*/ 16 w 40"/>
                <a:gd name="T99" fmla="*/ 29 h 128"/>
                <a:gd name="T100" fmla="*/ 20 w 40"/>
                <a:gd name="T101" fmla="*/ 28 h 128"/>
                <a:gd name="T102" fmla="*/ 24 w 40"/>
                <a:gd name="T103" fmla="*/ 29 h 128"/>
                <a:gd name="T104" fmla="*/ 27 w 40"/>
                <a:gd name="T105" fmla="*/ 30 h 128"/>
                <a:gd name="T106" fmla="*/ 27 w 40"/>
                <a:gd name="T107" fmla="*/ 30 h 128"/>
                <a:gd name="T108" fmla="*/ 30 w 40"/>
                <a:gd name="T109" fmla="*/ 33 h 128"/>
                <a:gd name="T110" fmla="*/ 30 w 40"/>
                <a:gd name="T111" fmla="*/ 33 h 128"/>
                <a:gd name="T112" fmla="*/ 31 w 40"/>
                <a:gd name="T113" fmla="*/ 36 h 128"/>
                <a:gd name="T114" fmla="*/ 31 w 40"/>
                <a:gd name="T115" fmla="*/ 37 h 128"/>
                <a:gd name="T116" fmla="*/ 32 w 40"/>
                <a:gd name="T117" fmla="*/ 40 h 128"/>
                <a:gd name="T118" fmla="*/ 31 w 40"/>
                <a:gd name="T11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24"/>
                  </a:moveTo>
                  <a:cubicBezTo>
                    <a:pt x="32" y="12"/>
                    <a:pt x="32" y="12"/>
                    <a:pt x="32" y="12"/>
                  </a:cubicBezTo>
                  <a:cubicBezTo>
                    <a:pt x="32" y="5"/>
                    <a:pt x="27" y="0"/>
                    <a:pt x="20" y="0"/>
                  </a:cubicBezTo>
                  <a:cubicBezTo>
                    <a:pt x="13" y="0"/>
                    <a:pt x="8" y="5"/>
                    <a:pt x="8" y="12"/>
                  </a:cubicBezTo>
                  <a:cubicBezTo>
                    <a:pt x="8" y="24"/>
                    <a:pt x="8" y="24"/>
                    <a:pt x="8" y="24"/>
                  </a:cubicBezTo>
                  <a:cubicBezTo>
                    <a:pt x="3" y="28"/>
                    <a:pt x="0" y="33"/>
                    <a:pt x="0" y="40"/>
                  </a:cubicBezTo>
                  <a:cubicBezTo>
                    <a:pt x="0" y="47"/>
                    <a:pt x="3" y="52"/>
                    <a:pt x="8" y="56"/>
                  </a:cubicBezTo>
                  <a:cubicBezTo>
                    <a:pt x="8" y="116"/>
                    <a:pt x="8" y="116"/>
                    <a:pt x="8" y="116"/>
                  </a:cubicBezTo>
                  <a:cubicBezTo>
                    <a:pt x="8" y="123"/>
                    <a:pt x="13" y="128"/>
                    <a:pt x="20" y="128"/>
                  </a:cubicBezTo>
                  <a:cubicBezTo>
                    <a:pt x="27" y="128"/>
                    <a:pt x="32" y="123"/>
                    <a:pt x="32" y="116"/>
                  </a:cubicBezTo>
                  <a:cubicBezTo>
                    <a:pt x="32" y="56"/>
                    <a:pt x="32" y="56"/>
                    <a:pt x="32" y="56"/>
                  </a:cubicBezTo>
                  <a:cubicBezTo>
                    <a:pt x="37" y="52"/>
                    <a:pt x="40" y="47"/>
                    <a:pt x="40" y="40"/>
                  </a:cubicBezTo>
                  <a:cubicBezTo>
                    <a:pt x="40" y="33"/>
                    <a:pt x="37" y="28"/>
                    <a:pt x="32" y="24"/>
                  </a:cubicBezTo>
                  <a:close/>
                  <a:moveTo>
                    <a:pt x="16" y="12"/>
                  </a:moveTo>
                  <a:cubicBezTo>
                    <a:pt x="16" y="10"/>
                    <a:pt x="18" y="8"/>
                    <a:pt x="20" y="8"/>
                  </a:cubicBezTo>
                  <a:cubicBezTo>
                    <a:pt x="22" y="8"/>
                    <a:pt x="24" y="10"/>
                    <a:pt x="24" y="12"/>
                  </a:cubicBezTo>
                  <a:cubicBezTo>
                    <a:pt x="24" y="20"/>
                    <a:pt x="24" y="20"/>
                    <a:pt x="24" y="20"/>
                  </a:cubicBezTo>
                  <a:cubicBezTo>
                    <a:pt x="23" y="20"/>
                    <a:pt x="21" y="20"/>
                    <a:pt x="20" y="20"/>
                  </a:cubicBezTo>
                  <a:cubicBezTo>
                    <a:pt x="19" y="20"/>
                    <a:pt x="17" y="20"/>
                    <a:pt x="16" y="20"/>
                  </a:cubicBezTo>
                  <a:lnTo>
                    <a:pt x="16" y="12"/>
                  </a:lnTo>
                  <a:close/>
                  <a:moveTo>
                    <a:pt x="24" y="116"/>
                  </a:moveTo>
                  <a:cubicBezTo>
                    <a:pt x="24" y="118"/>
                    <a:pt x="22" y="120"/>
                    <a:pt x="20" y="120"/>
                  </a:cubicBezTo>
                  <a:cubicBezTo>
                    <a:pt x="18" y="120"/>
                    <a:pt x="16" y="118"/>
                    <a:pt x="16" y="116"/>
                  </a:cubicBezTo>
                  <a:cubicBezTo>
                    <a:pt x="16" y="60"/>
                    <a:pt x="16" y="60"/>
                    <a:pt x="16" y="60"/>
                  </a:cubicBezTo>
                  <a:cubicBezTo>
                    <a:pt x="17" y="60"/>
                    <a:pt x="19" y="60"/>
                    <a:pt x="20" y="60"/>
                  </a:cubicBezTo>
                  <a:cubicBezTo>
                    <a:pt x="21" y="60"/>
                    <a:pt x="23" y="60"/>
                    <a:pt x="24" y="60"/>
                  </a:cubicBezTo>
                  <a:lnTo>
                    <a:pt x="24" y="116"/>
                  </a:lnTo>
                  <a:close/>
                  <a:moveTo>
                    <a:pt x="31" y="43"/>
                  </a:moveTo>
                  <a:cubicBezTo>
                    <a:pt x="31" y="44"/>
                    <a:pt x="31" y="44"/>
                    <a:pt x="31" y="44"/>
                  </a:cubicBezTo>
                  <a:cubicBezTo>
                    <a:pt x="31" y="45"/>
                    <a:pt x="30" y="46"/>
                    <a:pt x="30" y="47"/>
                  </a:cubicBezTo>
                  <a:cubicBezTo>
                    <a:pt x="30" y="47"/>
                    <a:pt x="30" y="47"/>
                    <a:pt x="30" y="47"/>
                  </a:cubicBezTo>
                  <a:cubicBezTo>
                    <a:pt x="29" y="48"/>
                    <a:pt x="28" y="49"/>
                    <a:pt x="27" y="50"/>
                  </a:cubicBezTo>
                  <a:cubicBezTo>
                    <a:pt x="27" y="50"/>
                    <a:pt x="27" y="50"/>
                    <a:pt x="27" y="50"/>
                  </a:cubicBezTo>
                  <a:cubicBezTo>
                    <a:pt x="26" y="50"/>
                    <a:pt x="25" y="51"/>
                    <a:pt x="24" y="51"/>
                  </a:cubicBezTo>
                  <a:cubicBezTo>
                    <a:pt x="23" y="52"/>
                    <a:pt x="21" y="52"/>
                    <a:pt x="20" y="52"/>
                  </a:cubicBezTo>
                  <a:cubicBezTo>
                    <a:pt x="19" y="52"/>
                    <a:pt x="17" y="52"/>
                    <a:pt x="16" y="51"/>
                  </a:cubicBezTo>
                  <a:cubicBezTo>
                    <a:pt x="15" y="51"/>
                    <a:pt x="14" y="50"/>
                    <a:pt x="13" y="50"/>
                  </a:cubicBezTo>
                  <a:cubicBezTo>
                    <a:pt x="13" y="50"/>
                    <a:pt x="13" y="50"/>
                    <a:pt x="13" y="50"/>
                  </a:cubicBezTo>
                  <a:cubicBezTo>
                    <a:pt x="12" y="49"/>
                    <a:pt x="11" y="48"/>
                    <a:pt x="10" y="47"/>
                  </a:cubicBezTo>
                  <a:cubicBezTo>
                    <a:pt x="10" y="47"/>
                    <a:pt x="10" y="47"/>
                    <a:pt x="10" y="47"/>
                  </a:cubicBezTo>
                  <a:cubicBezTo>
                    <a:pt x="10" y="46"/>
                    <a:pt x="9" y="45"/>
                    <a:pt x="9" y="44"/>
                  </a:cubicBezTo>
                  <a:cubicBezTo>
                    <a:pt x="9" y="44"/>
                    <a:pt x="9" y="44"/>
                    <a:pt x="9" y="43"/>
                  </a:cubicBezTo>
                  <a:cubicBezTo>
                    <a:pt x="8" y="42"/>
                    <a:pt x="8" y="41"/>
                    <a:pt x="8" y="40"/>
                  </a:cubicBezTo>
                  <a:cubicBezTo>
                    <a:pt x="8" y="39"/>
                    <a:pt x="8" y="38"/>
                    <a:pt x="9" y="37"/>
                  </a:cubicBezTo>
                  <a:cubicBezTo>
                    <a:pt x="9" y="36"/>
                    <a:pt x="9" y="36"/>
                    <a:pt x="9" y="36"/>
                  </a:cubicBezTo>
                  <a:cubicBezTo>
                    <a:pt x="9" y="35"/>
                    <a:pt x="10" y="34"/>
                    <a:pt x="10" y="33"/>
                  </a:cubicBezTo>
                  <a:cubicBezTo>
                    <a:pt x="10" y="33"/>
                    <a:pt x="10" y="33"/>
                    <a:pt x="10" y="33"/>
                  </a:cubicBezTo>
                  <a:cubicBezTo>
                    <a:pt x="11" y="32"/>
                    <a:pt x="12" y="31"/>
                    <a:pt x="13" y="30"/>
                  </a:cubicBezTo>
                  <a:cubicBezTo>
                    <a:pt x="13" y="30"/>
                    <a:pt x="13" y="30"/>
                    <a:pt x="13" y="30"/>
                  </a:cubicBezTo>
                  <a:cubicBezTo>
                    <a:pt x="14" y="30"/>
                    <a:pt x="15" y="29"/>
                    <a:pt x="16" y="29"/>
                  </a:cubicBezTo>
                  <a:cubicBezTo>
                    <a:pt x="17" y="28"/>
                    <a:pt x="19" y="28"/>
                    <a:pt x="20" y="28"/>
                  </a:cubicBezTo>
                  <a:cubicBezTo>
                    <a:pt x="21" y="28"/>
                    <a:pt x="23" y="28"/>
                    <a:pt x="24" y="29"/>
                  </a:cubicBezTo>
                  <a:cubicBezTo>
                    <a:pt x="25" y="29"/>
                    <a:pt x="26" y="30"/>
                    <a:pt x="27" y="30"/>
                  </a:cubicBezTo>
                  <a:cubicBezTo>
                    <a:pt x="27" y="30"/>
                    <a:pt x="27" y="30"/>
                    <a:pt x="27" y="30"/>
                  </a:cubicBezTo>
                  <a:cubicBezTo>
                    <a:pt x="28" y="31"/>
                    <a:pt x="29" y="32"/>
                    <a:pt x="30" y="33"/>
                  </a:cubicBezTo>
                  <a:cubicBezTo>
                    <a:pt x="30" y="33"/>
                    <a:pt x="30" y="33"/>
                    <a:pt x="30" y="33"/>
                  </a:cubicBezTo>
                  <a:cubicBezTo>
                    <a:pt x="30" y="34"/>
                    <a:pt x="31" y="35"/>
                    <a:pt x="31" y="36"/>
                  </a:cubicBezTo>
                  <a:cubicBezTo>
                    <a:pt x="31" y="36"/>
                    <a:pt x="31" y="36"/>
                    <a:pt x="31" y="37"/>
                  </a:cubicBezTo>
                  <a:cubicBezTo>
                    <a:pt x="32" y="38"/>
                    <a:pt x="32" y="39"/>
                    <a:pt x="32" y="40"/>
                  </a:cubicBezTo>
                  <a:cubicBezTo>
                    <a:pt x="32" y="41"/>
                    <a:pt x="32" y="42"/>
                    <a:pt x="3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47" name="Freeform 58"/>
            <p:cNvSpPr>
              <a:spLocks noEditPoints="1"/>
            </p:cNvSpPr>
            <p:nvPr/>
          </p:nvSpPr>
          <p:spPr bwMode="auto">
            <a:xfrm>
              <a:off x="4529138" y="2905126"/>
              <a:ext cx="150812" cy="482600"/>
            </a:xfrm>
            <a:custGeom>
              <a:avLst/>
              <a:gdLst>
                <a:gd name="T0" fmla="*/ 32 w 40"/>
                <a:gd name="T1" fmla="*/ 24 h 128"/>
                <a:gd name="T2" fmla="*/ 32 w 40"/>
                <a:gd name="T3" fmla="*/ 12 h 128"/>
                <a:gd name="T4" fmla="*/ 20 w 40"/>
                <a:gd name="T5" fmla="*/ 0 h 128"/>
                <a:gd name="T6" fmla="*/ 8 w 40"/>
                <a:gd name="T7" fmla="*/ 12 h 128"/>
                <a:gd name="T8" fmla="*/ 8 w 40"/>
                <a:gd name="T9" fmla="*/ 24 h 128"/>
                <a:gd name="T10" fmla="*/ 0 w 40"/>
                <a:gd name="T11" fmla="*/ 40 h 128"/>
                <a:gd name="T12" fmla="*/ 8 w 40"/>
                <a:gd name="T13" fmla="*/ 56 h 128"/>
                <a:gd name="T14" fmla="*/ 8 w 40"/>
                <a:gd name="T15" fmla="*/ 116 h 128"/>
                <a:gd name="T16" fmla="*/ 20 w 40"/>
                <a:gd name="T17" fmla="*/ 128 h 128"/>
                <a:gd name="T18" fmla="*/ 32 w 40"/>
                <a:gd name="T19" fmla="*/ 116 h 128"/>
                <a:gd name="T20" fmla="*/ 32 w 40"/>
                <a:gd name="T21" fmla="*/ 56 h 128"/>
                <a:gd name="T22" fmla="*/ 40 w 40"/>
                <a:gd name="T23" fmla="*/ 40 h 128"/>
                <a:gd name="T24" fmla="*/ 32 w 40"/>
                <a:gd name="T25" fmla="*/ 24 h 128"/>
                <a:gd name="T26" fmla="*/ 16 w 40"/>
                <a:gd name="T27" fmla="*/ 12 h 128"/>
                <a:gd name="T28" fmla="*/ 20 w 40"/>
                <a:gd name="T29" fmla="*/ 8 h 128"/>
                <a:gd name="T30" fmla="*/ 24 w 40"/>
                <a:gd name="T31" fmla="*/ 12 h 128"/>
                <a:gd name="T32" fmla="*/ 24 w 40"/>
                <a:gd name="T33" fmla="*/ 20 h 128"/>
                <a:gd name="T34" fmla="*/ 20 w 40"/>
                <a:gd name="T35" fmla="*/ 20 h 128"/>
                <a:gd name="T36" fmla="*/ 16 w 40"/>
                <a:gd name="T37" fmla="*/ 20 h 128"/>
                <a:gd name="T38" fmla="*/ 16 w 40"/>
                <a:gd name="T39" fmla="*/ 12 h 128"/>
                <a:gd name="T40" fmla="*/ 24 w 40"/>
                <a:gd name="T41" fmla="*/ 116 h 128"/>
                <a:gd name="T42" fmla="*/ 20 w 40"/>
                <a:gd name="T43" fmla="*/ 120 h 128"/>
                <a:gd name="T44" fmla="*/ 16 w 40"/>
                <a:gd name="T45" fmla="*/ 116 h 128"/>
                <a:gd name="T46" fmla="*/ 16 w 40"/>
                <a:gd name="T47" fmla="*/ 60 h 128"/>
                <a:gd name="T48" fmla="*/ 20 w 40"/>
                <a:gd name="T49" fmla="*/ 60 h 128"/>
                <a:gd name="T50" fmla="*/ 24 w 40"/>
                <a:gd name="T51" fmla="*/ 60 h 128"/>
                <a:gd name="T52" fmla="*/ 24 w 40"/>
                <a:gd name="T53" fmla="*/ 116 h 128"/>
                <a:gd name="T54" fmla="*/ 31 w 40"/>
                <a:gd name="T55" fmla="*/ 43 h 128"/>
                <a:gd name="T56" fmla="*/ 31 w 40"/>
                <a:gd name="T57" fmla="*/ 44 h 128"/>
                <a:gd name="T58" fmla="*/ 30 w 40"/>
                <a:gd name="T59" fmla="*/ 47 h 128"/>
                <a:gd name="T60" fmla="*/ 30 w 40"/>
                <a:gd name="T61" fmla="*/ 47 h 128"/>
                <a:gd name="T62" fmla="*/ 27 w 40"/>
                <a:gd name="T63" fmla="*/ 50 h 128"/>
                <a:gd name="T64" fmla="*/ 27 w 40"/>
                <a:gd name="T65" fmla="*/ 50 h 128"/>
                <a:gd name="T66" fmla="*/ 24 w 40"/>
                <a:gd name="T67" fmla="*/ 51 h 128"/>
                <a:gd name="T68" fmla="*/ 20 w 40"/>
                <a:gd name="T69" fmla="*/ 52 h 128"/>
                <a:gd name="T70" fmla="*/ 16 w 40"/>
                <a:gd name="T71" fmla="*/ 51 h 128"/>
                <a:gd name="T72" fmla="*/ 13 w 40"/>
                <a:gd name="T73" fmla="*/ 50 h 128"/>
                <a:gd name="T74" fmla="*/ 13 w 40"/>
                <a:gd name="T75" fmla="*/ 50 h 128"/>
                <a:gd name="T76" fmla="*/ 10 w 40"/>
                <a:gd name="T77" fmla="*/ 47 h 128"/>
                <a:gd name="T78" fmla="*/ 10 w 40"/>
                <a:gd name="T79" fmla="*/ 47 h 128"/>
                <a:gd name="T80" fmla="*/ 9 w 40"/>
                <a:gd name="T81" fmla="*/ 44 h 128"/>
                <a:gd name="T82" fmla="*/ 9 w 40"/>
                <a:gd name="T83" fmla="*/ 43 h 128"/>
                <a:gd name="T84" fmla="*/ 8 w 40"/>
                <a:gd name="T85" fmla="*/ 40 h 128"/>
                <a:gd name="T86" fmla="*/ 9 w 40"/>
                <a:gd name="T87" fmla="*/ 37 h 128"/>
                <a:gd name="T88" fmla="*/ 9 w 40"/>
                <a:gd name="T89" fmla="*/ 36 h 128"/>
                <a:gd name="T90" fmla="*/ 10 w 40"/>
                <a:gd name="T91" fmla="*/ 33 h 128"/>
                <a:gd name="T92" fmla="*/ 10 w 40"/>
                <a:gd name="T93" fmla="*/ 33 h 128"/>
                <a:gd name="T94" fmla="*/ 13 w 40"/>
                <a:gd name="T95" fmla="*/ 30 h 128"/>
                <a:gd name="T96" fmla="*/ 13 w 40"/>
                <a:gd name="T97" fmla="*/ 30 h 128"/>
                <a:gd name="T98" fmla="*/ 16 w 40"/>
                <a:gd name="T99" fmla="*/ 29 h 128"/>
                <a:gd name="T100" fmla="*/ 20 w 40"/>
                <a:gd name="T101" fmla="*/ 28 h 128"/>
                <a:gd name="T102" fmla="*/ 24 w 40"/>
                <a:gd name="T103" fmla="*/ 29 h 128"/>
                <a:gd name="T104" fmla="*/ 27 w 40"/>
                <a:gd name="T105" fmla="*/ 30 h 128"/>
                <a:gd name="T106" fmla="*/ 27 w 40"/>
                <a:gd name="T107" fmla="*/ 30 h 128"/>
                <a:gd name="T108" fmla="*/ 30 w 40"/>
                <a:gd name="T109" fmla="*/ 33 h 128"/>
                <a:gd name="T110" fmla="*/ 30 w 40"/>
                <a:gd name="T111" fmla="*/ 33 h 128"/>
                <a:gd name="T112" fmla="*/ 31 w 40"/>
                <a:gd name="T113" fmla="*/ 36 h 128"/>
                <a:gd name="T114" fmla="*/ 31 w 40"/>
                <a:gd name="T115" fmla="*/ 37 h 128"/>
                <a:gd name="T116" fmla="*/ 32 w 40"/>
                <a:gd name="T117" fmla="*/ 40 h 128"/>
                <a:gd name="T118" fmla="*/ 31 w 40"/>
                <a:gd name="T11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24"/>
                  </a:moveTo>
                  <a:cubicBezTo>
                    <a:pt x="32" y="12"/>
                    <a:pt x="32" y="12"/>
                    <a:pt x="32" y="12"/>
                  </a:cubicBezTo>
                  <a:cubicBezTo>
                    <a:pt x="32" y="5"/>
                    <a:pt x="27" y="0"/>
                    <a:pt x="20" y="0"/>
                  </a:cubicBezTo>
                  <a:cubicBezTo>
                    <a:pt x="13" y="0"/>
                    <a:pt x="8" y="5"/>
                    <a:pt x="8" y="12"/>
                  </a:cubicBezTo>
                  <a:cubicBezTo>
                    <a:pt x="8" y="24"/>
                    <a:pt x="8" y="24"/>
                    <a:pt x="8" y="24"/>
                  </a:cubicBezTo>
                  <a:cubicBezTo>
                    <a:pt x="3" y="28"/>
                    <a:pt x="0" y="33"/>
                    <a:pt x="0" y="40"/>
                  </a:cubicBezTo>
                  <a:cubicBezTo>
                    <a:pt x="0" y="47"/>
                    <a:pt x="3" y="52"/>
                    <a:pt x="8" y="56"/>
                  </a:cubicBezTo>
                  <a:cubicBezTo>
                    <a:pt x="8" y="116"/>
                    <a:pt x="8" y="116"/>
                    <a:pt x="8" y="116"/>
                  </a:cubicBezTo>
                  <a:cubicBezTo>
                    <a:pt x="8" y="123"/>
                    <a:pt x="13" y="128"/>
                    <a:pt x="20" y="128"/>
                  </a:cubicBezTo>
                  <a:cubicBezTo>
                    <a:pt x="27" y="128"/>
                    <a:pt x="32" y="123"/>
                    <a:pt x="32" y="116"/>
                  </a:cubicBezTo>
                  <a:cubicBezTo>
                    <a:pt x="32" y="56"/>
                    <a:pt x="32" y="56"/>
                    <a:pt x="32" y="56"/>
                  </a:cubicBezTo>
                  <a:cubicBezTo>
                    <a:pt x="37" y="52"/>
                    <a:pt x="40" y="47"/>
                    <a:pt x="40" y="40"/>
                  </a:cubicBezTo>
                  <a:cubicBezTo>
                    <a:pt x="40" y="33"/>
                    <a:pt x="37" y="28"/>
                    <a:pt x="32" y="24"/>
                  </a:cubicBezTo>
                  <a:close/>
                  <a:moveTo>
                    <a:pt x="16" y="12"/>
                  </a:moveTo>
                  <a:cubicBezTo>
                    <a:pt x="16" y="10"/>
                    <a:pt x="18" y="8"/>
                    <a:pt x="20" y="8"/>
                  </a:cubicBezTo>
                  <a:cubicBezTo>
                    <a:pt x="22" y="8"/>
                    <a:pt x="24" y="10"/>
                    <a:pt x="24" y="12"/>
                  </a:cubicBezTo>
                  <a:cubicBezTo>
                    <a:pt x="24" y="20"/>
                    <a:pt x="24" y="20"/>
                    <a:pt x="24" y="20"/>
                  </a:cubicBezTo>
                  <a:cubicBezTo>
                    <a:pt x="23" y="20"/>
                    <a:pt x="21" y="20"/>
                    <a:pt x="20" y="20"/>
                  </a:cubicBezTo>
                  <a:cubicBezTo>
                    <a:pt x="19" y="20"/>
                    <a:pt x="17" y="20"/>
                    <a:pt x="16" y="20"/>
                  </a:cubicBezTo>
                  <a:lnTo>
                    <a:pt x="16" y="12"/>
                  </a:lnTo>
                  <a:close/>
                  <a:moveTo>
                    <a:pt x="24" y="116"/>
                  </a:moveTo>
                  <a:cubicBezTo>
                    <a:pt x="24" y="118"/>
                    <a:pt x="22" y="120"/>
                    <a:pt x="20" y="120"/>
                  </a:cubicBezTo>
                  <a:cubicBezTo>
                    <a:pt x="18" y="120"/>
                    <a:pt x="16" y="118"/>
                    <a:pt x="16" y="116"/>
                  </a:cubicBezTo>
                  <a:cubicBezTo>
                    <a:pt x="16" y="60"/>
                    <a:pt x="16" y="60"/>
                    <a:pt x="16" y="60"/>
                  </a:cubicBezTo>
                  <a:cubicBezTo>
                    <a:pt x="17" y="60"/>
                    <a:pt x="19" y="60"/>
                    <a:pt x="20" y="60"/>
                  </a:cubicBezTo>
                  <a:cubicBezTo>
                    <a:pt x="21" y="60"/>
                    <a:pt x="23" y="60"/>
                    <a:pt x="24" y="60"/>
                  </a:cubicBezTo>
                  <a:lnTo>
                    <a:pt x="24" y="116"/>
                  </a:lnTo>
                  <a:close/>
                  <a:moveTo>
                    <a:pt x="31" y="43"/>
                  </a:moveTo>
                  <a:cubicBezTo>
                    <a:pt x="31" y="44"/>
                    <a:pt x="31" y="44"/>
                    <a:pt x="31" y="44"/>
                  </a:cubicBezTo>
                  <a:cubicBezTo>
                    <a:pt x="31" y="45"/>
                    <a:pt x="30" y="46"/>
                    <a:pt x="30" y="47"/>
                  </a:cubicBezTo>
                  <a:cubicBezTo>
                    <a:pt x="30" y="47"/>
                    <a:pt x="30" y="47"/>
                    <a:pt x="30" y="47"/>
                  </a:cubicBezTo>
                  <a:cubicBezTo>
                    <a:pt x="29" y="48"/>
                    <a:pt x="28" y="49"/>
                    <a:pt x="27" y="50"/>
                  </a:cubicBezTo>
                  <a:cubicBezTo>
                    <a:pt x="27" y="50"/>
                    <a:pt x="27" y="50"/>
                    <a:pt x="27" y="50"/>
                  </a:cubicBezTo>
                  <a:cubicBezTo>
                    <a:pt x="26" y="50"/>
                    <a:pt x="25" y="51"/>
                    <a:pt x="24" y="51"/>
                  </a:cubicBezTo>
                  <a:cubicBezTo>
                    <a:pt x="23" y="52"/>
                    <a:pt x="21" y="52"/>
                    <a:pt x="20" y="52"/>
                  </a:cubicBezTo>
                  <a:cubicBezTo>
                    <a:pt x="19" y="52"/>
                    <a:pt x="17" y="52"/>
                    <a:pt x="16" y="51"/>
                  </a:cubicBezTo>
                  <a:cubicBezTo>
                    <a:pt x="15" y="51"/>
                    <a:pt x="14" y="50"/>
                    <a:pt x="13" y="50"/>
                  </a:cubicBezTo>
                  <a:cubicBezTo>
                    <a:pt x="13" y="50"/>
                    <a:pt x="13" y="50"/>
                    <a:pt x="13" y="50"/>
                  </a:cubicBezTo>
                  <a:cubicBezTo>
                    <a:pt x="12" y="49"/>
                    <a:pt x="11" y="48"/>
                    <a:pt x="10" y="47"/>
                  </a:cubicBezTo>
                  <a:cubicBezTo>
                    <a:pt x="10" y="47"/>
                    <a:pt x="10" y="47"/>
                    <a:pt x="10" y="47"/>
                  </a:cubicBezTo>
                  <a:cubicBezTo>
                    <a:pt x="10" y="46"/>
                    <a:pt x="9" y="45"/>
                    <a:pt x="9" y="44"/>
                  </a:cubicBezTo>
                  <a:cubicBezTo>
                    <a:pt x="9" y="44"/>
                    <a:pt x="9" y="44"/>
                    <a:pt x="9" y="43"/>
                  </a:cubicBezTo>
                  <a:cubicBezTo>
                    <a:pt x="8" y="42"/>
                    <a:pt x="8" y="41"/>
                    <a:pt x="8" y="40"/>
                  </a:cubicBezTo>
                  <a:cubicBezTo>
                    <a:pt x="8" y="39"/>
                    <a:pt x="8" y="38"/>
                    <a:pt x="9" y="37"/>
                  </a:cubicBezTo>
                  <a:cubicBezTo>
                    <a:pt x="9" y="36"/>
                    <a:pt x="9" y="36"/>
                    <a:pt x="9" y="36"/>
                  </a:cubicBezTo>
                  <a:cubicBezTo>
                    <a:pt x="9" y="35"/>
                    <a:pt x="10" y="34"/>
                    <a:pt x="10" y="33"/>
                  </a:cubicBezTo>
                  <a:cubicBezTo>
                    <a:pt x="10" y="33"/>
                    <a:pt x="10" y="33"/>
                    <a:pt x="10" y="33"/>
                  </a:cubicBezTo>
                  <a:cubicBezTo>
                    <a:pt x="11" y="32"/>
                    <a:pt x="12" y="31"/>
                    <a:pt x="13" y="30"/>
                  </a:cubicBezTo>
                  <a:cubicBezTo>
                    <a:pt x="13" y="30"/>
                    <a:pt x="13" y="30"/>
                    <a:pt x="13" y="30"/>
                  </a:cubicBezTo>
                  <a:cubicBezTo>
                    <a:pt x="14" y="30"/>
                    <a:pt x="15" y="29"/>
                    <a:pt x="16" y="29"/>
                  </a:cubicBezTo>
                  <a:cubicBezTo>
                    <a:pt x="17" y="28"/>
                    <a:pt x="19" y="28"/>
                    <a:pt x="20" y="28"/>
                  </a:cubicBezTo>
                  <a:cubicBezTo>
                    <a:pt x="21" y="28"/>
                    <a:pt x="23" y="28"/>
                    <a:pt x="24" y="29"/>
                  </a:cubicBezTo>
                  <a:cubicBezTo>
                    <a:pt x="25" y="29"/>
                    <a:pt x="26" y="30"/>
                    <a:pt x="27" y="30"/>
                  </a:cubicBezTo>
                  <a:cubicBezTo>
                    <a:pt x="27" y="30"/>
                    <a:pt x="27" y="30"/>
                    <a:pt x="27" y="30"/>
                  </a:cubicBezTo>
                  <a:cubicBezTo>
                    <a:pt x="28" y="31"/>
                    <a:pt x="29" y="32"/>
                    <a:pt x="30" y="33"/>
                  </a:cubicBezTo>
                  <a:cubicBezTo>
                    <a:pt x="30" y="33"/>
                    <a:pt x="30" y="33"/>
                    <a:pt x="30" y="33"/>
                  </a:cubicBezTo>
                  <a:cubicBezTo>
                    <a:pt x="30" y="34"/>
                    <a:pt x="31" y="35"/>
                    <a:pt x="31" y="36"/>
                  </a:cubicBezTo>
                  <a:cubicBezTo>
                    <a:pt x="31" y="36"/>
                    <a:pt x="31" y="36"/>
                    <a:pt x="31" y="37"/>
                  </a:cubicBezTo>
                  <a:cubicBezTo>
                    <a:pt x="32" y="38"/>
                    <a:pt x="32" y="39"/>
                    <a:pt x="32" y="40"/>
                  </a:cubicBezTo>
                  <a:cubicBezTo>
                    <a:pt x="32" y="41"/>
                    <a:pt x="32" y="42"/>
                    <a:pt x="3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48" name="Freeform 59"/>
            <p:cNvSpPr>
              <a:spLocks noEditPoints="1"/>
            </p:cNvSpPr>
            <p:nvPr/>
          </p:nvSpPr>
          <p:spPr bwMode="auto">
            <a:xfrm>
              <a:off x="4364038" y="2905126"/>
              <a:ext cx="150812" cy="482600"/>
            </a:xfrm>
            <a:custGeom>
              <a:avLst/>
              <a:gdLst>
                <a:gd name="T0" fmla="*/ 32 w 40"/>
                <a:gd name="T1" fmla="*/ 72 h 128"/>
                <a:gd name="T2" fmla="*/ 32 w 40"/>
                <a:gd name="T3" fmla="*/ 12 h 128"/>
                <a:gd name="T4" fmla="*/ 20 w 40"/>
                <a:gd name="T5" fmla="*/ 0 h 128"/>
                <a:gd name="T6" fmla="*/ 8 w 40"/>
                <a:gd name="T7" fmla="*/ 12 h 128"/>
                <a:gd name="T8" fmla="*/ 8 w 40"/>
                <a:gd name="T9" fmla="*/ 72 h 128"/>
                <a:gd name="T10" fmla="*/ 0 w 40"/>
                <a:gd name="T11" fmla="*/ 88 h 128"/>
                <a:gd name="T12" fmla="*/ 8 w 40"/>
                <a:gd name="T13" fmla="*/ 104 h 128"/>
                <a:gd name="T14" fmla="*/ 8 w 40"/>
                <a:gd name="T15" fmla="*/ 116 h 128"/>
                <a:gd name="T16" fmla="*/ 20 w 40"/>
                <a:gd name="T17" fmla="*/ 128 h 128"/>
                <a:gd name="T18" fmla="*/ 32 w 40"/>
                <a:gd name="T19" fmla="*/ 116 h 128"/>
                <a:gd name="T20" fmla="*/ 32 w 40"/>
                <a:gd name="T21" fmla="*/ 104 h 128"/>
                <a:gd name="T22" fmla="*/ 40 w 40"/>
                <a:gd name="T23" fmla="*/ 88 h 128"/>
                <a:gd name="T24" fmla="*/ 32 w 40"/>
                <a:gd name="T25" fmla="*/ 72 h 128"/>
                <a:gd name="T26" fmla="*/ 16 w 40"/>
                <a:gd name="T27" fmla="*/ 12 h 128"/>
                <a:gd name="T28" fmla="*/ 20 w 40"/>
                <a:gd name="T29" fmla="*/ 8 h 128"/>
                <a:gd name="T30" fmla="*/ 24 w 40"/>
                <a:gd name="T31" fmla="*/ 12 h 128"/>
                <a:gd name="T32" fmla="*/ 24 w 40"/>
                <a:gd name="T33" fmla="*/ 68 h 128"/>
                <a:gd name="T34" fmla="*/ 20 w 40"/>
                <a:gd name="T35" fmla="*/ 68 h 128"/>
                <a:gd name="T36" fmla="*/ 16 w 40"/>
                <a:gd name="T37" fmla="*/ 68 h 128"/>
                <a:gd name="T38" fmla="*/ 16 w 40"/>
                <a:gd name="T39" fmla="*/ 12 h 128"/>
                <a:gd name="T40" fmla="*/ 24 w 40"/>
                <a:gd name="T41" fmla="*/ 116 h 128"/>
                <a:gd name="T42" fmla="*/ 20 w 40"/>
                <a:gd name="T43" fmla="*/ 120 h 128"/>
                <a:gd name="T44" fmla="*/ 16 w 40"/>
                <a:gd name="T45" fmla="*/ 116 h 128"/>
                <a:gd name="T46" fmla="*/ 16 w 40"/>
                <a:gd name="T47" fmla="*/ 108 h 128"/>
                <a:gd name="T48" fmla="*/ 20 w 40"/>
                <a:gd name="T49" fmla="*/ 108 h 128"/>
                <a:gd name="T50" fmla="*/ 24 w 40"/>
                <a:gd name="T51" fmla="*/ 108 h 128"/>
                <a:gd name="T52" fmla="*/ 24 w 40"/>
                <a:gd name="T53" fmla="*/ 116 h 128"/>
                <a:gd name="T54" fmla="*/ 31 w 40"/>
                <a:gd name="T55" fmla="*/ 91 h 128"/>
                <a:gd name="T56" fmla="*/ 31 w 40"/>
                <a:gd name="T57" fmla="*/ 92 h 128"/>
                <a:gd name="T58" fmla="*/ 30 w 40"/>
                <a:gd name="T59" fmla="*/ 95 h 128"/>
                <a:gd name="T60" fmla="*/ 30 w 40"/>
                <a:gd name="T61" fmla="*/ 95 h 128"/>
                <a:gd name="T62" fmla="*/ 27 w 40"/>
                <a:gd name="T63" fmla="*/ 98 h 128"/>
                <a:gd name="T64" fmla="*/ 27 w 40"/>
                <a:gd name="T65" fmla="*/ 98 h 128"/>
                <a:gd name="T66" fmla="*/ 24 w 40"/>
                <a:gd name="T67" fmla="*/ 99 h 128"/>
                <a:gd name="T68" fmla="*/ 20 w 40"/>
                <a:gd name="T69" fmla="*/ 100 h 128"/>
                <a:gd name="T70" fmla="*/ 16 w 40"/>
                <a:gd name="T71" fmla="*/ 99 h 128"/>
                <a:gd name="T72" fmla="*/ 13 w 40"/>
                <a:gd name="T73" fmla="*/ 98 h 128"/>
                <a:gd name="T74" fmla="*/ 13 w 40"/>
                <a:gd name="T75" fmla="*/ 98 h 128"/>
                <a:gd name="T76" fmla="*/ 10 w 40"/>
                <a:gd name="T77" fmla="*/ 95 h 128"/>
                <a:gd name="T78" fmla="*/ 10 w 40"/>
                <a:gd name="T79" fmla="*/ 95 h 128"/>
                <a:gd name="T80" fmla="*/ 9 w 40"/>
                <a:gd name="T81" fmla="*/ 92 h 128"/>
                <a:gd name="T82" fmla="*/ 9 w 40"/>
                <a:gd name="T83" fmla="*/ 91 h 128"/>
                <a:gd name="T84" fmla="*/ 8 w 40"/>
                <a:gd name="T85" fmla="*/ 88 h 128"/>
                <a:gd name="T86" fmla="*/ 9 w 40"/>
                <a:gd name="T87" fmla="*/ 85 h 128"/>
                <a:gd name="T88" fmla="*/ 9 w 40"/>
                <a:gd name="T89" fmla="*/ 84 h 128"/>
                <a:gd name="T90" fmla="*/ 10 w 40"/>
                <a:gd name="T91" fmla="*/ 81 h 128"/>
                <a:gd name="T92" fmla="*/ 10 w 40"/>
                <a:gd name="T93" fmla="*/ 81 h 128"/>
                <a:gd name="T94" fmla="*/ 13 w 40"/>
                <a:gd name="T95" fmla="*/ 78 h 128"/>
                <a:gd name="T96" fmla="*/ 13 w 40"/>
                <a:gd name="T97" fmla="*/ 78 h 128"/>
                <a:gd name="T98" fmla="*/ 16 w 40"/>
                <a:gd name="T99" fmla="*/ 77 h 128"/>
                <a:gd name="T100" fmla="*/ 20 w 40"/>
                <a:gd name="T101" fmla="*/ 76 h 128"/>
                <a:gd name="T102" fmla="*/ 24 w 40"/>
                <a:gd name="T103" fmla="*/ 77 h 128"/>
                <a:gd name="T104" fmla="*/ 27 w 40"/>
                <a:gd name="T105" fmla="*/ 78 h 128"/>
                <a:gd name="T106" fmla="*/ 27 w 40"/>
                <a:gd name="T107" fmla="*/ 78 h 128"/>
                <a:gd name="T108" fmla="*/ 30 w 40"/>
                <a:gd name="T109" fmla="*/ 81 h 128"/>
                <a:gd name="T110" fmla="*/ 30 w 40"/>
                <a:gd name="T111" fmla="*/ 81 h 128"/>
                <a:gd name="T112" fmla="*/ 31 w 40"/>
                <a:gd name="T113" fmla="*/ 84 h 128"/>
                <a:gd name="T114" fmla="*/ 31 w 40"/>
                <a:gd name="T115" fmla="*/ 85 h 128"/>
                <a:gd name="T116" fmla="*/ 32 w 40"/>
                <a:gd name="T117" fmla="*/ 88 h 128"/>
                <a:gd name="T118" fmla="*/ 31 w 40"/>
                <a:gd name="T119" fmla="*/ 9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72"/>
                  </a:moveTo>
                  <a:cubicBezTo>
                    <a:pt x="32" y="12"/>
                    <a:pt x="32" y="12"/>
                    <a:pt x="32" y="12"/>
                  </a:cubicBezTo>
                  <a:cubicBezTo>
                    <a:pt x="32" y="5"/>
                    <a:pt x="27" y="0"/>
                    <a:pt x="20" y="0"/>
                  </a:cubicBezTo>
                  <a:cubicBezTo>
                    <a:pt x="13" y="0"/>
                    <a:pt x="8" y="5"/>
                    <a:pt x="8" y="12"/>
                  </a:cubicBezTo>
                  <a:cubicBezTo>
                    <a:pt x="8" y="72"/>
                    <a:pt x="8" y="72"/>
                    <a:pt x="8" y="72"/>
                  </a:cubicBezTo>
                  <a:cubicBezTo>
                    <a:pt x="3" y="76"/>
                    <a:pt x="0" y="81"/>
                    <a:pt x="0" y="88"/>
                  </a:cubicBezTo>
                  <a:cubicBezTo>
                    <a:pt x="0" y="95"/>
                    <a:pt x="3" y="100"/>
                    <a:pt x="8" y="104"/>
                  </a:cubicBezTo>
                  <a:cubicBezTo>
                    <a:pt x="8" y="116"/>
                    <a:pt x="8" y="116"/>
                    <a:pt x="8" y="116"/>
                  </a:cubicBezTo>
                  <a:cubicBezTo>
                    <a:pt x="8" y="123"/>
                    <a:pt x="13" y="128"/>
                    <a:pt x="20" y="128"/>
                  </a:cubicBezTo>
                  <a:cubicBezTo>
                    <a:pt x="27" y="128"/>
                    <a:pt x="32" y="123"/>
                    <a:pt x="32" y="116"/>
                  </a:cubicBezTo>
                  <a:cubicBezTo>
                    <a:pt x="32" y="104"/>
                    <a:pt x="32" y="104"/>
                    <a:pt x="32" y="104"/>
                  </a:cubicBezTo>
                  <a:cubicBezTo>
                    <a:pt x="37" y="100"/>
                    <a:pt x="40" y="95"/>
                    <a:pt x="40" y="88"/>
                  </a:cubicBezTo>
                  <a:cubicBezTo>
                    <a:pt x="40" y="81"/>
                    <a:pt x="37" y="76"/>
                    <a:pt x="32" y="72"/>
                  </a:cubicBezTo>
                  <a:close/>
                  <a:moveTo>
                    <a:pt x="16" y="12"/>
                  </a:moveTo>
                  <a:cubicBezTo>
                    <a:pt x="16" y="10"/>
                    <a:pt x="18" y="8"/>
                    <a:pt x="20" y="8"/>
                  </a:cubicBezTo>
                  <a:cubicBezTo>
                    <a:pt x="22" y="8"/>
                    <a:pt x="24" y="10"/>
                    <a:pt x="24" y="12"/>
                  </a:cubicBezTo>
                  <a:cubicBezTo>
                    <a:pt x="24" y="68"/>
                    <a:pt x="24" y="68"/>
                    <a:pt x="24" y="68"/>
                  </a:cubicBezTo>
                  <a:cubicBezTo>
                    <a:pt x="23" y="68"/>
                    <a:pt x="21" y="68"/>
                    <a:pt x="20" y="68"/>
                  </a:cubicBezTo>
                  <a:cubicBezTo>
                    <a:pt x="19" y="68"/>
                    <a:pt x="17" y="68"/>
                    <a:pt x="16" y="68"/>
                  </a:cubicBezTo>
                  <a:lnTo>
                    <a:pt x="16" y="12"/>
                  </a:lnTo>
                  <a:close/>
                  <a:moveTo>
                    <a:pt x="24" y="116"/>
                  </a:moveTo>
                  <a:cubicBezTo>
                    <a:pt x="24" y="118"/>
                    <a:pt x="22" y="120"/>
                    <a:pt x="20" y="120"/>
                  </a:cubicBezTo>
                  <a:cubicBezTo>
                    <a:pt x="18" y="120"/>
                    <a:pt x="16" y="118"/>
                    <a:pt x="16" y="116"/>
                  </a:cubicBezTo>
                  <a:cubicBezTo>
                    <a:pt x="16" y="108"/>
                    <a:pt x="16" y="108"/>
                    <a:pt x="16" y="108"/>
                  </a:cubicBezTo>
                  <a:cubicBezTo>
                    <a:pt x="17" y="108"/>
                    <a:pt x="19" y="108"/>
                    <a:pt x="20" y="108"/>
                  </a:cubicBezTo>
                  <a:cubicBezTo>
                    <a:pt x="21" y="108"/>
                    <a:pt x="23" y="108"/>
                    <a:pt x="24" y="108"/>
                  </a:cubicBezTo>
                  <a:lnTo>
                    <a:pt x="24" y="116"/>
                  </a:lnTo>
                  <a:close/>
                  <a:moveTo>
                    <a:pt x="31" y="91"/>
                  </a:moveTo>
                  <a:cubicBezTo>
                    <a:pt x="31" y="92"/>
                    <a:pt x="31" y="92"/>
                    <a:pt x="31" y="92"/>
                  </a:cubicBezTo>
                  <a:cubicBezTo>
                    <a:pt x="31" y="93"/>
                    <a:pt x="30" y="94"/>
                    <a:pt x="30" y="95"/>
                  </a:cubicBezTo>
                  <a:cubicBezTo>
                    <a:pt x="30" y="95"/>
                    <a:pt x="30" y="95"/>
                    <a:pt x="30" y="95"/>
                  </a:cubicBezTo>
                  <a:cubicBezTo>
                    <a:pt x="29" y="96"/>
                    <a:pt x="28" y="97"/>
                    <a:pt x="27" y="98"/>
                  </a:cubicBezTo>
                  <a:cubicBezTo>
                    <a:pt x="27" y="98"/>
                    <a:pt x="27" y="98"/>
                    <a:pt x="27" y="98"/>
                  </a:cubicBezTo>
                  <a:cubicBezTo>
                    <a:pt x="26" y="98"/>
                    <a:pt x="25" y="99"/>
                    <a:pt x="24" y="99"/>
                  </a:cubicBezTo>
                  <a:cubicBezTo>
                    <a:pt x="23" y="100"/>
                    <a:pt x="21" y="100"/>
                    <a:pt x="20" y="100"/>
                  </a:cubicBezTo>
                  <a:cubicBezTo>
                    <a:pt x="19" y="100"/>
                    <a:pt x="17" y="100"/>
                    <a:pt x="16" y="99"/>
                  </a:cubicBezTo>
                  <a:cubicBezTo>
                    <a:pt x="15" y="99"/>
                    <a:pt x="14" y="98"/>
                    <a:pt x="13" y="98"/>
                  </a:cubicBezTo>
                  <a:cubicBezTo>
                    <a:pt x="13" y="98"/>
                    <a:pt x="13" y="98"/>
                    <a:pt x="13" y="98"/>
                  </a:cubicBezTo>
                  <a:cubicBezTo>
                    <a:pt x="12" y="97"/>
                    <a:pt x="11" y="96"/>
                    <a:pt x="10" y="95"/>
                  </a:cubicBezTo>
                  <a:cubicBezTo>
                    <a:pt x="10" y="95"/>
                    <a:pt x="10" y="95"/>
                    <a:pt x="10" y="95"/>
                  </a:cubicBezTo>
                  <a:cubicBezTo>
                    <a:pt x="10" y="94"/>
                    <a:pt x="9" y="93"/>
                    <a:pt x="9" y="92"/>
                  </a:cubicBezTo>
                  <a:cubicBezTo>
                    <a:pt x="9" y="92"/>
                    <a:pt x="9" y="92"/>
                    <a:pt x="9" y="91"/>
                  </a:cubicBezTo>
                  <a:cubicBezTo>
                    <a:pt x="8" y="90"/>
                    <a:pt x="8" y="89"/>
                    <a:pt x="8" y="88"/>
                  </a:cubicBezTo>
                  <a:cubicBezTo>
                    <a:pt x="8" y="87"/>
                    <a:pt x="8" y="86"/>
                    <a:pt x="9" y="85"/>
                  </a:cubicBezTo>
                  <a:cubicBezTo>
                    <a:pt x="9" y="84"/>
                    <a:pt x="9" y="84"/>
                    <a:pt x="9" y="84"/>
                  </a:cubicBezTo>
                  <a:cubicBezTo>
                    <a:pt x="9" y="83"/>
                    <a:pt x="10" y="82"/>
                    <a:pt x="10" y="81"/>
                  </a:cubicBezTo>
                  <a:cubicBezTo>
                    <a:pt x="10" y="81"/>
                    <a:pt x="10" y="81"/>
                    <a:pt x="10" y="81"/>
                  </a:cubicBezTo>
                  <a:cubicBezTo>
                    <a:pt x="11" y="80"/>
                    <a:pt x="12" y="79"/>
                    <a:pt x="13" y="78"/>
                  </a:cubicBezTo>
                  <a:cubicBezTo>
                    <a:pt x="13" y="78"/>
                    <a:pt x="13" y="78"/>
                    <a:pt x="13" y="78"/>
                  </a:cubicBezTo>
                  <a:cubicBezTo>
                    <a:pt x="14" y="78"/>
                    <a:pt x="15" y="77"/>
                    <a:pt x="16" y="77"/>
                  </a:cubicBezTo>
                  <a:cubicBezTo>
                    <a:pt x="17" y="76"/>
                    <a:pt x="19" y="76"/>
                    <a:pt x="20" y="76"/>
                  </a:cubicBezTo>
                  <a:cubicBezTo>
                    <a:pt x="21" y="76"/>
                    <a:pt x="23" y="76"/>
                    <a:pt x="24" y="77"/>
                  </a:cubicBezTo>
                  <a:cubicBezTo>
                    <a:pt x="25" y="77"/>
                    <a:pt x="26" y="78"/>
                    <a:pt x="27" y="78"/>
                  </a:cubicBezTo>
                  <a:cubicBezTo>
                    <a:pt x="27" y="78"/>
                    <a:pt x="27" y="78"/>
                    <a:pt x="27" y="78"/>
                  </a:cubicBezTo>
                  <a:cubicBezTo>
                    <a:pt x="28" y="79"/>
                    <a:pt x="29" y="80"/>
                    <a:pt x="30" y="81"/>
                  </a:cubicBezTo>
                  <a:cubicBezTo>
                    <a:pt x="30" y="81"/>
                    <a:pt x="30" y="81"/>
                    <a:pt x="30" y="81"/>
                  </a:cubicBezTo>
                  <a:cubicBezTo>
                    <a:pt x="30" y="82"/>
                    <a:pt x="31" y="83"/>
                    <a:pt x="31" y="84"/>
                  </a:cubicBezTo>
                  <a:cubicBezTo>
                    <a:pt x="31" y="84"/>
                    <a:pt x="31" y="84"/>
                    <a:pt x="31" y="85"/>
                  </a:cubicBezTo>
                  <a:cubicBezTo>
                    <a:pt x="32" y="86"/>
                    <a:pt x="32" y="87"/>
                    <a:pt x="32" y="88"/>
                  </a:cubicBezTo>
                  <a:cubicBezTo>
                    <a:pt x="32" y="89"/>
                    <a:pt x="32" y="90"/>
                    <a:pt x="31"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grpSp>
        <p:nvGrpSpPr>
          <p:cNvPr id="49" name="Group 47"/>
          <p:cNvGrpSpPr/>
          <p:nvPr/>
        </p:nvGrpSpPr>
        <p:grpSpPr>
          <a:xfrm>
            <a:off x="7614731" y="2404207"/>
            <a:ext cx="496887" cy="466725"/>
            <a:chOff x="5160963" y="4846638"/>
            <a:chExt cx="496887" cy="466725"/>
          </a:xfrm>
          <a:solidFill>
            <a:sysClr val="window" lastClr="FFFFFF"/>
          </a:solidFill>
        </p:grpSpPr>
        <p:sp>
          <p:nvSpPr>
            <p:cNvPr id="50" name="Oval 17"/>
            <p:cNvSpPr>
              <a:spLocks noChangeArrowheads="1"/>
            </p:cNvSpPr>
            <p:nvPr/>
          </p:nvSpPr>
          <p:spPr bwMode="auto">
            <a:xfrm>
              <a:off x="5402263" y="5102226"/>
              <a:ext cx="60325"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微软雅黑" pitchFamily="34" charset="-122"/>
                <a:ea typeface="微软雅黑" pitchFamily="34" charset="-122"/>
              </a:endParaRPr>
            </a:p>
          </p:txBody>
        </p:sp>
        <p:sp>
          <p:nvSpPr>
            <p:cNvPr id="51" name="Freeform 18"/>
            <p:cNvSpPr>
              <a:spLocks noEditPoints="1"/>
            </p:cNvSpPr>
            <p:nvPr/>
          </p:nvSpPr>
          <p:spPr bwMode="auto">
            <a:xfrm>
              <a:off x="5160963" y="4846638"/>
              <a:ext cx="496887" cy="466725"/>
            </a:xfrm>
            <a:custGeom>
              <a:avLst/>
              <a:gdLst>
                <a:gd name="T0" fmla="*/ 116 w 132"/>
                <a:gd name="T1" fmla="*/ 48 h 124"/>
                <a:gd name="T2" fmla="*/ 116 w 132"/>
                <a:gd name="T3" fmla="*/ 22 h 124"/>
                <a:gd name="T4" fmla="*/ 104 w 132"/>
                <a:gd name="T5" fmla="*/ 0 h 124"/>
                <a:gd name="T6" fmla="*/ 22 w 132"/>
                <a:gd name="T7" fmla="*/ 0 h 124"/>
                <a:gd name="T8" fmla="*/ 0 w 132"/>
                <a:gd name="T9" fmla="*/ 102 h 124"/>
                <a:gd name="T10" fmla="*/ 94 w 132"/>
                <a:gd name="T11" fmla="*/ 124 h 124"/>
                <a:gd name="T12" fmla="*/ 116 w 132"/>
                <a:gd name="T13" fmla="*/ 96 h 124"/>
                <a:gd name="T14" fmla="*/ 116 w 132"/>
                <a:gd name="T15" fmla="*/ 48 h 124"/>
                <a:gd name="T16" fmla="*/ 88 w 132"/>
                <a:gd name="T17" fmla="*/ 8 h 124"/>
                <a:gd name="T18" fmla="*/ 108 w 132"/>
                <a:gd name="T19" fmla="*/ 12 h 124"/>
                <a:gd name="T20" fmla="*/ 108 w 132"/>
                <a:gd name="T21" fmla="*/ 24 h 124"/>
                <a:gd name="T22" fmla="*/ 104 w 132"/>
                <a:gd name="T23" fmla="*/ 36 h 124"/>
                <a:gd name="T24" fmla="*/ 104 w 132"/>
                <a:gd name="T25" fmla="*/ 32 h 124"/>
                <a:gd name="T26" fmla="*/ 104 w 132"/>
                <a:gd name="T27" fmla="*/ 16 h 124"/>
                <a:gd name="T28" fmla="*/ 16 w 132"/>
                <a:gd name="T29" fmla="*/ 12 h 124"/>
                <a:gd name="T30" fmla="*/ 12 w 132"/>
                <a:gd name="T31" fmla="*/ 24 h 124"/>
                <a:gd name="T32" fmla="*/ 8 w 132"/>
                <a:gd name="T33" fmla="*/ 22 h 124"/>
                <a:gd name="T34" fmla="*/ 100 w 132"/>
                <a:gd name="T35" fmla="*/ 20 h 124"/>
                <a:gd name="T36" fmla="*/ 16 w 132"/>
                <a:gd name="T37" fmla="*/ 16 h 124"/>
                <a:gd name="T38" fmla="*/ 100 w 132"/>
                <a:gd name="T39" fmla="*/ 20 h 124"/>
                <a:gd name="T40" fmla="*/ 100 w 132"/>
                <a:gd name="T41" fmla="*/ 28 h 124"/>
                <a:gd name="T42" fmla="*/ 16 w 132"/>
                <a:gd name="T43" fmla="*/ 24 h 124"/>
                <a:gd name="T44" fmla="*/ 100 w 132"/>
                <a:gd name="T45" fmla="*/ 32 h 124"/>
                <a:gd name="T46" fmla="*/ 88 w 132"/>
                <a:gd name="T47" fmla="*/ 36 h 124"/>
                <a:gd name="T48" fmla="*/ 16 w 132"/>
                <a:gd name="T49" fmla="*/ 35 h 124"/>
                <a:gd name="T50" fmla="*/ 100 w 132"/>
                <a:gd name="T51" fmla="*/ 32 h 124"/>
                <a:gd name="T52" fmla="*/ 94 w 132"/>
                <a:gd name="T53" fmla="*/ 116 h 124"/>
                <a:gd name="T54" fmla="*/ 8 w 132"/>
                <a:gd name="T55" fmla="*/ 102 h 124"/>
                <a:gd name="T56" fmla="*/ 22 w 132"/>
                <a:gd name="T57" fmla="*/ 44 h 124"/>
                <a:gd name="T58" fmla="*/ 104 w 132"/>
                <a:gd name="T59" fmla="*/ 44 h 124"/>
                <a:gd name="T60" fmla="*/ 108 w 132"/>
                <a:gd name="T61" fmla="*/ 56 h 124"/>
                <a:gd name="T62" fmla="*/ 52 w 132"/>
                <a:gd name="T63" fmla="*/ 76 h 124"/>
                <a:gd name="T64" fmla="*/ 108 w 132"/>
                <a:gd name="T65" fmla="*/ 96 h 124"/>
                <a:gd name="T66" fmla="*/ 113 w 132"/>
                <a:gd name="T67" fmla="*/ 88 h 124"/>
                <a:gd name="T68" fmla="*/ 60 w 132"/>
                <a:gd name="T69" fmla="*/ 76 h 124"/>
                <a:gd name="T70" fmla="*/ 108 w 132"/>
                <a:gd name="T71" fmla="*/ 64 h 124"/>
                <a:gd name="T72" fmla="*/ 115 w 132"/>
                <a:gd name="T73" fmla="*/ 59 h 124"/>
                <a:gd name="T74" fmla="*/ 120 w 132"/>
                <a:gd name="T75" fmla="*/ 7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24">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5"/>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4"/>
                    <a:pt x="10" y="124"/>
                    <a:pt x="22" y="124"/>
                  </a:cubicBezTo>
                  <a:cubicBezTo>
                    <a:pt x="94" y="124"/>
                    <a:pt x="94" y="124"/>
                    <a:pt x="94" y="124"/>
                  </a:cubicBezTo>
                  <a:cubicBezTo>
                    <a:pt x="106" y="124"/>
                    <a:pt x="116" y="114"/>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6" y="8"/>
                    <a:pt x="108" y="10"/>
                    <a:pt x="108" y="12"/>
                  </a:cubicBezTo>
                  <a:cubicBezTo>
                    <a:pt x="108" y="22"/>
                    <a:pt x="108" y="22"/>
                    <a:pt x="108" y="22"/>
                  </a:cubicBezTo>
                  <a:cubicBezTo>
                    <a:pt x="108" y="24"/>
                    <a:pt x="108" y="24"/>
                    <a:pt x="108" y="24"/>
                  </a:cubicBezTo>
                  <a:cubicBezTo>
                    <a:pt x="108" y="37"/>
                    <a:pt x="108" y="37"/>
                    <a:pt x="108" y="37"/>
                  </a:cubicBezTo>
                  <a:cubicBezTo>
                    <a:pt x="107" y="36"/>
                    <a:pt x="105"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2"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29"/>
                    <a:pt x="8" y="26"/>
                    <a:pt x="8" y="22"/>
                  </a:cubicBezTo>
                  <a:cubicBezTo>
                    <a:pt x="8" y="14"/>
                    <a:pt x="14"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5"/>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4" y="116"/>
                    <a:pt x="8" y="110"/>
                    <a:pt x="8" y="102"/>
                  </a:cubicBezTo>
                  <a:cubicBezTo>
                    <a:pt x="8" y="39"/>
                    <a:pt x="8" y="39"/>
                    <a:pt x="8" y="39"/>
                  </a:cubicBezTo>
                  <a:cubicBezTo>
                    <a:pt x="12" y="42"/>
                    <a:pt x="17" y="44"/>
                    <a:pt x="22" y="44"/>
                  </a:cubicBezTo>
                  <a:cubicBezTo>
                    <a:pt x="88" y="44"/>
                    <a:pt x="88" y="44"/>
                    <a:pt x="88" y="44"/>
                  </a:cubicBezTo>
                  <a:cubicBezTo>
                    <a:pt x="104" y="44"/>
                    <a:pt x="104" y="44"/>
                    <a:pt x="104" y="44"/>
                  </a:cubicBezTo>
                  <a:cubicBezTo>
                    <a:pt x="106"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3" y="88"/>
                  </a:moveTo>
                  <a:cubicBezTo>
                    <a:pt x="72" y="88"/>
                    <a:pt x="72" y="88"/>
                    <a:pt x="72" y="88"/>
                  </a:cubicBezTo>
                  <a:cubicBezTo>
                    <a:pt x="65" y="88"/>
                    <a:pt x="60" y="83"/>
                    <a:pt x="60" y="76"/>
                  </a:cubicBezTo>
                  <a:cubicBezTo>
                    <a:pt x="60" y="69"/>
                    <a:pt x="65" y="64"/>
                    <a:pt x="72" y="64"/>
                  </a:cubicBezTo>
                  <a:cubicBezTo>
                    <a:pt x="108" y="64"/>
                    <a:pt x="108" y="64"/>
                    <a:pt x="108" y="64"/>
                  </a:cubicBezTo>
                  <a:cubicBezTo>
                    <a:pt x="110" y="64"/>
                    <a:pt x="113" y="63"/>
                    <a:pt x="114" y="61"/>
                  </a:cubicBezTo>
                  <a:cubicBezTo>
                    <a:pt x="115" y="60"/>
                    <a:pt x="115" y="60"/>
                    <a:pt x="115" y="59"/>
                  </a:cubicBezTo>
                  <a:cubicBezTo>
                    <a:pt x="115" y="59"/>
                    <a:pt x="116" y="59"/>
                    <a:pt x="116" y="59"/>
                  </a:cubicBezTo>
                  <a:cubicBezTo>
                    <a:pt x="118" y="62"/>
                    <a:pt x="120" y="67"/>
                    <a:pt x="120" y="72"/>
                  </a:cubicBezTo>
                  <a:cubicBezTo>
                    <a:pt x="120" y="78"/>
                    <a:pt x="118" y="84"/>
                    <a:pt x="113"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微软雅黑" pitchFamily="34" charset="-122"/>
                <a:ea typeface="微软雅黑" pitchFamily="34" charset="-122"/>
              </a:endParaRPr>
            </a:p>
          </p:txBody>
        </p:sp>
      </p:grpSp>
      <p:grpSp>
        <p:nvGrpSpPr>
          <p:cNvPr id="52" name="Group 50"/>
          <p:cNvGrpSpPr/>
          <p:nvPr/>
        </p:nvGrpSpPr>
        <p:grpSpPr>
          <a:xfrm>
            <a:off x="8131375" y="2236911"/>
            <a:ext cx="1826142" cy="801775"/>
            <a:chOff x="3245047" y="2236908"/>
            <a:chExt cx="1826140" cy="801775"/>
          </a:xfrm>
        </p:grpSpPr>
        <p:sp>
          <p:nvSpPr>
            <p:cNvPr id="53" name="Rectangle 51"/>
            <p:cNvSpPr/>
            <p:nvPr/>
          </p:nvSpPr>
          <p:spPr>
            <a:xfrm>
              <a:off x="3256408" y="2484685"/>
              <a:ext cx="1529446" cy="553998"/>
            </a:xfrm>
            <a:prstGeom prst="rect">
              <a:avLst/>
            </a:prstGeom>
          </p:spPr>
          <p:txBody>
            <a:bodyPr wrap="square">
              <a:spAutoFit/>
            </a:bodyPr>
            <a:lstStyle/>
            <a:p>
              <a:pPr>
                <a:lnSpc>
                  <a:spcPct val="150000"/>
                </a:lnSpc>
              </a:pPr>
              <a:r>
                <a:rPr lang="zh-CN" altLang="en-US" sz="1000" dirty="0">
                  <a:solidFill>
                    <a:prstClr val="white"/>
                  </a:solidFill>
                  <a:latin typeface="微软雅黑" pitchFamily="34" charset="-122"/>
                  <a:ea typeface="微软雅黑" pitchFamily="34" charset="-122"/>
                </a:rPr>
                <a:t>输入你的文字信息输入你的文字</a:t>
              </a:r>
              <a:r>
                <a:rPr lang="zh-CN" altLang="en-US" sz="1000" dirty="0" smtClean="0">
                  <a:solidFill>
                    <a:prstClr val="white"/>
                  </a:solidFill>
                  <a:latin typeface="微软雅黑" pitchFamily="34" charset="-122"/>
                  <a:ea typeface="微软雅黑" pitchFamily="34" charset="-122"/>
                </a:rPr>
                <a:t>信息</a:t>
              </a:r>
              <a:endParaRPr lang="id-ID" sz="1000" dirty="0">
                <a:solidFill>
                  <a:prstClr val="white"/>
                </a:solidFill>
                <a:latin typeface="微软雅黑" pitchFamily="34" charset="-122"/>
                <a:ea typeface="微软雅黑" pitchFamily="34" charset="-122"/>
              </a:endParaRPr>
            </a:p>
          </p:txBody>
        </p:sp>
        <p:sp>
          <p:nvSpPr>
            <p:cNvPr id="54" name="TextBox 52"/>
            <p:cNvSpPr txBox="1"/>
            <p:nvPr/>
          </p:nvSpPr>
          <p:spPr>
            <a:xfrm>
              <a:off x="3245047" y="2236908"/>
              <a:ext cx="1826140" cy="338554"/>
            </a:xfrm>
            <a:prstGeom prst="rect">
              <a:avLst/>
            </a:prstGeom>
            <a:noFill/>
          </p:spPr>
          <p:txBody>
            <a:bodyPr wrap="none" rtlCol="0">
              <a:spAutoFit/>
            </a:bodyPr>
            <a:lstStyle/>
            <a:p>
              <a:r>
                <a:rPr lang="zh-CN" altLang="en-US" sz="1600" b="1" dirty="0">
                  <a:solidFill>
                    <a:prstClr val="white"/>
                  </a:solidFill>
                  <a:latin typeface="微软雅黑" pitchFamily="34" charset="-122"/>
                  <a:ea typeface="微软雅黑" pitchFamily="34" charset="-122"/>
                </a:rPr>
                <a:t>输入你的文字信息</a:t>
              </a:r>
              <a:endParaRPr lang="id-ID" sz="1600" b="1" dirty="0">
                <a:solidFill>
                  <a:prstClr val="white"/>
                </a:solidFill>
                <a:latin typeface="微软雅黑" pitchFamily="34" charset="-122"/>
                <a:ea typeface="微软雅黑" pitchFamily="34" charset="-122"/>
              </a:endParaRPr>
            </a:p>
          </p:txBody>
        </p:sp>
      </p:grpSp>
      <p:sp>
        <p:nvSpPr>
          <p:cNvPr id="55" name="TextBox 53"/>
          <p:cNvSpPr txBox="1"/>
          <p:nvPr/>
        </p:nvSpPr>
        <p:spPr>
          <a:xfrm>
            <a:off x="1154321" y="4041208"/>
            <a:ext cx="3884615" cy="854080"/>
          </a:xfrm>
          <a:prstGeom prst="rect">
            <a:avLst/>
          </a:prstGeom>
          <a:noFill/>
        </p:spPr>
        <p:txBody>
          <a:bodyPr wrap="square" rtlCol="0">
            <a:spAutoFit/>
          </a:bodyPr>
          <a:lstStyle/>
          <a:p>
            <a:pPr algn="just">
              <a:lnSpc>
                <a:spcPct val="150000"/>
              </a:lnSpc>
            </a:pPr>
            <a:r>
              <a:rPr lang="zh-CN" altLang="en-US" sz="1100" dirty="0">
                <a:solidFill>
                  <a:prstClr val="white">
                    <a:lumMod val="65000"/>
                  </a:prstClr>
                </a:solidFill>
                <a:latin typeface="微软雅黑" pitchFamily="34" charset="-122"/>
                <a:ea typeface="微软雅黑" pitchFamily="34" charset="-122"/>
              </a:rPr>
              <a:t>输入你的文字信息输入你的文字信息输入你的文字信息输入你的文字信息输入你的文字信息输入你的文字信息输入你的文字信息输入你的文字信息</a:t>
            </a:r>
            <a:endParaRPr lang="id-ID" sz="1100" dirty="0">
              <a:solidFill>
                <a:prstClr val="white">
                  <a:lumMod val="65000"/>
                </a:prstClr>
              </a:solidFill>
              <a:latin typeface="微软雅黑" pitchFamily="34" charset="-122"/>
              <a:ea typeface="微软雅黑" pitchFamily="34" charset="-122"/>
            </a:endParaRPr>
          </a:p>
        </p:txBody>
      </p:sp>
      <p:sp>
        <p:nvSpPr>
          <p:cNvPr id="56" name="TextBox 54"/>
          <p:cNvSpPr txBox="1"/>
          <p:nvPr/>
        </p:nvSpPr>
        <p:spPr>
          <a:xfrm>
            <a:off x="2505962" y="3094583"/>
            <a:ext cx="2497663" cy="819455"/>
          </a:xfrm>
          <a:prstGeom prst="rect">
            <a:avLst/>
          </a:prstGeom>
          <a:noFill/>
        </p:spPr>
        <p:txBody>
          <a:bodyPr wrap="square" rtlCol="0">
            <a:spAutoFit/>
          </a:bodyPr>
          <a:lstStyle/>
          <a:p>
            <a:pPr algn="just">
              <a:lnSpc>
                <a:spcPct val="150000"/>
              </a:lnSpc>
            </a:pPr>
            <a:r>
              <a:rPr lang="zh-CN" altLang="en-US" sz="1050" dirty="0">
                <a:solidFill>
                  <a:prstClr val="white">
                    <a:lumMod val="65000"/>
                  </a:prstClr>
                </a:solidFill>
                <a:latin typeface="微软雅黑" pitchFamily="34" charset="-122"/>
                <a:ea typeface="微软雅黑" pitchFamily="34" charset="-122"/>
              </a:rPr>
              <a:t>输入你的文字信息输入你的文字信息输入你的文字信息输入你的文字信息输入你的文字信息</a:t>
            </a:r>
            <a:endParaRPr lang="id-ID" sz="1050" dirty="0">
              <a:solidFill>
                <a:prstClr val="white">
                  <a:lumMod val="65000"/>
                </a:prstClr>
              </a:solidFill>
              <a:latin typeface="微软雅黑" pitchFamily="34" charset="-122"/>
              <a:ea typeface="微软雅黑" pitchFamily="34" charset="-122"/>
            </a:endParaRPr>
          </a:p>
        </p:txBody>
      </p:sp>
      <p:sp>
        <p:nvSpPr>
          <p:cNvPr id="57" name="TextBox 55"/>
          <p:cNvSpPr txBox="1"/>
          <p:nvPr/>
        </p:nvSpPr>
        <p:spPr>
          <a:xfrm>
            <a:off x="1114231" y="3059868"/>
            <a:ext cx="1518364" cy="830997"/>
          </a:xfrm>
          <a:prstGeom prst="rect">
            <a:avLst/>
          </a:prstGeom>
          <a:noFill/>
        </p:spPr>
        <p:txBody>
          <a:bodyPr wrap="none" rtlCol="0">
            <a:spAutoFit/>
          </a:bodyPr>
          <a:lstStyle/>
          <a:p>
            <a:r>
              <a:rPr lang="id-ID" sz="4800" b="1" dirty="0" smtClean="0">
                <a:solidFill>
                  <a:srgbClr val="6CAE43"/>
                </a:solidFill>
                <a:latin typeface="微软雅黑" pitchFamily="34" charset="-122"/>
                <a:ea typeface="微软雅黑" pitchFamily="34" charset="-122"/>
                <a:cs typeface="Calibri" panose="020F0502020204030204" pitchFamily="34" charset="0"/>
              </a:rPr>
              <a:t>55%</a:t>
            </a:r>
            <a:endParaRPr lang="id-ID" sz="4800" b="1" dirty="0">
              <a:solidFill>
                <a:srgbClr val="6CAE43"/>
              </a:solidFill>
              <a:latin typeface="微软雅黑" pitchFamily="34" charset="-122"/>
              <a:ea typeface="微软雅黑" pitchFamily="34" charset="-122"/>
              <a:cs typeface="Calibri" panose="020F0502020204030204" pitchFamily="34" charset="0"/>
            </a:endParaRPr>
          </a:p>
        </p:txBody>
      </p:sp>
      <p:sp>
        <p:nvSpPr>
          <p:cNvPr id="58" name="TextBox 56"/>
          <p:cNvSpPr txBox="1"/>
          <p:nvPr/>
        </p:nvSpPr>
        <p:spPr>
          <a:xfrm>
            <a:off x="1154322" y="2696069"/>
            <a:ext cx="2031325" cy="369332"/>
          </a:xfrm>
          <a:prstGeom prst="rect">
            <a:avLst/>
          </a:prstGeom>
          <a:noFill/>
        </p:spPr>
        <p:txBody>
          <a:bodyPr wrap="none" rtlCol="0">
            <a:spAutoFit/>
          </a:bodyPr>
          <a:lstStyle/>
          <a:p>
            <a:r>
              <a:rPr lang="zh-CN" altLang="en-US" b="1" dirty="0">
                <a:solidFill>
                  <a:prstClr val="white">
                    <a:lumMod val="50000"/>
                  </a:prstClr>
                </a:solidFill>
                <a:latin typeface="微软雅黑" pitchFamily="34" charset="-122"/>
                <a:ea typeface="微软雅黑" pitchFamily="34" charset="-122"/>
              </a:rPr>
              <a:t>输入你的文字信息</a:t>
            </a:r>
            <a:endParaRPr lang="id-ID" b="1" dirty="0">
              <a:solidFill>
                <a:prstClr val="white">
                  <a:lumMod val="50000"/>
                </a:prstClr>
              </a:solidFill>
              <a:latin typeface="微软雅黑" pitchFamily="34" charset="-122"/>
              <a:ea typeface="微软雅黑" pitchFamily="34" charset="-122"/>
            </a:endParaRPr>
          </a:p>
        </p:txBody>
      </p:sp>
      <p:cxnSp>
        <p:nvCxnSpPr>
          <p:cNvPr id="59" name="Straight Connector 57"/>
          <p:cNvCxnSpPr/>
          <p:nvPr/>
        </p:nvCxnSpPr>
        <p:spPr>
          <a:xfrm>
            <a:off x="5403408" y="2236907"/>
            <a:ext cx="0" cy="3898900"/>
          </a:xfrm>
          <a:prstGeom prst="line">
            <a:avLst/>
          </a:prstGeom>
          <a:noFill/>
          <a:ln w="6350" cap="flat" cmpd="sng" algn="ctr">
            <a:solidFill>
              <a:sysClr val="window" lastClr="FFFFFF">
                <a:lumMod val="85000"/>
              </a:sysClr>
            </a:solidFill>
            <a:prstDash val="dash"/>
            <a:miter lim="800000"/>
          </a:ln>
          <a:effectLst/>
        </p:spPr>
      </p:cxnSp>
    </p:spTree>
    <p:extLst>
      <p:ext uri="{BB962C8B-B14F-4D97-AF65-F5344CB8AC3E}">
        <p14:creationId xmlns:p14="http://schemas.microsoft.com/office/powerpoint/2010/main" val="5010357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right)">
                                      <p:cBhvr>
                                        <p:cTn id="12" dur="500"/>
                                        <p:tgtEl>
                                          <p:spTgt spid="7"/>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fade">
                                      <p:cBhvr>
                                        <p:cTn id="16" dur="500"/>
                                        <p:tgtEl>
                                          <p:spTgt spid="52"/>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p:cTn id="20" dur="500" fill="hold"/>
                                        <p:tgtEl>
                                          <p:spTgt spid="49"/>
                                        </p:tgtEl>
                                        <p:attrNameLst>
                                          <p:attrName>ppt_w</p:attrName>
                                        </p:attrNameLst>
                                      </p:cBhvr>
                                      <p:tavLst>
                                        <p:tav tm="0">
                                          <p:val>
                                            <p:fltVal val="0"/>
                                          </p:val>
                                        </p:tav>
                                        <p:tav tm="100000">
                                          <p:val>
                                            <p:strVal val="#ppt_w"/>
                                          </p:val>
                                        </p:tav>
                                      </p:tavLst>
                                    </p:anim>
                                    <p:anim calcmode="lin" valueType="num">
                                      <p:cBhvr>
                                        <p:cTn id="21" dur="500" fill="hold"/>
                                        <p:tgtEl>
                                          <p:spTgt spid="49"/>
                                        </p:tgtEl>
                                        <p:attrNameLst>
                                          <p:attrName>ppt_h</p:attrName>
                                        </p:attrNameLst>
                                      </p:cBhvr>
                                      <p:tavLst>
                                        <p:tav tm="0">
                                          <p:val>
                                            <p:fltVal val="0"/>
                                          </p:val>
                                        </p:tav>
                                        <p:tav tm="100000">
                                          <p:val>
                                            <p:strVal val="#ppt_h"/>
                                          </p:val>
                                        </p:tav>
                                      </p:tavLst>
                                    </p:anim>
                                    <p:animEffect transition="in" filter="fade">
                                      <p:cBhvr>
                                        <p:cTn id="22" dur="500"/>
                                        <p:tgtEl>
                                          <p:spTgt spid="49"/>
                                        </p:tgtEl>
                                      </p:cBhvr>
                                    </p:animEffect>
                                  </p:childTnLst>
                                </p:cTn>
                              </p:par>
                            </p:childTnLst>
                          </p:cTn>
                        </p:par>
                        <p:par>
                          <p:cTn id="23" fill="hold">
                            <p:stCondLst>
                              <p:cond delay="2000"/>
                            </p:stCondLst>
                            <p:childTnLst>
                              <p:par>
                                <p:cTn id="24" presetID="2" presetClass="entr" presetSubtype="8"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0-#ppt_w/2"/>
                                          </p:val>
                                        </p:tav>
                                        <p:tav tm="100000">
                                          <p:val>
                                            <p:strVal val="#ppt_x"/>
                                          </p:val>
                                        </p:tav>
                                      </p:tavLst>
                                    </p:anim>
                                    <p:anim calcmode="lin" valueType="num">
                                      <p:cBhvr additive="base">
                                        <p:cTn id="27" dur="500" fill="hold"/>
                                        <p:tgtEl>
                                          <p:spTgt spid="15"/>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par>
                          <p:cTn id="32" fill="hold">
                            <p:stCondLst>
                              <p:cond delay="3000"/>
                            </p:stCondLst>
                            <p:childTnLst>
                              <p:par>
                                <p:cTn id="33" presetID="10" presetClass="entr" presetSubtype="0" fill="hold"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childTnLst>
                          </p:cTn>
                        </p:par>
                        <p:par>
                          <p:cTn id="36" fill="hold">
                            <p:stCondLst>
                              <p:cond delay="3500"/>
                            </p:stCondLst>
                            <p:childTnLst>
                              <p:par>
                                <p:cTn id="37" presetID="53" presetClass="entr" presetSubtype="16" fill="hold" nodeType="afterEffect">
                                  <p:stCondLst>
                                    <p:cond delay="0"/>
                                  </p:stCondLst>
                                  <p:childTnLst>
                                    <p:set>
                                      <p:cBhvr>
                                        <p:cTn id="38" dur="1" fill="hold">
                                          <p:stCondLst>
                                            <p:cond delay="0"/>
                                          </p:stCondLst>
                                        </p:cTn>
                                        <p:tgtEl>
                                          <p:spTgt spid="45"/>
                                        </p:tgtEl>
                                        <p:attrNameLst>
                                          <p:attrName>style.visibility</p:attrName>
                                        </p:attrNameLst>
                                      </p:cBhvr>
                                      <p:to>
                                        <p:strVal val="visible"/>
                                      </p:to>
                                    </p:set>
                                    <p:anim calcmode="lin" valueType="num">
                                      <p:cBhvr>
                                        <p:cTn id="39" dur="500" fill="hold"/>
                                        <p:tgtEl>
                                          <p:spTgt spid="45"/>
                                        </p:tgtEl>
                                        <p:attrNameLst>
                                          <p:attrName>ppt_w</p:attrName>
                                        </p:attrNameLst>
                                      </p:cBhvr>
                                      <p:tavLst>
                                        <p:tav tm="0">
                                          <p:val>
                                            <p:fltVal val="0"/>
                                          </p:val>
                                        </p:tav>
                                        <p:tav tm="100000">
                                          <p:val>
                                            <p:strVal val="#ppt_w"/>
                                          </p:val>
                                        </p:tav>
                                      </p:tavLst>
                                    </p:anim>
                                    <p:anim calcmode="lin" valueType="num">
                                      <p:cBhvr>
                                        <p:cTn id="40" dur="500" fill="hold"/>
                                        <p:tgtEl>
                                          <p:spTgt spid="45"/>
                                        </p:tgtEl>
                                        <p:attrNameLst>
                                          <p:attrName>ppt_h</p:attrName>
                                        </p:attrNameLst>
                                      </p:cBhvr>
                                      <p:tavLst>
                                        <p:tav tm="0">
                                          <p:val>
                                            <p:fltVal val="0"/>
                                          </p:val>
                                        </p:tav>
                                        <p:tav tm="100000">
                                          <p:val>
                                            <p:strVal val="#ppt_h"/>
                                          </p:val>
                                        </p:tav>
                                      </p:tavLst>
                                    </p:anim>
                                    <p:animEffect transition="in" filter="fade">
                                      <p:cBhvr>
                                        <p:cTn id="41" dur="500"/>
                                        <p:tgtEl>
                                          <p:spTgt spid="45"/>
                                        </p:tgtEl>
                                      </p:cBhvr>
                                    </p:animEffect>
                                  </p:childTnLst>
                                </p:cTn>
                              </p:par>
                            </p:childTnLst>
                          </p:cTn>
                        </p:par>
                        <p:par>
                          <p:cTn id="42" fill="hold">
                            <p:stCondLst>
                              <p:cond delay="4000"/>
                            </p:stCondLst>
                            <p:childTnLst>
                              <p:par>
                                <p:cTn id="43" presetID="2" presetClass="entr" presetSubtype="2" fill="hold" nodeType="after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1+#ppt_w/2"/>
                                          </p:val>
                                        </p:tav>
                                        <p:tav tm="100000">
                                          <p:val>
                                            <p:strVal val="#ppt_x"/>
                                          </p:val>
                                        </p:tav>
                                      </p:tavLst>
                                    </p:anim>
                                    <p:anim calcmode="lin" valueType="num">
                                      <p:cBhvr additive="base">
                                        <p:cTn id="46" dur="500" fill="hold"/>
                                        <p:tgtEl>
                                          <p:spTgt spid="11"/>
                                        </p:tgtEl>
                                        <p:attrNameLst>
                                          <p:attrName>ppt_y</p:attrName>
                                        </p:attrNameLst>
                                      </p:cBhvr>
                                      <p:tavLst>
                                        <p:tav tm="0">
                                          <p:val>
                                            <p:strVal val="#ppt_y"/>
                                          </p:val>
                                        </p:tav>
                                        <p:tav tm="100000">
                                          <p:val>
                                            <p:strVal val="#ppt_y"/>
                                          </p:val>
                                        </p:tav>
                                      </p:tavLst>
                                    </p:anim>
                                  </p:childTnLst>
                                </p:cTn>
                              </p:par>
                            </p:childTnLst>
                          </p:cTn>
                        </p:par>
                        <p:par>
                          <p:cTn id="47" fill="hold">
                            <p:stCondLst>
                              <p:cond delay="4500"/>
                            </p:stCondLst>
                            <p:childTnLst>
                              <p:par>
                                <p:cTn id="48" presetID="22" presetClass="entr" presetSubtype="2" fill="hold" grpId="0" nodeType="after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right)">
                                      <p:cBhvr>
                                        <p:cTn id="50" dur="500"/>
                                        <p:tgtEl>
                                          <p:spTgt spid="10"/>
                                        </p:tgtEl>
                                      </p:cBhvr>
                                    </p:animEffect>
                                  </p:childTnLst>
                                </p:cTn>
                              </p:par>
                            </p:childTnLst>
                          </p:cTn>
                        </p:par>
                        <p:par>
                          <p:cTn id="51" fill="hold">
                            <p:stCondLst>
                              <p:cond delay="5000"/>
                            </p:stCondLst>
                            <p:childTnLst>
                              <p:par>
                                <p:cTn id="52" presetID="53" presetClass="entr" presetSubtype="16" fill="hold" nodeType="afterEffect">
                                  <p:stCondLst>
                                    <p:cond delay="0"/>
                                  </p:stCondLst>
                                  <p:childTnLst>
                                    <p:set>
                                      <p:cBhvr>
                                        <p:cTn id="53" dur="1" fill="hold">
                                          <p:stCondLst>
                                            <p:cond delay="0"/>
                                          </p:stCondLst>
                                        </p:cTn>
                                        <p:tgtEl>
                                          <p:spTgt spid="41"/>
                                        </p:tgtEl>
                                        <p:attrNameLst>
                                          <p:attrName>style.visibility</p:attrName>
                                        </p:attrNameLst>
                                      </p:cBhvr>
                                      <p:to>
                                        <p:strVal val="visible"/>
                                      </p:to>
                                    </p:set>
                                    <p:anim calcmode="lin" valueType="num">
                                      <p:cBhvr>
                                        <p:cTn id="54" dur="500" fill="hold"/>
                                        <p:tgtEl>
                                          <p:spTgt spid="41"/>
                                        </p:tgtEl>
                                        <p:attrNameLst>
                                          <p:attrName>ppt_w</p:attrName>
                                        </p:attrNameLst>
                                      </p:cBhvr>
                                      <p:tavLst>
                                        <p:tav tm="0">
                                          <p:val>
                                            <p:fltVal val="0"/>
                                          </p:val>
                                        </p:tav>
                                        <p:tav tm="100000">
                                          <p:val>
                                            <p:strVal val="#ppt_w"/>
                                          </p:val>
                                        </p:tav>
                                      </p:tavLst>
                                    </p:anim>
                                    <p:anim calcmode="lin" valueType="num">
                                      <p:cBhvr>
                                        <p:cTn id="55" dur="500" fill="hold"/>
                                        <p:tgtEl>
                                          <p:spTgt spid="41"/>
                                        </p:tgtEl>
                                        <p:attrNameLst>
                                          <p:attrName>ppt_h</p:attrName>
                                        </p:attrNameLst>
                                      </p:cBhvr>
                                      <p:tavLst>
                                        <p:tav tm="0">
                                          <p:val>
                                            <p:fltVal val="0"/>
                                          </p:val>
                                        </p:tav>
                                        <p:tav tm="100000">
                                          <p:val>
                                            <p:strVal val="#ppt_h"/>
                                          </p:val>
                                        </p:tav>
                                      </p:tavLst>
                                    </p:anim>
                                    <p:animEffect transition="in" filter="fade">
                                      <p:cBhvr>
                                        <p:cTn id="56" dur="500"/>
                                        <p:tgtEl>
                                          <p:spTgt spid="41"/>
                                        </p:tgtEl>
                                      </p:cBhvr>
                                    </p:animEffect>
                                  </p:childTnLst>
                                </p:cTn>
                              </p:par>
                              <p:par>
                                <p:cTn id="57" presetID="10" presetClass="entr" presetSubtype="0" fill="hold" nodeType="with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fade">
                                      <p:cBhvr>
                                        <p:cTn id="59" dur="500"/>
                                        <p:tgtEl>
                                          <p:spTgt spid="59"/>
                                        </p:tgtEl>
                                      </p:cBhvr>
                                    </p:animEffect>
                                  </p:childTnLst>
                                </p:cTn>
                              </p:par>
                            </p:childTnLst>
                          </p:cTn>
                        </p:par>
                        <p:par>
                          <p:cTn id="60" fill="hold">
                            <p:stCondLst>
                              <p:cond delay="5500"/>
                            </p:stCondLst>
                            <p:childTnLst>
                              <p:par>
                                <p:cTn id="61" presetID="10" presetClass="entr" presetSubtype="0" fill="hold"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fade">
                                      <p:cBhvr>
                                        <p:cTn id="63" dur="500"/>
                                        <p:tgtEl>
                                          <p:spTgt spid="35"/>
                                        </p:tgtEl>
                                      </p:cBhvr>
                                    </p:animEffect>
                                  </p:childTnLst>
                                </p:cTn>
                              </p:par>
                            </p:childTnLst>
                          </p:cTn>
                        </p:par>
                        <p:par>
                          <p:cTn id="64" fill="hold">
                            <p:stCondLst>
                              <p:cond delay="6000"/>
                            </p:stCondLst>
                            <p:childTnLst>
                              <p:par>
                                <p:cTn id="65" presetID="2" presetClass="entr" presetSubtype="8" fill="hold" nodeType="afterEffect">
                                  <p:stCondLst>
                                    <p:cond delay="0"/>
                                  </p:stCondLst>
                                  <p:childTnLst>
                                    <p:set>
                                      <p:cBhvr>
                                        <p:cTn id="66" dur="1" fill="hold">
                                          <p:stCondLst>
                                            <p:cond delay="0"/>
                                          </p:stCondLst>
                                        </p:cTn>
                                        <p:tgtEl>
                                          <p:spTgt spid="25"/>
                                        </p:tgtEl>
                                        <p:attrNameLst>
                                          <p:attrName>style.visibility</p:attrName>
                                        </p:attrNameLst>
                                      </p:cBhvr>
                                      <p:to>
                                        <p:strVal val="visible"/>
                                      </p:to>
                                    </p:set>
                                    <p:anim calcmode="lin" valueType="num">
                                      <p:cBhvr additive="base">
                                        <p:cTn id="67" dur="500" fill="hold"/>
                                        <p:tgtEl>
                                          <p:spTgt spid="25"/>
                                        </p:tgtEl>
                                        <p:attrNameLst>
                                          <p:attrName>ppt_x</p:attrName>
                                        </p:attrNameLst>
                                      </p:cBhvr>
                                      <p:tavLst>
                                        <p:tav tm="0">
                                          <p:val>
                                            <p:strVal val="0-#ppt_w/2"/>
                                          </p:val>
                                        </p:tav>
                                        <p:tav tm="100000">
                                          <p:val>
                                            <p:strVal val="#ppt_x"/>
                                          </p:val>
                                        </p:tav>
                                      </p:tavLst>
                                    </p:anim>
                                    <p:anim calcmode="lin" valueType="num">
                                      <p:cBhvr additive="base">
                                        <p:cTn id="68" dur="500" fill="hold"/>
                                        <p:tgtEl>
                                          <p:spTgt spid="25"/>
                                        </p:tgtEl>
                                        <p:attrNameLst>
                                          <p:attrName>ppt_y</p:attrName>
                                        </p:attrNameLst>
                                      </p:cBhvr>
                                      <p:tavLst>
                                        <p:tav tm="0">
                                          <p:val>
                                            <p:strVal val="#ppt_y"/>
                                          </p:val>
                                        </p:tav>
                                        <p:tav tm="100000">
                                          <p:val>
                                            <p:strVal val="#ppt_y"/>
                                          </p:val>
                                        </p:tav>
                                      </p:tavLst>
                                    </p:anim>
                                  </p:childTnLst>
                                </p:cTn>
                              </p:par>
                            </p:childTnLst>
                          </p:cTn>
                        </p:par>
                        <p:par>
                          <p:cTn id="69" fill="hold">
                            <p:stCondLst>
                              <p:cond delay="6500"/>
                            </p:stCondLst>
                            <p:childTnLst>
                              <p:par>
                                <p:cTn id="70" presetID="22" presetClass="entr" presetSubtype="8" fill="hold" grpId="0" nodeType="after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wipe(left)">
                                      <p:cBhvr>
                                        <p:cTn id="72" dur="500"/>
                                        <p:tgtEl>
                                          <p:spTgt spid="8"/>
                                        </p:tgtEl>
                                      </p:cBhvr>
                                    </p:animEffect>
                                  </p:childTnLst>
                                </p:cTn>
                              </p:par>
                            </p:childTnLst>
                          </p:cTn>
                        </p:par>
                        <p:par>
                          <p:cTn id="73" fill="hold">
                            <p:stCondLst>
                              <p:cond delay="7000"/>
                            </p:stCondLst>
                            <p:childTnLst>
                              <p:par>
                                <p:cTn id="74" presetID="10" presetClass="entr" presetSubtype="0" fill="hold" grpId="0" nodeType="after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fade">
                                      <p:cBhvr>
                                        <p:cTn id="79" dur="500"/>
                                        <p:tgtEl>
                                          <p:spTgt spid="33"/>
                                        </p:tgtEl>
                                      </p:cBhvr>
                                    </p:animEffect>
                                  </p:childTnLst>
                                </p:cTn>
                              </p:par>
                            </p:childTnLst>
                          </p:cTn>
                        </p:par>
                        <p:par>
                          <p:cTn id="80" fill="hold">
                            <p:stCondLst>
                              <p:cond delay="7500"/>
                            </p:stCondLst>
                            <p:childTnLst>
                              <p:par>
                                <p:cTn id="81" presetID="53" presetClass="entr" presetSubtype="16" fill="hold" grpId="0" nodeType="afterEffect">
                                  <p:stCondLst>
                                    <p:cond delay="0"/>
                                  </p:stCondLst>
                                  <p:childTnLst>
                                    <p:set>
                                      <p:cBhvr>
                                        <p:cTn id="82" dur="1" fill="hold">
                                          <p:stCondLst>
                                            <p:cond delay="0"/>
                                          </p:stCondLst>
                                        </p:cTn>
                                        <p:tgtEl>
                                          <p:spTgt spid="34"/>
                                        </p:tgtEl>
                                        <p:attrNameLst>
                                          <p:attrName>style.visibility</p:attrName>
                                        </p:attrNameLst>
                                      </p:cBhvr>
                                      <p:to>
                                        <p:strVal val="visible"/>
                                      </p:to>
                                    </p:set>
                                    <p:anim calcmode="lin" valueType="num">
                                      <p:cBhvr>
                                        <p:cTn id="83" dur="500" fill="hold"/>
                                        <p:tgtEl>
                                          <p:spTgt spid="34"/>
                                        </p:tgtEl>
                                        <p:attrNameLst>
                                          <p:attrName>ppt_w</p:attrName>
                                        </p:attrNameLst>
                                      </p:cBhvr>
                                      <p:tavLst>
                                        <p:tav tm="0">
                                          <p:val>
                                            <p:fltVal val="0"/>
                                          </p:val>
                                        </p:tav>
                                        <p:tav tm="100000">
                                          <p:val>
                                            <p:strVal val="#ppt_w"/>
                                          </p:val>
                                        </p:tav>
                                      </p:tavLst>
                                    </p:anim>
                                    <p:anim calcmode="lin" valueType="num">
                                      <p:cBhvr>
                                        <p:cTn id="84" dur="500" fill="hold"/>
                                        <p:tgtEl>
                                          <p:spTgt spid="34"/>
                                        </p:tgtEl>
                                        <p:attrNameLst>
                                          <p:attrName>ppt_h</p:attrName>
                                        </p:attrNameLst>
                                      </p:cBhvr>
                                      <p:tavLst>
                                        <p:tav tm="0">
                                          <p:val>
                                            <p:fltVal val="0"/>
                                          </p:val>
                                        </p:tav>
                                        <p:tav tm="100000">
                                          <p:val>
                                            <p:strVal val="#ppt_h"/>
                                          </p:val>
                                        </p:tav>
                                      </p:tavLst>
                                    </p:anim>
                                    <p:animEffect transition="in" filter="fade">
                                      <p:cBhvr>
                                        <p:cTn id="85" dur="500"/>
                                        <p:tgtEl>
                                          <p:spTgt spid="34"/>
                                        </p:tgtEl>
                                      </p:cBhvr>
                                    </p:animEffect>
                                  </p:childTnLst>
                                </p:cTn>
                              </p:par>
                            </p:childTnLst>
                          </p:cTn>
                        </p:par>
                        <p:par>
                          <p:cTn id="86" fill="hold">
                            <p:stCondLst>
                              <p:cond delay="8000"/>
                            </p:stCondLst>
                            <p:childTnLst>
                              <p:par>
                                <p:cTn id="87" presetID="10" presetClass="entr" presetSubtype="0" fill="hold" grpId="0" nodeType="afterEffect">
                                  <p:stCondLst>
                                    <p:cond delay="0"/>
                                  </p:stCondLst>
                                  <p:childTnLst>
                                    <p:set>
                                      <p:cBhvr>
                                        <p:cTn id="88" dur="1" fill="hold">
                                          <p:stCondLst>
                                            <p:cond delay="0"/>
                                          </p:stCondLst>
                                        </p:cTn>
                                        <p:tgtEl>
                                          <p:spTgt spid="58"/>
                                        </p:tgtEl>
                                        <p:attrNameLst>
                                          <p:attrName>style.visibility</p:attrName>
                                        </p:attrNameLst>
                                      </p:cBhvr>
                                      <p:to>
                                        <p:strVal val="visible"/>
                                      </p:to>
                                    </p:set>
                                    <p:animEffect transition="in" filter="fade">
                                      <p:cBhvr>
                                        <p:cTn id="89" dur="500"/>
                                        <p:tgtEl>
                                          <p:spTgt spid="58"/>
                                        </p:tgtEl>
                                      </p:cBhvr>
                                    </p:animEffect>
                                  </p:childTnLst>
                                </p:cTn>
                              </p:par>
                            </p:childTnLst>
                          </p:cTn>
                        </p:par>
                        <p:par>
                          <p:cTn id="90" fill="hold">
                            <p:stCondLst>
                              <p:cond delay="8500"/>
                            </p:stCondLst>
                            <p:childTnLst>
                              <p:par>
                                <p:cTn id="91" presetID="10" presetClass="entr" presetSubtype="0" fill="hold" grpId="0" nodeType="afterEffect">
                                  <p:stCondLst>
                                    <p:cond delay="0"/>
                                  </p:stCondLst>
                                  <p:childTnLst>
                                    <p:set>
                                      <p:cBhvr>
                                        <p:cTn id="92" dur="1" fill="hold">
                                          <p:stCondLst>
                                            <p:cond delay="0"/>
                                          </p:stCondLst>
                                        </p:cTn>
                                        <p:tgtEl>
                                          <p:spTgt spid="57"/>
                                        </p:tgtEl>
                                        <p:attrNameLst>
                                          <p:attrName>style.visibility</p:attrName>
                                        </p:attrNameLst>
                                      </p:cBhvr>
                                      <p:to>
                                        <p:strVal val="visible"/>
                                      </p:to>
                                    </p:set>
                                    <p:animEffect transition="in" filter="fade">
                                      <p:cBhvr>
                                        <p:cTn id="93" dur="500"/>
                                        <p:tgtEl>
                                          <p:spTgt spid="57"/>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56"/>
                                        </p:tgtEl>
                                        <p:attrNameLst>
                                          <p:attrName>style.visibility</p:attrName>
                                        </p:attrNameLst>
                                      </p:cBhvr>
                                      <p:to>
                                        <p:strVal val="visible"/>
                                      </p:to>
                                    </p:set>
                                    <p:animEffect transition="in" filter="fade">
                                      <p:cBhvr>
                                        <p:cTn id="96" dur="500"/>
                                        <p:tgtEl>
                                          <p:spTgt spid="56"/>
                                        </p:tgtEl>
                                      </p:cBhvr>
                                    </p:animEffect>
                                  </p:childTnLst>
                                </p:cTn>
                              </p:par>
                            </p:childTnLst>
                          </p:cTn>
                        </p:par>
                        <p:par>
                          <p:cTn id="97" fill="hold">
                            <p:stCondLst>
                              <p:cond delay="9000"/>
                            </p:stCondLst>
                            <p:childTnLst>
                              <p:par>
                                <p:cTn id="98" presetID="10" presetClass="entr" presetSubtype="0" fill="hold" grpId="0" nodeType="afterEffect">
                                  <p:stCondLst>
                                    <p:cond delay="0"/>
                                  </p:stCondLst>
                                  <p:childTnLst>
                                    <p:set>
                                      <p:cBhvr>
                                        <p:cTn id="99" dur="1" fill="hold">
                                          <p:stCondLst>
                                            <p:cond delay="0"/>
                                          </p:stCondLst>
                                        </p:cTn>
                                        <p:tgtEl>
                                          <p:spTgt spid="55"/>
                                        </p:tgtEl>
                                        <p:attrNameLst>
                                          <p:attrName>style.visibility</p:attrName>
                                        </p:attrNameLst>
                                      </p:cBhvr>
                                      <p:to>
                                        <p:strVal val="visible"/>
                                      </p:to>
                                    </p:set>
                                    <p:animEffect transition="in" filter="fade">
                                      <p:cBhvr>
                                        <p:cTn id="100"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32" grpId="0"/>
      <p:bldP spid="33" grpId="0"/>
      <p:bldP spid="34" grpId="0" animBg="1"/>
      <p:bldP spid="55" grpId="0"/>
      <p:bldP spid="56" grpId="0"/>
      <p:bldP spid="57" grpId="0"/>
      <p:bldP spid="58"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1364567"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85" name="矩形 84"/>
          <p:cNvSpPr/>
          <p:nvPr/>
        </p:nvSpPr>
        <p:spPr>
          <a:xfrm>
            <a:off x="1" y="508000"/>
            <a:ext cx="182563" cy="508000"/>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ea typeface="微软雅黑" panose="020B0503020204020204" pitchFamily="34" charset="-122"/>
            </a:endParaRPr>
          </a:p>
        </p:txBody>
      </p:sp>
      <p:sp>
        <p:nvSpPr>
          <p:cNvPr id="86" name="文本框 4"/>
          <p:cNvSpPr txBox="1">
            <a:spLocks noChangeArrowheads="1"/>
          </p:cNvSpPr>
          <p:nvPr/>
        </p:nvSpPr>
        <p:spPr bwMode="auto">
          <a:xfrm>
            <a:off x="295275" y="561975"/>
            <a:ext cx="26812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000" b="1">
                <a:solidFill>
                  <a:prstClr val="black"/>
                </a:solidFill>
                <a:latin typeface="微软雅黑" panose="020B0503020204020204" pitchFamily="34" charset="-122"/>
                <a:ea typeface="微软雅黑" panose="020B0503020204020204" pitchFamily="34" charset="-122"/>
              </a:rPr>
              <a:t>单击此处输入标题</a:t>
            </a:r>
          </a:p>
        </p:txBody>
      </p:sp>
      <p:sp>
        <p:nvSpPr>
          <p:cNvPr id="7" name="Rectangle 3"/>
          <p:cNvSpPr/>
          <p:nvPr/>
        </p:nvSpPr>
        <p:spPr>
          <a:xfrm>
            <a:off x="3734379" y="2505709"/>
            <a:ext cx="6551172" cy="904290"/>
          </a:xfrm>
          <a:prstGeom prst="rect">
            <a:avLst/>
          </a:prstGeom>
          <a:gradFill>
            <a:gsLst>
              <a:gs pos="0">
                <a:sysClr val="window" lastClr="FFFFFF">
                  <a:alpha val="0"/>
                </a:sysClr>
              </a:gs>
              <a:gs pos="50000">
                <a:sysClr val="window" lastClr="FFFFFF">
                  <a:lumMod val="95000"/>
                  <a:alpha val="50000"/>
                </a:sysClr>
              </a:gs>
              <a:gs pos="100000">
                <a:sysClr val="window" lastClr="FFFFFF">
                  <a:lumMod val="85000"/>
                  <a:alpha val="50000"/>
                </a:sysClr>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微软雅黑" pitchFamily="34" charset="-122"/>
              <a:ea typeface="微软雅黑" pitchFamily="34" charset="-122"/>
            </a:endParaRPr>
          </a:p>
        </p:txBody>
      </p:sp>
      <p:sp>
        <p:nvSpPr>
          <p:cNvPr id="8" name="Rectangle 4"/>
          <p:cNvSpPr/>
          <p:nvPr/>
        </p:nvSpPr>
        <p:spPr>
          <a:xfrm>
            <a:off x="3734379" y="3410545"/>
            <a:ext cx="4561896" cy="904290"/>
          </a:xfrm>
          <a:prstGeom prst="rect">
            <a:avLst/>
          </a:prstGeom>
          <a:gradFill>
            <a:gsLst>
              <a:gs pos="0">
                <a:sysClr val="window" lastClr="FFFFFF">
                  <a:alpha val="0"/>
                </a:sysClr>
              </a:gs>
              <a:gs pos="50000">
                <a:sysClr val="window" lastClr="FFFFFF">
                  <a:lumMod val="95000"/>
                  <a:alpha val="50000"/>
                </a:sysClr>
              </a:gs>
              <a:gs pos="100000">
                <a:sysClr val="window" lastClr="FFFFFF">
                  <a:lumMod val="85000"/>
                  <a:alpha val="50000"/>
                </a:sysClr>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微软雅黑" pitchFamily="34" charset="-122"/>
              <a:ea typeface="微软雅黑" pitchFamily="34" charset="-122"/>
            </a:endParaRPr>
          </a:p>
        </p:txBody>
      </p:sp>
      <p:sp>
        <p:nvSpPr>
          <p:cNvPr id="9" name="Rectangle 7"/>
          <p:cNvSpPr/>
          <p:nvPr/>
        </p:nvSpPr>
        <p:spPr>
          <a:xfrm>
            <a:off x="3734380" y="4315374"/>
            <a:ext cx="2733096" cy="904290"/>
          </a:xfrm>
          <a:prstGeom prst="rect">
            <a:avLst/>
          </a:prstGeom>
          <a:gradFill>
            <a:gsLst>
              <a:gs pos="0">
                <a:sysClr val="window" lastClr="FFFFFF">
                  <a:alpha val="0"/>
                </a:sysClr>
              </a:gs>
              <a:gs pos="50000">
                <a:sysClr val="window" lastClr="FFFFFF">
                  <a:lumMod val="95000"/>
                  <a:alpha val="50000"/>
                </a:sysClr>
              </a:gs>
              <a:gs pos="100000">
                <a:sysClr val="window" lastClr="FFFFFF">
                  <a:lumMod val="85000"/>
                  <a:alpha val="50000"/>
                </a:sysClr>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微软雅黑" pitchFamily="34" charset="-122"/>
              <a:ea typeface="微软雅黑" pitchFamily="34" charset="-122"/>
            </a:endParaRPr>
          </a:p>
        </p:txBody>
      </p:sp>
      <p:sp>
        <p:nvSpPr>
          <p:cNvPr id="10" name="Rectangle 8"/>
          <p:cNvSpPr/>
          <p:nvPr/>
        </p:nvSpPr>
        <p:spPr>
          <a:xfrm>
            <a:off x="3734382" y="5200853"/>
            <a:ext cx="1142420" cy="904290"/>
          </a:xfrm>
          <a:prstGeom prst="rect">
            <a:avLst/>
          </a:prstGeom>
          <a:gradFill>
            <a:gsLst>
              <a:gs pos="0">
                <a:sysClr val="window" lastClr="FFFFFF">
                  <a:alpha val="0"/>
                </a:sysClr>
              </a:gs>
              <a:gs pos="50000">
                <a:sysClr val="window" lastClr="FFFFFF">
                  <a:lumMod val="95000"/>
                  <a:alpha val="50000"/>
                </a:sysClr>
              </a:gs>
              <a:gs pos="100000">
                <a:sysClr val="window" lastClr="FFFFFF">
                  <a:lumMod val="85000"/>
                  <a:alpha val="50000"/>
                </a:sysClr>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white"/>
              </a:solidFill>
              <a:effectLst/>
              <a:uLnTx/>
              <a:uFillTx/>
              <a:latin typeface="微软雅黑" pitchFamily="34" charset="-122"/>
              <a:ea typeface="微软雅黑" pitchFamily="34" charset="-122"/>
            </a:endParaRPr>
          </a:p>
        </p:txBody>
      </p:sp>
      <p:grpSp>
        <p:nvGrpSpPr>
          <p:cNvPr id="11" name="Group 9"/>
          <p:cNvGrpSpPr/>
          <p:nvPr/>
        </p:nvGrpSpPr>
        <p:grpSpPr>
          <a:xfrm>
            <a:off x="3649517" y="6019297"/>
            <a:ext cx="6636035" cy="171701"/>
            <a:chOff x="3649517" y="6019293"/>
            <a:chExt cx="6636034" cy="171701"/>
          </a:xfrm>
        </p:grpSpPr>
        <p:cxnSp>
          <p:nvCxnSpPr>
            <p:cNvPr id="12" name="Straight Connector 10"/>
            <p:cNvCxnSpPr/>
            <p:nvPr/>
          </p:nvCxnSpPr>
          <p:spPr>
            <a:xfrm>
              <a:off x="3805238" y="6105143"/>
              <a:ext cx="6480313" cy="0"/>
            </a:xfrm>
            <a:prstGeom prst="line">
              <a:avLst/>
            </a:prstGeom>
            <a:noFill/>
            <a:ln w="12700" cap="flat" cmpd="sng" algn="ctr">
              <a:solidFill>
                <a:sysClr val="window" lastClr="FFFFFF">
                  <a:lumMod val="85000"/>
                </a:sysClr>
              </a:solidFill>
              <a:prstDash val="dash"/>
              <a:miter lim="800000"/>
              <a:tailEnd type="oval"/>
            </a:ln>
            <a:effectLst/>
          </p:spPr>
        </p:cxnSp>
        <p:grpSp>
          <p:nvGrpSpPr>
            <p:cNvPr id="13" name="Group 11"/>
            <p:cNvGrpSpPr/>
            <p:nvPr/>
          </p:nvGrpSpPr>
          <p:grpSpPr>
            <a:xfrm>
              <a:off x="3649517" y="6019293"/>
              <a:ext cx="172215" cy="171701"/>
              <a:chOff x="2138511" y="2464802"/>
              <a:chExt cx="354012" cy="352956"/>
            </a:xfrm>
            <a:solidFill>
              <a:sysClr val="window" lastClr="FFFFFF">
                <a:lumMod val="50000"/>
              </a:sysClr>
            </a:solidFill>
          </p:grpSpPr>
          <p:sp>
            <p:nvSpPr>
              <p:cNvPr id="14" name="Oval 12"/>
              <p:cNvSpPr>
                <a:spLocks noChangeArrowheads="1"/>
              </p:cNvSpPr>
              <p:nvPr/>
            </p:nvSpPr>
            <p:spPr bwMode="auto">
              <a:xfrm>
                <a:off x="2229830" y="2555417"/>
                <a:ext cx="171376" cy="1717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5" name="Freeform 13"/>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grpSp>
      <p:cxnSp>
        <p:nvCxnSpPr>
          <p:cNvPr id="16" name="Straight Connector 14"/>
          <p:cNvCxnSpPr/>
          <p:nvPr/>
        </p:nvCxnSpPr>
        <p:spPr>
          <a:xfrm>
            <a:off x="3735624" y="5321084"/>
            <a:ext cx="0" cy="653085"/>
          </a:xfrm>
          <a:prstGeom prst="line">
            <a:avLst/>
          </a:prstGeom>
          <a:noFill/>
          <a:ln w="9525" cap="flat" cmpd="sng" algn="ctr">
            <a:solidFill>
              <a:sysClr val="window" lastClr="FFFFFF">
                <a:lumMod val="75000"/>
              </a:sysClr>
            </a:solidFill>
            <a:prstDash val="solid"/>
            <a:miter lim="800000"/>
          </a:ln>
          <a:effectLst/>
        </p:spPr>
      </p:cxnSp>
      <p:grpSp>
        <p:nvGrpSpPr>
          <p:cNvPr id="17" name="Group 15"/>
          <p:cNvGrpSpPr/>
          <p:nvPr/>
        </p:nvGrpSpPr>
        <p:grpSpPr>
          <a:xfrm>
            <a:off x="2160511" y="5328633"/>
            <a:ext cx="1529447" cy="811621"/>
            <a:chOff x="2160509" y="5328629"/>
            <a:chExt cx="1529446" cy="811621"/>
          </a:xfrm>
        </p:grpSpPr>
        <p:sp>
          <p:nvSpPr>
            <p:cNvPr id="18" name="TextBox 16"/>
            <p:cNvSpPr txBox="1"/>
            <p:nvPr/>
          </p:nvSpPr>
          <p:spPr>
            <a:xfrm>
              <a:off x="2160509" y="5328629"/>
              <a:ext cx="1107995" cy="369332"/>
            </a:xfrm>
            <a:prstGeom prst="rect">
              <a:avLst/>
            </a:prstGeom>
            <a:noFill/>
          </p:spPr>
          <p:txBody>
            <a:bodyPr wrap="none" rtlCol="0">
              <a:spAutoFit/>
            </a:bodyPr>
            <a:lstStyle/>
            <a:p>
              <a:r>
                <a:rPr lang="zh-CN" altLang="en-US" b="1" dirty="0" smtClean="0">
                  <a:solidFill>
                    <a:prstClr val="white">
                      <a:lumMod val="50000"/>
                    </a:prstClr>
                  </a:solidFill>
                  <a:latin typeface="微软雅黑" pitchFamily="34" charset="-122"/>
                  <a:ea typeface="微软雅黑" pitchFamily="34" charset="-122"/>
                </a:rPr>
                <a:t>文字</a:t>
              </a:r>
              <a:r>
                <a:rPr lang="zh-CN" altLang="en-US" b="1" dirty="0">
                  <a:solidFill>
                    <a:prstClr val="white">
                      <a:lumMod val="50000"/>
                    </a:prstClr>
                  </a:solidFill>
                  <a:latin typeface="微软雅黑" pitchFamily="34" charset="-122"/>
                  <a:ea typeface="微软雅黑" pitchFamily="34" charset="-122"/>
                </a:rPr>
                <a:t>信息</a:t>
              </a:r>
              <a:endParaRPr lang="id-ID" b="1" dirty="0">
                <a:solidFill>
                  <a:prstClr val="white">
                    <a:lumMod val="50000"/>
                  </a:prstClr>
                </a:solidFill>
                <a:latin typeface="微软雅黑" pitchFamily="34" charset="-122"/>
                <a:ea typeface="微软雅黑" pitchFamily="34" charset="-122"/>
              </a:endParaRPr>
            </a:p>
          </p:txBody>
        </p:sp>
        <p:sp>
          <p:nvSpPr>
            <p:cNvPr id="19" name="Rectangle 17"/>
            <p:cNvSpPr/>
            <p:nvPr/>
          </p:nvSpPr>
          <p:spPr>
            <a:xfrm>
              <a:off x="2160509" y="5586252"/>
              <a:ext cx="1529446" cy="553998"/>
            </a:xfrm>
            <a:prstGeom prst="rect">
              <a:avLst/>
            </a:prstGeom>
          </p:spPr>
          <p:txBody>
            <a:bodyPr wrap="square">
              <a:spAutoFit/>
            </a:bodyPr>
            <a:lstStyle/>
            <a:p>
              <a:pPr>
                <a:lnSpc>
                  <a:spcPct val="150000"/>
                </a:lnSpc>
              </a:pPr>
              <a:r>
                <a:rPr lang="zh-CN" altLang="en-US" sz="1000" dirty="0">
                  <a:solidFill>
                    <a:prstClr val="white">
                      <a:lumMod val="65000"/>
                    </a:prstClr>
                  </a:solidFill>
                  <a:latin typeface="微软雅黑" pitchFamily="34" charset="-122"/>
                  <a:ea typeface="微软雅黑" pitchFamily="34" charset="-122"/>
                </a:rPr>
                <a:t>输入你的文字信息输入你的文字信息</a:t>
              </a:r>
              <a:endParaRPr lang="id-ID" sz="1000" dirty="0">
                <a:solidFill>
                  <a:prstClr val="white">
                    <a:lumMod val="65000"/>
                  </a:prstClr>
                </a:solidFill>
                <a:latin typeface="微软雅黑" pitchFamily="34" charset="-122"/>
                <a:ea typeface="微软雅黑" pitchFamily="34" charset="-122"/>
              </a:endParaRPr>
            </a:p>
          </p:txBody>
        </p:sp>
      </p:grpSp>
      <p:sp>
        <p:nvSpPr>
          <p:cNvPr id="20" name="Freeform 5"/>
          <p:cNvSpPr>
            <a:spLocks noEditPoints="1"/>
          </p:cNvSpPr>
          <p:nvPr/>
        </p:nvSpPr>
        <p:spPr bwMode="auto">
          <a:xfrm>
            <a:off x="1631596" y="5525401"/>
            <a:ext cx="478181" cy="479814"/>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rgbClr val="6CAE43"/>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nvGrpSpPr>
          <p:cNvPr id="21" name="Group 19"/>
          <p:cNvGrpSpPr/>
          <p:nvPr/>
        </p:nvGrpSpPr>
        <p:grpSpPr>
          <a:xfrm>
            <a:off x="3649517" y="5117659"/>
            <a:ext cx="6636035" cy="171701"/>
            <a:chOff x="3649517" y="5117655"/>
            <a:chExt cx="6636034" cy="171701"/>
          </a:xfrm>
        </p:grpSpPr>
        <p:cxnSp>
          <p:nvCxnSpPr>
            <p:cNvPr id="22" name="Straight Connector 20"/>
            <p:cNvCxnSpPr/>
            <p:nvPr/>
          </p:nvCxnSpPr>
          <p:spPr>
            <a:xfrm>
              <a:off x="3805238" y="5193171"/>
              <a:ext cx="6480313" cy="0"/>
            </a:xfrm>
            <a:prstGeom prst="line">
              <a:avLst/>
            </a:prstGeom>
            <a:noFill/>
            <a:ln w="12700" cap="flat" cmpd="sng" algn="ctr">
              <a:solidFill>
                <a:sysClr val="window" lastClr="FFFFFF">
                  <a:lumMod val="85000"/>
                </a:sysClr>
              </a:solidFill>
              <a:prstDash val="dash"/>
              <a:miter lim="800000"/>
              <a:tailEnd type="oval"/>
            </a:ln>
            <a:effectLst/>
          </p:spPr>
        </p:cxnSp>
        <p:grpSp>
          <p:nvGrpSpPr>
            <p:cNvPr id="23" name="Group 21"/>
            <p:cNvGrpSpPr/>
            <p:nvPr/>
          </p:nvGrpSpPr>
          <p:grpSpPr>
            <a:xfrm>
              <a:off x="3649517" y="5117655"/>
              <a:ext cx="172215" cy="171701"/>
              <a:chOff x="2138511" y="2464802"/>
              <a:chExt cx="354012" cy="352956"/>
            </a:xfrm>
            <a:solidFill>
              <a:sysClr val="window" lastClr="FFFFFF">
                <a:lumMod val="50000"/>
              </a:sysClr>
            </a:solidFill>
          </p:grpSpPr>
          <p:sp>
            <p:nvSpPr>
              <p:cNvPr id="24" name="Oval 22"/>
              <p:cNvSpPr>
                <a:spLocks noChangeArrowheads="1"/>
              </p:cNvSpPr>
              <p:nvPr/>
            </p:nvSpPr>
            <p:spPr bwMode="auto">
              <a:xfrm>
                <a:off x="2229830" y="2555417"/>
                <a:ext cx="171376" cy="1717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5" name="Freeform 23"/>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grpSp>
      <p:cxnSp>
        <p:nvCxnSpPr>
          <p:cNvPr id="26" name="Straight Connector 24"/>
          <p:cNvCxnSpPr/>
          <p:nvPr/>
        </p:nvCxnSpPr>
        <p:spPr>
          <a:xfrm>
            <a:off x="3735624" y="4419446"/>
            <a:ext cx="0" cy="653085"/>
          </a:xfrm>
          <a:prstGeom prst="line">
            <a:avLst/>
          </a:prstGeom>
          <a:noFill/>
          <a:ln w="9525" cap="flat" cmpd="sng" algn="ctr">
            <a:solidFill>
              <a:sysClr val="window" lastClr="FFFFFF">
                <a:lumMod val="75000"/>
              </a:sysClr>
            </a:solidFill>
            <a:prstDash val="solid"/>
            <a:miter lim="800000"/>
          </a:ln>
          <a:effectLst/>
        </p:spPr>
      </p:cxnSp>
      <p:grpSp>
        <p:nvGrpSpPr>
          <p:cNvPr id="27" name="Group 25"/>
          <p:cNvGrpSpPr/>
          <p:nvPr/>
        </p:nvGrpSpPr>
        <p:grpSpPr>
          <a:xfrm>
            <a:off x="3649517" y="4222963"/>
            <a:ext cx="6636035" cy="171701"/>
            <a:chOff x="3649517" y="4222959"/>
            <a:chExt cx="6636034" cy="171701"/>
          </a:xfrm>
        </p:grpSpPr>
        <p:cxnSp>
          <p:nvCxnSpPr>
            <p:cNvPr id="28" name="Straight Connector 26"/>
            <p:cNvCxnSpPr/>
            <p:nvPr/>
          </p:nvCxnSpPr>
          <p:spPr>
            <a:xfrm>
              <a:off x="3805238" y="4308809"/>
              <a:ext cx="6480313" cy="0"/>
            </a:xfrm>
            <a:prstGeom prst="line">
              <a:avLst/>
            </a:prstGeom>
            <a:noFill/>
            <a:ln w="12700" cap="flat" cmpd="sng" algn="ctr">
              <a:solidFill>
                <a:sysClr val="window" lastClr="FFFFFF">
                  <a:lumMod val="85000"/>
                </a:sysClr>
              </a:solidFill>
              <a:prstDash val="dash"/>
              <a:miter lim="800000"/>
              <a:tailEnd type="oval"/>
            </a:ln>
            <a:effectLst/>
          </p:spPr>
        </p:cxnSp>
        <p:grpSp>
          <p:nvGrpSpPr>
            <p:cNvPr id="29" name="Group 27"/>
            <p:cNvGrpSpPr/>
            <p:nvPr/>
          </p:nvGrpSpPr>
          <p:grpSpPr>
            <a:xfrm>
              <a:off x="3649517" y="4222959"/>
              <a:ext cx="172215" cy="171701"/>
              <a:chOff x="2138511" y="2464802"/>
              <a:chExt cx="354012" cy="352956"/>
            </a:xfrm>
            <a:solidFill>
              <a:sysClr val="window" lastClr="FFFFFF">
                <a:lumMod val="50000"/>
              </a:sysClr>
            </a:solidFill>
          </p:grpSpPr>
          <p:sp>
            <p:nvSpPr>
              <p:cNvPr id="30" name="Oval 28"/>
              <p:cNvSpPr>
                <a:spLocks noChangeArrowheads="1"/>
              </p:cNvSpPr>
              <p:nvPr/>
            </p:nvSpPr>
            <p:spPr bwMode="auto">
              <a:xfrm>
                <a:off x="2229830" y="2555417"/>
                <a:ext cx="171376" cy="1717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31" name="Freeform 29"/>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grpSp>
      <p:cxnSp>
        <p:nvCxnSpPr>
          <p:cNvPr id="32" name="Straight Connector 30"/>
          <p:cNvCxnSpPr/>
          <p:nvPr/>
        </p:nvCxnSpPr>
        <p:spPr>
          <a:xfrm>
            <a:off x="3735624" y="3516779"/>
            <a:ext cx="0" cy="653085"/>
          </a:xfrm>
          <a:prstGeom prst="line">
            <a:avLst/>
          </a:prstGeom>
          <a:noFill/>
          <a:ln w="9525" cap="flat" cmpd="sng" algn="ctr">
            <a:solidFill>
              <a:sysClr val="window" lastClr="FFFFFF">
                <a:lumMod val="75000"/>
              </a:sysClr>
            </a:solidFill>
            <a:prstDash val="solid"/>
            <a:miter lim="800000"/>
          </a:ln>
          <a:effectLst/>
        </p:spPr>
      </p:cxnSp>
      <p:grpSp>
        <p:nvGrpSpPr>
          <p:cNvPr id="33" name="Group 31"/>
          <p:cNvGrpSpPr/>
          <p:nvPr/>
        </p:nvGrpSpPr>
        <p:grpSpPr>
          <a:xfrm>
            <a:off x="3649517" y="3320297"/>
            <a:ext cx="6636035" cy="171701"/>
            <a:chOff x="3649517" y="3320293"/>
            <a:chExt cx="6636034" cy="171701"/>
          </a:xfrm>
        </p:grpSpPr>
        <p:cxnSp>
          <p:nvCxnSpPr>
            <p:cNvPr id="34" name="Straight Connector 32"/>
            <p:cNvCxnSpPr/>
            <p:nvPr/>
          </p:nvCxnSpPr>
          <p:spPr>
            <a:xfrm>
              <a:off x="3805238" y="3416564"/>
              <a:ext cx="6480313" cy="0"/>
            </a:xfrm>
            <a:prstGeom prst="line">
              <a:avLst/>
            </a:prstGeom>
            <a:noFill/>
            <a:ln w="12700" cap="flat" cmpd="sng" algn="ctr">
              <a:solidFill>
                <a:sysClr val="window" lastClr="FFFFFF">
                  <a:lumMod val="85000"/>
                </a:sysClr>
              </a:solidFill>
              <a:prstDash val="dash"/>
              <a:miter lim="800000"/>
              <a:tailEnd type="oval"/>
            </a:ln>
            <a:effectLst/>
          </p:spPr>
        </p:cxnSp>
        <p:grpSp>
          <p:nvGrpSpPr>
            <p:cNvPr id="35" name="Group 33"/>
            <p:cNvGrpSpPr/>
            <p:nvPr/>
          </p:nvGrpSpPr>
          <p:grpSpPr>
            <a:xfrm>
              <a:off x="3649517" y="3320293"/>
              <a:ext cx="172215" cy="171701"/>
              <a:chOff x="2138511" y="2464802"/>
              <a:chExt cx="354012" cy="352956"/>
            </a:xfrm>
            <a:solidFill>
              <a:sysClr val="window" lastClr="FFFFFF">
                <a:lumMod val="50000"/>
              </a:sysClr>
            </a:solidFill>
          </p:grpSpPr>
          <p:sp>
            <p:nvSpPr>
              <p:cNvPr id="36" name="Oval 34"/>
              <p:cNvSpPr>
                <a:spLocks noChangeArrowheads="1"/>
              </p:cNvSpPr>
              <p:nvPr/>
            </p:nvSpPr>
            <p:spPr bwMode="auto">
              <a:xfrm>
                <a:off x="2229830" y="2555417"/>
                <a:ext cx="171376" cy="1717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37" name="Freeform 35"/>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grpSp>
      <p:cxnSp>
        <p:nvCxnSpPr>
          <p:cNvPr id="38" name="Straight Connector 36"/>
          <p:cNvCxnSpPr/>
          <p:nvPr/>
        </p:nvCxnSpPr>
        <p:spPr>
          <a:xfrm>
            <a:off x="3735624" y="2617970"/>
            <a:ext cx="0" cy="653085"/>
          </a:xfrm>
          <a:prstGeom prst="line">
            <a:avLst/>
          </a:prstGeom>
          <a:noFill/>
          <a:ln w="9525" cap="flat" cmpd="sng" algn="ctr">
            <a:solidFill>
              <a:sysClr val="window" lastClr="FFFFFF">
                <a:lumMod val="75000"/>
              </a:sysClr>
            </a:solidFill>
            <a:prstDash val="solid"/>
            <a:miter lim="800000"/>
          </a:ln>
          <a:effectLst/>
        </p:spPr>
      </p:cxnSp>
      <p:grpSp>
        <p:nvGrpSpPr>
          <p:cNvPr id="39" name="Group 37"/>
          <p:cNvGrpSpPr/>
          <p:nvPr/>
        </p:nvGrpSpPr>
        <p:grpSpPr>
          <a:xfrm>
            <a:off x="3649517" y="2421487"/>
            <a:ext cx="6636035" cy="171701"/>
            <a:chOff x="3649517" y="2421483"/>
            <a:chExt cx="6636034" cy="171701"/>
          </a:xfrm>
        </p:grpSpPr>
        <p:cxnSp>
          <p:nvCxnSpPr>
            <p:cNvPr id="40" name="Straight Connector 38"/>
            <p:cNvCxnSpPr/>
            <p:nvPr/>
          </p:nvCxnSpPr>
          <p:spPr>
            <a:xfrm>
              <a:off x="3805238" y="2511334"/>
              <a:ext cx="6480313" cy="0"/>
            </a:xfrm>
            <a:prstGeom prst="line">
              <a:avLst/>
            </a:prstGeom>
            <a:noFill/>
            <a:ln w="12700" cap="flat" cmpd="sng" algn="ctr">
              <a:solidFill>
                <a:sysClr val="window" lastClr="FFFFFF">
                  <a:lumMod val="85000"/>
                </a:sysClr>
              </a:solidFill>
              <a:prstDash val="dash"/>
              <a:miter lim="800000"/>
              <a:tailEnd type="oval"/>
            </a:ln>
            <a:effectLst/>
          </p:spPr>
        </p:cxnSp>
        <p:grpSp>
          <p:nvGrpSpPr>
            <p:cNvPr id="41" name="Group 39"/>
            <p:cNvGrpSpPr/>
            <p:nvPr/>
          </p:nvGrpSpPr>
          <p:grpSpPr>
            <a:xfrm>
              <a:off x="3649517" y="2421483"/>
              <a:ext cx="172215" cy="171701"/>
              <a:chOff x="2138511" y="2464802"/>
              <a:chExt cx="354012" cy="352956"/>
            </a:xfrm>
            <a:solidFill>
              <a:sysClr val="window" lastClr="FFFFFF">
                <a:lumMod val="50000"/>
              </a:sysClr>
            </a:solidFill>
          </p:grpSpPr>
          <p:sp>
            <p:nvSpPr>
              <p:cNvPr id="42" name="Oval 40"/>
              <p:cNvSpPr>
                <a:spLocks noChangeArrowheads="1"/>
              </p:cNvSpPr>
              <p:nvPr/>
            </p:nvSpPr>
            <p:spPr bwMode="auto">
              <a:xfrm>
                <a:off x="2229830" y="2555417"/>
                <a:ext cx="171376" cy="1717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43" name="Freeform 41"/>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grpSp>
      <p:grpSp>
        <p:nvGrpSpPr>
          <p:cNvPr id="44" name="Group 42"/>
          <p:cNvGrpSpPr/>
          <p:nvPr/>
        </p:nvGrpSpPr>
        <p:grpSpPr>
          <a:xfrm>
            <a:off x="2160511" y="4269753"/>
            <a:ext cx="1529447" cy="811621"/>
            <a:chOff x="2160509" y="4269749"/>
            <a:chExt cx="1529446" cy="811621"/>
          </a:xfrm>
        </p:grpSpPr>
        <p:sp>
          <p:nvSpPr>
            <p:cNvPr id="45" name="TextBox 43"/>
            <p:cNvSpPr txBox="1"/>
            <p:nvPr/>
          </p:nvSpPr>
          <p:spPr>
            <a:xfrm>
              <a:off x="2160509" y="4269749"/>
              <a:ext cx="1107995" cy="369332"/>
            </a:xfrm>
            <a:prstGeom prst="rect">
              <a:avLst/>
            </a:prstGeom>
            <a:noFill/>
          </p:spPr>
          <p:txBody>
            <a:bodyPr wrap="none" rtlCol="0">
              <a:spAutoFit/>
            </a:bodyPr>
            <a:lstStyle/>
            <a:p>
              <a:r>
                <a:rPr lang="zh-CN" altLang="en-US" b="1" dirty="0" smtClean="0">
                  <a:solidFill>
                    <a:prstClr val="white">
                      <a:lumMod val="50000"/>
                    </a:prstClr>
                  </a:solidFill>
                  <a:latin typeface="微软雅黑" pitchFamily="34" charset="-122"/>
                  <a:ea typeface="微软雅黑" pitchFamily="34" charset="-122"/>
                </a:rPr>
                <a:t>文字</a:t>
              </a:r>
              <a:r>
                <a:rPr lang="zh-CN" altLang="en-US" b="1" dirty="0">
                  <a:solidFill>
                    <a:prstClr val="white">
                      <a:lumMod val="50000"/>
                    </a:prstClr>
                  </a:solidFill>
                  <a:latin typeface="微软雅黑" pitchFamily="34" charset="-122"/>
                  <a:ea typeface="微软雅黑" pitchFamily="34" charset="-122"/>
                </a:rPr>
                <a:t>信息</a:t>
              </a:r>
              <a:endParaRPr lang="id-ID" b="1" dirty="0">
                <a:solidFill>
                  <a:prstClr val="white">
                    <a:lumMod val="50000"/>
                  </a:prstClr>
                </a:solidFill>
                <a:latin typeface="微软雅黑" pitchFamily="34" charset="-122"/>
                <a:ea typeface="微软雅黑" pitchFamily="34" charset="-122"/>
              </a:endParaRPr>
            </a:p>
          </p:txBody>
        </p:sp>
        <p:sp>
          <p:nvSpPr>
            <p:cNvPr id="46" name="Rectangle 44"/>
            <p:cNvSpPr/>
            <p:nvPr/>
          </p:nvSpPr>
          <p:spPr>
            <a:xfrm>
              <a:off x="2160509" y="4527372"/>
              <a:ext cx="1529446" cy="553998"/>
            </a:xfrm>
            <a:prstGeom prst="rect">
              <a:avLst/>
            </a:prstGeom>
          </p:spPr>
          <p:txBody>
            <a:bodyPr wrap="square">
              <a:spAutoFit/>
            </a:bodyPr>
            <a:lstStyle/>
            <a:p>
              <a:pPr>
                <a:lnSpc>
                  <a:spcPct val="150000"/>
                </a:lnSpc>
              </a:pPr>
              <a:r>
                <a:rPr lang="zh-CN" altLang="en-US" sz="1000" dirty="0">
                  <a:solidFill>
                    <a:prstClr val="white">
                      <a:lumMod val="65000"/>
                    </a:prstClr>
                  </a:solidFill>
                  <a:latin typeface="微软雅黑" pitchFamily="34" charset="-122"/>
                  <a:ea typeface="微软雅黑" pitchFamily="34" charset="-122"/>
                </a:rPr>
                <a:t>输入你的文字信息输入你的文字信息</a:t>
              </a:r>
              <a:endParaRPr lang="id-ID" sz="1000" dirty="0">
                <a:solidFill>
                  <a:prstClr val="white">
                    <a:lumMod val="65000"/>
                  </a:prstClr>
                </a:solidFill>
                <a:latin typeface="微软雅黑" pitchFamily="34" charset="-122"/>
                <a:ea typeface="微软雅黑" pitchFamily="34" charset="-122"/>
              </a:endParaRPr>
            </a:p>
          </p:txBody>
        </p:sp>
      </p:grpSp>
      <p:grpSp>
        <p:nvGrpSpPr>
          <p:cNvPr id="47" name="Group 45"/>
          <p:cNvGrpSpPr/>
          <p:nvPr/>
        </p:nvGrpSpPr>
        <p:grpSpPr>
          <a:xfrm>
            <a:off x="2160511" y="3364375"/>
            <a:ext cx="1529447" cy="811621"/>
            <a:chOff x="2160509" y="3364374"/>
            <a:chExt cx="1529446" cy="811621"/>
          </a:xfrm>
        </p:grpSpPr>
        <p:sp>
          <p:nvSpPr>
            <p:cNvPr id="48" name="TextBox 46"/>
            <p:cNvSpPr txBox="1"/>
            <p:nvPr/>
          </p:nvSpPr>
          <p:spPr>
            <a:xfrm>
              <a:off x="2160509" y="3364374"/>
              <a:ext cx="1107995" cy="369332"/>
            </a:xfrm>
            <a:prstGeom prst="rect">
              <a:avLst/>
            </a:prstGeom>
            <a:noFill/>
          </p:spPr>
          <p:txBody>
            <a:bodyPr wrap="none" rtlCol="0">
              <a:spAutoFit/>
            </a:bodyPr>
            <a:lstStyle/>
            <a:p>
              <a:r>
                <a:rPr lang="zh-CN" altLang="en-US" b="1" dirty="0" smtClean="0">
                  <a:solidFill>
                    <a:prstClr val="white">
                      <a:lumMod val="50000"/>
                    </a:prstClr>
                  </a:solidFill>
                  <a:latin typeface="微软雅黑" pitchFamily="34" charset="-122"/>
                  <a:ea typeface="微软雅黑" pitchFamily="34" charset="-122"/>
                </a:rPr>
                <a:t>文字</a:t>
              </a:r>
              <a:r>
                <a:rPr lang="zh-CN" altLang="en-US" b="1" dirty="0">
                  <a:solidFill>
                    <a:prstClr val="white">
                      <a:lumMod val="50000"/>
                    </a:prstClr>
                  </a:solidFill>
                  <a:latin typeface="微软雅黑" pitchFamily="34" charset="-122"/>
                  <a:ea typeface="微软雅黑" pitchFamily="34" charset="-122"/>
                </a:rPr>
                <a:t>信息</a:t>
              </a:r>
              <a:endParaRPr lang="id-ID" b="1" dirty="0">
                <a:solidFill>
                  <a:prstClr val="white">
                    <a:lumMod val="50000"/>
                  </a:prstClr>
                </a:solidFill>
                <a:latin typeface="微软雅黑" pitchFamily="34" charset="-122"/>
                <a:ea typeface="微软雅黑" pitchFamily="34" charset="-122"/>
              </a:endParaRPr>
            </a:p>
          </p:txBody>
        </p:sp>
        <p:sp>
          <p:nvSpPr>
            <p:cNvPr id="49" name="Rectangle 47"/>
            <p:cNvSpPr/>
            <p:nvPr/>
          </p:nvSpPr>
          <p:spPr>
            <a:xfrm>
              <a:off x="2160509" y="3621997"/>
              <a:ext cx="1529446" cy="553998"/>
            </a:xfrm>
            <a:prstGeom prst="rect">
              <a:avLst/>
            </a:prstGeom>
          </p:spPr>
          <p:txBody>
            <a:bodyPr wrap="square">
              <a:spAutoFit/>
            </a:bodyPr>
            <a:lstStyle/>
            <a:p>
              <a:pPr>
                <a:lnSpc>
                  <a:spcPct val="150000"/>
                </a:lnSpc>
              </a:pPr>
              <a:r>
                <a:rPr lang="zh-CN" altLang="en-US" sz="1000" dirty="0">
                  <a:solidFill>
                    <a:prstClr val="white">
                      <a:lumMod val="65000"/>
                    </a:prstClr>
                  </a:solidFill>
                  <a:latin typeface="微软雅黑" pitchFamily="34" charset="-122"/>
                  <a:ea typeface="微软雅黑" pitchFamily="34" charset="-122"/>
                </a:rPr>
                <a:t>输入你的文字信息输入你的文字信息</a:t>
              </a:r>
              <a:endParaRPr lang="id-ID" sz="1000" dirty="0">
                <a:solidFill>
                  <a:prstClr val="white">
                    <a:lumMod val="65000"/>
                  </a:prstClr>
                </a:solidFill>
                <a:latin typeface="微软雅黑" pitchFamily="34" charset="-122"/>
                <a:ea typeface="微软雅黑" pitchFamily="34" charset="-122"/>
              </a:endParaRPr>
            </a:p>
          </p:txBody>
        </p:sp>
      </p:grpSp>
      <p:grpSp>
        <p:nvGrpSpPr>
          <p:cNvPr id="50" name="Group 48"/>
          <p:cNvGrpSpPr/>
          <p:nvPr/>
        </p:nvGrpSpPr>
        <p:grpSpPr>
          <a:xfrm>
            <a:off x="1670405" y="4527373"/>
            <a:ext cx="399355" cy="427478"/>
            <a:chOff x="6138863" y="1941513"/>
            <a:chExt cx="450850" cy="482600"/>
          </a:xfrm>
          <a:solidFill>
            <a:srgbClr val="6CAE43"/>
          </a:solidFill>
        </p:grpSpPr>
        <p:sp>
          <p:nvSpPr>
            <p:cNvPr id="51" name="Freeform 79"/>
            <p:cNvSpPr>
              <a:spLocks noEditPoints="1"/>
            </p:cNvSpPr>
            <p:nvPr/>
          </p:nvSpPr>
          <p:spPr bwMode="auto">
            <a:xfrm>
              <a:off x="6138863" y="1941513"/>
              <a:ext cx="450850" cy="482600"/>
            </a:xfrm>
            <a:custGeom>
              <a:avLst/>
              <a:gdLst>
                <a:gd name="T0" fmla="*/ 104 w 120"/>
                <a:gd name="T1" fmla="*/ 0 h 128"/>
                <a:gd name="T2" fmla="*/ 16 w 120"/>
                <a:gd name="T3" fmla="*/ 0 h 128"/>
                <a:gd name="T4" fmla="*/ 0 w 120"/>
                <a:gd name="T5" fmla="*/ 16 h 128"/>
                <a:gd name="T6" fmla="*/ 0 w 120"/>
                <a:gd name="T7" fmla="*/ 112 h 128"/>
                <a:gd name="T8" fmla="*/ 16 w 120"/>
                <a:gd name="T9" fmla="*/ 128 h 128"/>
                <a:gd name="T10" fmla="*/ 104 w 120"/>
                <a:gd name="T11" fmla="*/ 128 h 128"/>
                <a:gd name="T12" fmla="*/ 120 w 120"/>
                <a:gd name="T13" fmla="*/ 112 h 128"/>
                <a:gd name="T14" fmla="*/ 120 w 120"/>
                <a:gd name="T15" fmla="*/ 16 h 128"/>
                <a:gd name="T16" fmla="*/ 104 w 120"/>
                <a:gd name="T17" fmla="*/ 0 h 128"/>
                <a:gd name="T18" fmla="*/ 112 w 120"/>
                <a:gd name="T19" fmla="*/ 112 h 128"/>
                <a:gd name="T20" fmla="*/ 104 w 120"/>
                <a:gd name="T21" fmla="*/ 120 h 128"/>
                <a:gd name="T22" fmla="*/ 16 w 120"/>
                <a:gd name="T23" fmla="*/ 120 h 128"/>
                <a:gd name="T24" fmla="*/ 8 w 120"/>
                <a:gd name="T25" fmla="*/ 112 h 128"/>
                <a:gd name="T26" fmla="*/ 8 w 120"/>
                <a:gd name="T27" fmla="*/ 16 h 128"/>
                <a:gd name="T28" fmla="*/ 16 w 120"/>
                <a:gd name="T29" fmla="*/ 8 h 128"/>
                <a:gd name="T30" fmla="*/ 104 w 120"/>
                <a:gd name="T31" fmla="*/ 8 h 128"/>
                <a:gd name="T32" fmla="*/ 112 w 120"/>
                <a:gd name="T33" fmla="*/ 16 h 128"/>
                <a:gd name="T34" fmla="*/ 112 w 120"/>
                <a:gd name="T35"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8">
                  <a:moveTo>
                    <a:pt x="104" y="0"/>
                  </a:moveTo>
                  <a:cubicBezTo>
                    <a:pt x="16" y="0"/>
                    <a:pt x="16" y="0"/>
                    <a:pt x="16" y="0"/>
                  </a:cubicBezTo>
                  <a:cubicBezTo>
                    <a:pt x="7" y="0"/>
                    <a:pt x="0" y="7"/>
                    <a:pt x="0" y="16"/>
                  </a:cubicBezTo>
                  <a:cubicBezTo>
                    <a:pt x="0" y="112"/>
                    <a:pt x="0" y="112"/>
                    <a:pt x="0" y="112"/>
                  </a:cubicBezTo>
                  <a:cubicBezTo>
                    <a:pt x="0" y="121"/>
                    <a:pt x="7" y="128"/>
                    <a:pt x="16" y="128"/>
                  </a:cubicBezTo>
                  <a:cubicBezTo>
                    <a:pt x="104" y="128"/>
                    <a:pt x="104" y="128"/>
                    <a:pt x="104" y="128"/>
                  </a:cubicBezTo>
                  <a:cubicBezTo>
                    <a:pt x="113" y="128"/>
                    <a:pt x="120" y="121"/>
                    <a:pt x="120" y="112"/>
                  </a:cubicBezTo>
                  <a:cubicBezTo>
                    <a:pt x="120" y="16"/>
                    <a:pt x="120" y="16"/>
                    <a:pt x="120" y="16"/>
                  </a:cubicBezTo>
                  <a:cubicBezTo>
                    <a:pt x="120" y="7"/>
                    <a:pt x="113" y="0"/>
                    <a:pt x="104" y="0"/>
                  </a:cubicBezTo>
                  <a:close/>
                  <a:moveTo>
                    <a:pt x="112" y="112"/>
                  </a:moveTo>
                  <a:cubicBezTo>
                    <a:pt x="112" y="116"/>
                    <a:pt x="108" y="120"/>
                    <a:pt x="104" y="120"/>
                  </a:cubicBezTo>
                  <a:cubicBezTo>
                    <a:pt x="16" y="120"/>
                    <a:pt x="16" y="120"/>
                    <a:pt x="16" y="120"/>
                  </a:cubicBezTo>
                  <a:cubicBezTo>
                    <a:pt x="12" y="120"/>
                    <a:pt x="8" y="116"/>
                    <a:pt x="8" y="112"/>
                  </a:cubicBezTo>
                  <a:cubicBezTo>
                    <a:pt x="8" y="16"/>
                    <a:pt x="8" y="16"/>
                    <a:pt x="8" y="16"/>
                  </a:cubicBezTo>
                  <a:cubicBezTo>
                    <a:pt x="8" y="12"/>
                    <a:pt x="12" y="8"/>
                    <a:pt x="16" y="8"/>
                  </a:cubicBezTo>
                  <a:cubicBezTo>
                    <a:pt x="104" y="8"/>
                    <a:pt x="104" y="8"/>
                    <a:pt x="104" y="8"/>
                  </a:cubicBezTo>
                  <a:cubicBezTo>
                    <a:pt x="108" y="8"/>
                    <a:pt x="112" y="12"/>
                    <a:pt x="112" y="16"/>
                  </a:cubicBezTo>
                  <a:lnTo>
                    <a:pt x="112"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52" name="Freeform 80"/>
            <p:cNvSpPr>
              <a:spLocks noEditPoints="1"/>
            </p:cNvSpPr>
            <p:nvPr/>
          </p:nvSpPr>
          <p:spPr bwMode="auto">
            <a:xfrm>
              <a:off x="6199188" y="2001838"/>
              <a:ext cx="330200" cy="301625"/>
            </a:xfrm>
            <a:custGeom>
              <a:avLst/>
              <a:gdLst>
                <a:gd name="T0" fmla="*/ 84 w 88"/>
                <a:gd name="T1" fmla="*/ 0 h 80"/>
                <a:gd name="T2" fmla="*/ 4 w 88"/>
                <a:gd name="T3" fmla="*/ 0 h 80"/>
                <a:gd name="T4" fmla="*/ 0 w 88"/>
                <a:gd name="T5" fmla="*/ 4 h 80"/>
                <a:gd name="T6" fmla="*/ 0 w 88"/>
                <a:gd name="T7" fmla="*/ 76 h 80"/>
                <a:gd name="T8" fmla="*/ 4 w 88"/>
                <a:gd name="T9" fmla="*/ 80 h 80"/>
                <a:gd name="T10" fmla="*/ 84 w 88"/>
                <a:gd name="T11" fmla="*/ 80 h 80"/>
                <a:gd name="T12" fmla="*/ 88 w 88"/>
                <a:gd name="T13" fmla="*/ 76 h 80"/>
                <a:gd name="T14" fmla="*/ 88 w 88"/>
                <a:gd name="T15" fmla="*/ 4 h 80"/>
                <a:gd name="T16" fmla="*/ 84 w 88"/>
                <a:gd name="T17" fmla="*/ 0 h 80"/>
                <a:gd name="T18" fmla="*/ 84 w 88"/>
                <a:gd name="T19" fmla="*/ 4 h 80"/>
                <a:gd name="T20" fmla="*/ 84 w 88"/>
                <a:gd name="T21" fmla="*/ 59 h 80"/>
                <a:gd name="T22" fmla="*/ 71 w 88"/>
                <a:gd name="T23" fmla="*/ 45 h 80"/>
                <a:gd name="T24" fmla="*/ 68 w 88"/>
                <a:gd name="T25" fmla="*/ 44 h 80"/>
                <a:gd name="T26" fmla="*/ 65 w 88"/>
                <a:gd name="T27" fmla="*/ 45 h 80"/>
                <a:gd name="T28" fmla="*/ 55 w 88"/>
                <a:gd name="T29" fmla="*/ 57 h 80"/>
                <a:gd name="T30" fmla="*/ 23 w 88"/>
                <a:gd name="T31" fmla="*/ 21 h 80"/>
                <a:gd name="T32" fmla="*/ 20 w 88"/>
                <a:gd name="T33" fmla="*/ 20 h 80"/>
                <a:gd name="T34" fmla="*/ 17 w 88"/>
                <a:gd name="T35" fmla="*/ 21 h 80"/>
                <a:gd name="T36" fmla="*/ 4 w 88"/>
                <a:gd name="T37" fmla="*/ 36 h 80"/>
                <a:gd name="T38" fmla="*/ 4 w 88"/>
                <a:gd name="T39" fmla="*/ 4 h 80"/>
                <a:gd name="T40" fmla="*/ 84 w 88"/>
                <a:gd name="T41" fmla="*/ 4 h 80"/>
                <a:gd name="T42" fmla="*/ 4 w 88"/>
                <a:gd name="T43" fmla="*/ 42 h 80"/>
                <a:gd name="T44" fmla="*/ 20 w 88"/>
                <a:gd name="T45" fmla="*/ 24 h 80"/>
                <a:gd name="T46" fmla="*/ 52 w 88"/>
                <a:gd name="T47" fmla="*/ 61 h 80"/>
                <a:gd name="T48" fmla="*/ 55 w 88"/>
                <a:gd name="T49" fmla="*/ 63 h 80"/>
                <a:gd name="T50" fmla="*/ 66 w 88"/>
                <a:gd name="T51" fmla="*/ 76 h 80"/>
                <a:gd name="T52" fmla="*/ 4 w 88"/>
                <a:gd name="T53" fmla="*/ 76 h 80"/>
                <a:gd name="T54" fmla="*/ 4 w 88"/>
                <a:gd name="T55" fmla="*/ 42 h 80"/>
                <a:gd name="T56" fmla="*/ 71 w 88"/>
                <a:gd name="T57" fmla="*/ 76 h 80"/>
                <a:gd name="T58" fmla="*/ 57 w 88"/>
                <a:gd name="T59" fmla="*/ 60 h 80"/>
                <a:gd name="T60" fmla="*/ 68 w 88"/>
                <a:gd name="T61" fmla="*/ 48 h 80"/>
                <a:gd name="T62" fmla="*/ 84 w 88"/>
                <a:gd name="T63" fmla="*/ 66 h 80"/>
                <a:gd name="T64" fmla="*/ 84 w 88"/>
                <a:gd name="T65" fmla="*/ 76 h 80"/>
                <a:gd name="T66" fmla="*/ 71 w 88"/>
                <a:gd name="T67" fmla="*/ 7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0">
                  <a:moveTo>
                    <a:pt x="84" y="0"/>
                  </a:moveTo>
                  <a:cubicBezTo>
                    <a:pt x="4" y="0"/>
                    <a:pt x="4" y="0"/>
                    <a:pt x="4" y="0"/>
                  </a:cubicBezTo>
                  <a:cubicBezTo>
                    <a:pt x="2" y="0"/>
                    <a:pt x="0" y="2"/>
                    <a:pt x="0" y="4"/>
                  </a:cubicBezTo>
                  <a:cubicBezTo>
                    <a:pt x="0" y="76"/>
                    <a:pt x="0" y="76"/>
                    <a:pt x="0" y="76"/>
                  </a:cubicBezTo>
                  <a:cubicBezTo>
                    <a:pt x="0" y="78"/>
                    <a:pt x="2" y="80"/>
                    <a:pt x="4" y="80"/>
                  </a:cubicBezTo>
                  <a:cubicBezTo>
                    <a:pt x="84" y="80"/>
                    <a:pt x="84" y="80"/>
                    <a:pt x="84" y="80"/>
                  </a:cubicBezTo>
                  <a:cubicBezTo>
                    <a:pt x="86" y="80"/>
                    <a:pt x="88" y="78"/>
                    <a:pt x="88" y="76"/>
                  </a:cubicBezTo>
                  <a:cubicBezTo>
                    <a:pt x="88" y="4"/>
                    <a:pt x="88" y="4"/>
                    <a:pt x="88" y="4"/>
                  </a:cubicBezTo>
                  <a:cubicBezTo>
                    <a:pt x="88" y="2"/>
                    <a:pt x="86" y="0"/>
                    <a:pt x="84" y="0"/>
                  </a:cubicBezTo>
                  <a:close/>
                  <a:moveTo>
                    <a:pt x="84" y="4"/>
                  </a:moveTo>
                  <a:cubicBezTo>
                    <a:pt x="84" y="59"/>
                    <a:pt x="84" y="59"/>
                    <a:pt x="84" y="59"/>
                  </a:cubicBezTo>
                  <a:cubicBezTo>
                    <a:pt x="71" y="45"/>
                    <a:pt x="71" y="45"/>
                    <a:pt x="71" y="45"/>
                  </a:cubicBezTo>
                  <a:cubicBezTo>
                    <a:pt x="70" y="44"/>
                    <a:pt x="69" y="44"/>
                    <a:pt x="68" y="44"/>
                  </a:cubicBezTo>
                  <a:cubicBezTo>
                    <a:pt x="67" y="44"/>
                    <a:pt x="66" y="44"/>
                    <a:pt x="65" y="45"/>
                  </a:cubicBezTo>
                  <a:cubicBezTo>
                    <a:pt x="55" y="57"/>
                    <a:pt x="55" y="57"/>
                    <a:pt x="55" y="57"/>
                  </a:cubicBezTo>
                  <a:cubicBezTo>
                    <a:pt x="23" y="21"/>
                    <a:pt x="23" y="21"/>
                    <a:pt x="23" y="21"/>
                  </a:cubicBezTo>
                  <a:cubicBezTo>
                    <a:pt x="22" y="20"/>
                    <a:pt x="21" y="20"/>
                    <a:pt x="20" y="20"/>
                  </a:cubicBezTo>
                  <a:cubicBezTo>
                    <a:pt x="19" y="20"/>
                    <a:pt x="18" y="20"/>
                    <a:pt x="17" y="21"/>
                  </a:cubicBezTo>
                  <a:cubicBezTo>
                    <a:pt x="4" y="36"/>
                    <a:pt x="4" y="36"/>
                    <a:pt x="4" y="36"/>
                  </a:cubicBezTo>
                  <a:cubicBezTo>
                    <a:pt x="4" y="4"/>
                    <a:pt x="4" y="4"/>
                    <a:pt x="4" y="4"/>
                  </a:cubicBezTo>
                  <a:lnTo>
                    <a:pt x="84" y="4"/>
                  </a:lnTo>
                  <a:close/>
                  <a:moveTo>
                    <a:pt x="4" y="42"/>
                  </a:moveTo>
                  <a:cubicBezTo>
                    <a:pt x="20" y="24"/>
                    <a:pt x="20" y="24"/>
                    <a:pt x="20" y="24"/>
                  </a:cubicBezTo>
                  <a:cubicBezTo>
                    <a:pt x="52" y="61"/>
                    <a:pt x="52" y="61"/>
                    <a:pt x="52" y="61"/>
                  </a:cubicBezTo>
                  <a:cubicBezTo>
                    <a:pt x="55" y="63"/>
                    <a:pt x="55" y="63"/>
                    <a:pt x="55" y="63"/>
                  </a:cubicBezTo>
                  <a:cubicBezTo>
                    <a:pt x="66" y="76"/>
                    <a:pt x="66" y="76"/>
                    <a:pt x="66" y="76"/>
                  </a:cubicBezTo>
                  <a:cubicBezTo>
                    <a:pt x="4" y="76"/>
                    <a:pt x="4" y="76"/>
                    <a:pt x="4" y="76"/>
                  </a:cubicBezTo>
                  <a:lnTo>
                    <a:pt x="4" y="42"/>
                  </a:lnTo>
                  <a:close/>
                  <a:moveTo>
                    <a:pt x="71" y="76"/>
                  </a:moveTo>
                  <a:cubicBezTo>
                    <a:pt x="57" y="60"/>
                    <a:pt x="57" y="60"/>
                    <a:pt x="57" y="60"/>
                  </a:cubicBezTo>
                  <a:cubicBezTo>
                    <a:pt x="68" y="48"/>
                    <a:pt x="68" y="48"/>
                    <a:pt x="68" y="48"/>
                  </a:cubicBezTo>
                  <a:cubicBezTo>
                    <a:pt x="84" y="66"/>
                    <a:pt x="84" y="66"/>
                    <a:pt x="84" y="66"/>
                  </a:cubicBezTo>
                  <a:cubicBezTo>
                    <a:pt x="84" y="76"/>
                    <a:pt x="84" y="76"/>
                    <a:pt x="84" y="76"/>
                  </a:cubicBezTo>
                  <a:lnTo>
                    <a:pt x="71"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53" name="Freeform 81"/>
            <p:cNvSpPr>
              <a:spLocks noEditPoints="1"/>
            </p:cNvSpPr>
            <p:nvPr/>
          </p:nvSpPr>
          <p:spPr bwMode="auto">
            <a:xfrm>
              <a:off x="6378575" y="2047876"/>
              <a:ext cx="90487" cy="90488"/>
            </a:xfrm>
            <a:custGeom>
              <a:avLst/>
              <a:gdLst>
                <a:gd name="T0" fmla="*/ 12 w 24"/>
                <a:gd name="T1" fmla="*/ 24 h 24"/>
                <a:gd name="T2" fmla="*/ 24 w 24"/>
                <a:gd name="T3" fmla="*/ 12 h 24"/>
                <a:gd name="T4" fmla="*/ 12 w 24"/>
                <a:gd name="T5" fmla="*/ 0 h 24"/>
                <a:gd name="T6" fmla="*/ 0 w 24"/>
                <a:gd name="T7" fmla="*/ 12 h 24"/>
                <a:gd name="T8" fmla="*/ 12 w 24"/>
                <a:gd name="T9" fmla="*/ 24 h 24"/>
                <a:gd name="T10" fmla="*/ 12 w 24"/>
                <a:gd name="T11" fmla="*/ 4 h 24"/>
                <a:gd name="T12" fmla="*/ 20 w 24"/>
                <a:gd name="T13" fmla="*/ 12 h 24"/>
                <a:gd name="T14" fmla="*/ 12 w 24"/>
                <a:gd name="T15" fmla="*/ 20 h 24"/>
                <a:gd name="T16" fmla="*/ 4 w 24"/>
                <a:gd name="T17" fmla="*/ 12 h 24"/>
                <a:gd name="T18" fmla="*/ 12 w 24"/>
                <a:gd name="T19"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19" y="24"/>
                    <a:pt x="24" y="19"/>
                    <a:pt x="24" y="12"/>
                  </a:cubicBezTo>
                  <a:cubicBezTo>
                    <a:pt x="24" y="5"/>
                    <a:pt x="19" y="0"/>
                    <a:pt x="12" y="0"/>
                  </a:cubicBezTo>
                  <a:cubicBezTo>
                    <a:pt x="5" y="0"/>
                    <a:pt x="0" y="5"/>
                    <a:pt x="0" y="12"/>
                  </a:cubicBezTo>
                  <a:cubicBezTo>
                    <a:pt x="0" y="19"/>
                    <a:pt x="5" y="24"/>
                    <a:pt x="12" y="24"/>
                  </a:cubicBezTo>
                  <a:close/>
                  <a:moveTo>
                    <a:pt x="12" y="4"/>
                  </a:moveTo>
                  <a:cubicBezTo>
                    <a:pt x="16" y="4"/>
                    <a:pt x="20" y="8"/>
                    <a:pt x="20" y="12"/>
                  </a:cubicBezTo>
                  <a:cubicBezTo>
                    <a:pt x="20" y="16"/>
                    <a:pt x="16" y="20"/>
                    <a:pt x="12" y="20"/>
                  </a:cubicBezTo>
                  <a:cubicBezTo>
                    <a:pt x="8" y="20"/>
                    <a:pt x="4" y="16"/>
                    <a:pt x="4" y="12"/>
                  </a:cubicBezTo>
                  <a:cubicBezTo>
                    <a:pt x="4" y="8"/>
                    <a:pt x="8"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grpSp>
        <p:nvGrpSpPr>
          <p:cNvPr id="54" name="Group 52"/>
          <p:cNvGrpSpPr/>
          <p:nvPr/>
        </p:nvGrpSpPr>
        <p:grpSpPr>
          <a:xfrm>
            <a:off x="1687897" y="3682139"/>
            <a:ext cx="389680" cy="390966"/>
            <a:chOff x="4198938" y="2905126"/>
            <a:chExt cx="481012" cy="482600"/>
          </a:xfrm>
          <a:solidFill>
            <a:srgbClr val="6CAE43"/>
          </a:solidFill>
        </p:grpSpPr>
        <p:sp>
          <p:nvSpPr>
            <p:cNvPr id="55" name="Freeform 57"/>
            <p:cNvSpPr>
              <a:spLocks noEditPoints="1"/>
            </p:cNvSpPr>
            <p:nvPr/>
          </p:nvSpPr>
          <p:spPr bwMode="auto">
            <a:xfrm>
              <a:off x="4198938" y="2905126"/>
              <a:ext cx="150812" cy="482600"/>
            </a:xfrm>
            <a:custGeom>
              <a:avLst/>
              <a:gdLst>
                <a:gd name="T0" fmla="*/ 32 w 40"/>
                <a:gd name="T1" fmla="*/ 24 h 128"/>
                <a:gd name="T2" fmla="*/ 32 w 40"/>
                <a:gd name="T3" fmla="*/ 12 h 128"/>
                <a:gd name="T4" fmla="*/ 20 w 40"/>
                <a:gd name="T5" fmla="*/ 0 h 128"/>
                <a:gd name="T6" fmla="*/ 8 w 40"/>
                <a:gd name="T7" fmla="*/ 12 h 128"/>
                <a:gd name="T8" fmla="*/ 8 w 40"/>
                <a:gd name="T9" fmla="*/ 24 h 128"/>
                <a:gd name="T10" fmla="*/ 0 w 40"/>
                <a:gd name="T11" fmla="*/ 40 h 128"/>
                <a:gd name="T12" fmla="*/ 8 w 40"/>
                <a:gd name="T13" fmla="*/ 56 h 128"/>
                <a:gd name="T14" fmla="*/ 8 w 40"/>
                <a:gd name="T15" fmla="*/ 116 h 128"/>
                <a:gd name="T16" fmla="*/ 20 w 40"/>
                <a:gd name="T17" fmla="*/ 128 h 128"/>
                <a:gd name="T18" fmla="*/ 32 w 40"/>
                <a:gd name="T19" fmla="*/ 116 h 128"/>
                <a:gd name="T20" fmla="*/ 32 w 40"/>
                <a:gd name="T21" fmla="*/ 56 h 128"/>
                <a:gd name="T22" fmla="*/ 40 w 40"/>
                <a:gd name="T23" fmla="*/ 40 h 128"/>
                <a:gd name="T24" fmla="*/ 32 w 40"/>
                <a:gd name="T25" fmla="*/ 24 h 128"/>
                <a:gd name="T26" fmla="*/ 16 w 40"/>
                <a:gd name="T27" fmla="*/ 12 h 128"/>
                <a:gd name="T28" fmla="*/ 20 w 40"/>
                <a:gd name="T29" fmla="*/ 8 h 128"/>
                <a:gd name="T30" fmla="*/ 24 w 40"/>
                <a:gd name="T31" fmla="*/ 12 h 128"/>
                <a:gd name="T32" fmla="*/ 24 w 40"/>
                <a:gd name="T33" fmla="*/ 20 h 128"/>
                <a:gd name="T34" fmla="*/ 20 w 40"/>
                <a:gd name="T35" fmla="*/ 20 h 128"/>
                <a:gd name="T36" fmla="*/ 16 w 40"/>
                <a:gd name="T37" fmla="*/ 20 h 128"/>
                <a:gd name="T38" fmla="*/ 16 w 40"/>
                <a:gd name="T39" fmla="*/ 12 h 128"/>
                <a:gd name="T40" fmla="*/ 24 w 40"/>
                <a:gd name="T41" fmla="*/ 116 h 128"/>
                <a:gd name="T42" fmla="*/ 20 w 40"/>
                <a:gd name="T43" fmla="*/ 120 h 128"/>
                <a:gd name="T44" fmla="*/ 16 w 40"/>
                <a:gd name="T45" fmla="*/ 116 h 128"/>
                <a:gd name="T46" fmla="*/ 16 w 40"/>
                <a:gd name="T47" fmla="*/ 60 h 128"/>
                <a:gd name="T48" fmla="*/ 20 w 40"/>
                <a:gd name="T49" fmla="*/ 60 h 128"/>
                <a:gd name="T50" fmla="*/ 24 w 40"/>
                <a:gd name="T51" fmla="*/ 60 h 128"/>
                <a:gd name="T52" fmla="*/ 24 w 40"/>
                <a:gd name="T53" fmla="*/ 116 h 128"/>
                <a:gd name="T54" fmla="*/ 31 w 40"/>
                <a:gd name="T55" fmla="*/ 43 h 128"/>
                <a:gd name="T56" fmla="*/ 31 w 40"/>
                <a:gd name="T57" fmla="*/ 44 h 128"/>
                <a:gd name="T58" fmla="*/ 30 w 40"/>
                <a:gd name="T59" fmla="*/ 47 h 128"/>
                <a:gd name="T60" fmla="*/ 30 w 40"/>
                <a:gd name="T61" fmla="*/ 47 h 128"/>
                <a:gd name="T62" fmla="*/ 27 w 40"/>
                <a:gd name="T63" fmla="*/ 50 h 128"/>
                <a:gd name="T64" fmla="*/ 27 w 40"/>
                <a:gd name="T65" fmla="*/ 50 h 128"/>
                <a:gd name="T66" fmla="*/ 24 w 40"/>
                <a:gd name="T67" fmla="*/ 51 h 128"/>
                <a:gd name="T68" fmla="*/ 20 w 40"/>
                <a:gd name="T69" fmla="*/ 52 h 128"/>
                <a:gd name="T70" fmla="*/ 16 w 40"/>
                <a:gd name="T71" fmla="*/ 51 h 128"/>
                <a:gd name="T72" fmla="*/ 13 w 40"/>
                <a:gd name="T73" fmla="*/ 50 h 128"/>
                <a:gd name="T74" fmla="*/ 13 w 40"/>
                <a:gd name="T75" fmla="*/ 50 h 128"/>
                <a:gd name="T76" fmla="*/ 10 w 40"/>
                <a:gd name="T77" fmla="*/ 47 h 128"/>
                <a:gd name="T78" fmla="*/ 10 w 40"/>
                <a:gd name="T79" fmla="*/ 47 h 128"/>
                <a:gd name="T80" fmla="*/ 9 w 40"/>
                <a:gd name="T81" fmla="*/ 44 h 128"/>
                <a:gd name="T82" fmla="*/ 9 w 40"/>
                <a:gd name="T83" fmla="*/ 43 h 128"/>
                <a:gd name="T84" fmla="*/ 8 w 40"/>
                <a:gd name="T85" fmla="*/ 40 h 128"/>
                <a:gd name="T86" fmla="*/ 9 w 40"/>
                <a:gd name="T87" fmla="*/ 37 h 128"/>
                <a:gd name="T88" fmla="*/ 9 w 40"/>
                <a:gd name="T89" fmla="*/ 36 h 128"/>
                <a:gd name="T90" fmla="*/ 10 w 40"/>
                <a:gd name="T91" fmla="*/ 33 h 128"/>
                <a:gd name="T92" fmla="*/ 10 w 40"/>
                <a:gd name="T93" fmla="*/ 33 h 128"/>
                <a:gd name="T94" fmla="*/ 13 w 40"/>
                <a:gd name="T95" fmla="*/ 30 h 128"/>
                <a:gd name="T96" fmla="*/ 13 w 40"/>
                <a:gd name="T97" fmla="*/ 30 h 128"/>
                <a:gd name="T98" fmla="*/ 16 w 40"/>
                <a:gd name="T99" fmla="*/ 29 h 128"/>
                <a:gd name="T100" fmla="*/ 20 w 40"/>
                <a:gd name="T101" fmla="*/ 28 h 128"/>
                <a:gd name="T102" fmla="*/ 24 w 40"/>
                <a:gd name="T103" fmla="*/ 29 h 128"/>
                <a:gd name="T104" fmla="*/ 27 w 40"/>
                <a:gd name="T105" fmla="*/ 30 h 128"/>
                <a:gd name="T106" fmla="*/ 27 w 40"/>
                <a:gd name="T107" fmla="*/ 30 h 128"/>
                <a:gd name="T108" fmla="*/ 30 w 40"/>
                <a:gd name="T109" fmla="*/ 33 h 128"/>
                <a:gd name="T110" fmla="*/ 30 w 40"/>
                <a:gd name="T111" fmla="*/ 33 h 128"/>
                <a:gd name="T112" fmla="*/ 31 w 40"/>
                <a:gd name="T113" fmla="*/ 36 h 128"/>
                <a:gd name="T114" fmla="*/ 31 w 40"/>
                <a:gd name="T115" fmla="*/ 37 h 128"/>
                <a:gd name="T116" fmla="*/ 32 w 40"/>
                <a:gd name="T117" fmla="*/ 40 h 128"/>
                <a:gd name="T118" fmla="*/ 31 w 40"/>
                <a:gd name="T11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24"/>
                  </a:moveTo>
                  <a:cubicBezTo>
                    <a:pt x="32" y="12"/>
                    <a:pt x="32" y="12"/>
                    <a:pt x="32" y="12"/>
                  </a:cubicBezTo>
                  <a:cubicBezTo>
                    <a:pt x="32" y="5"/>
                    <a:pt x="27" y="0"/>
                    <a:pt x="20" y="0"/>
                  </a:cubicBezTo>
                  <a:cubicBezTo>
                    <a:pt x="13" y="0"/>
                    <a:pt x="8" y="5"/>
                    <a:pt x="8" y="12"/>
                  </a:cubicBezTo>
                  <a:cubicBezTo>
                    <a:pt x="8" y="24"/>
                    <a:pt x="8" y="24"/>
                    <a:pt x="8" y="24"/>
                  </a:cubicBezTo>
                  <a:cubicBezTo>
                    <a:pt x="3" y="28"/>
                    <a:pt x="0" y="33"/>
                    <a:pt x="0" y="40"/>
                  </a:cubicBezTo>
                  <a:cubicBezTo>
                    <a:pt x="0" y="47"/>
                    <a:pt x="3" y="52"/>
                    <a:pt x="8" y="56"/>
                  </a:cubicBezTo>
                  <a:cubicBezTo>
                    <a:pt x="8" y="116"/>
                    <a:pt x="8" y="116"/>
                    <a:pt x="8" y="116"/>
                  </a:cubicBezTo>
                  <a:cubicBezTo>
                    <a:pt x="8" y="123"/>
                    <a:pt x="13" y="128"/>
                    <a:pt x="20" y="128"/>
                  </a:cubicBezTo>
                  <a:cubicBezTo>
                    <a:pt x="27" y="128"/>
                    <a:pt x="32" y="123"/>
                    <a:pt x="32" y="116"/>
                  </a:cubicBezTo>
                  <a:cubicBezTo>
                    <a:pt x="32" y="56"/>
                    <a:pt x="32" y="56"/>
                    <a:pt x="32" y="56"/>
                  </a:cubicBezTo>
                  <a:cubicBezTo>
                    <a:pt x="37" y="52"/>
                    <a:pt x="40" y="47"/>
                    <a:pt x="40" y="40"/>
                  </a:cubicBezTo>
                  <a:cubicBezTo>
                    <a:pt x="40" y="33"/>
                    <a:pt x="37" y="28"/>
                    <a:pt x="32" y="24"/>
                  </a:cubicBezTo>
                  <a:close/>
                  <a:moveTo>
                    <a:pt x="16" y="12"/>
                  </a:moveTo>
                  <a:cubicBezTo>
                    <a:pt x="16" y="10"/>
                    <a:pt x="18" y="8"/>
                    <a:pt x="20" y="8"/>
                  </a:cubicBezTo>
                  <a:cubicBezTo>
                    <a:pt x="22" y="8"/>
                    <a:pt x="24" y="10"/>
                    <a:pt x="24" y="12"/>
                  </a:cubicBezTo>
                  <a:cubicBezTo>
                    <a:pt x="24" y="20"/>
                    <a:pt x="24" y="20"/>
                    <a:pt x="24" y="20"/>
                  </a:cubicBezTo>
                  <a:cubicBezTo>
                    <a:pt x="23" y="20"/>
                    <a:pt x="21" y="20"/>
                    <a:pt x="20" y="20"/>
                  </a:cubicBezTo>
                  <a:cubicBezTo>
                    <a:pt x="19" y="20"/>
                    <a:pt x="17" y="20"/>
                    <a:pt x="16" y="20"/>
                  </a:cubicBezTo>
                  <a:lnTo>
                    <a:pt x="16" y="12"/>
                  </a:lnTo>
                  <a:close/>
                  <a:moveTo>
                    <a:pt x="24" y="116"/>
                  </a:moveTo>
                  <a:cubicBezTo>
                    <a:pt x="24" y="118"/>
                    <a:pt x="22" y="120"/>
                    <a:pt x="20" y="120"/>
                  </a:cubicBezTo>
                  <a:cubicBezTo>
                    <a:pt x="18" y="120"/>
                    <a:pt x="16" y="118"/>
                    <a:pt x="16" y="116"/>
                  </a:cubicBezTo>
                  <a:cubicBezTo>
                    <a:pt x="16" y="60"/>
                    <a:pt x="16" y="60"/>
                    <a:pt x="16" y="60"/>
                  </a:cubicBezTo>
                  <a:cubicBezTo>
                    <a:pt x="17" y="60"/>
                    <a:pt x="19" y="60"/>
                    <a:pt x="20" y="60"/>
                  </a:cubicBezTo>
                  <a:cubicBezTo>
                    <a:pt x="21" y="60"/>
                    <a:pt x="23" y="60"/>
                    <a:pt x="24" y="60"/>
                  </a:cubicBezTo>
                  <a:lnTo>
                    <a:pt x="24" y="116"/>
                  </a:lnTo>
                  <a:close/>
                  <a:moveTo>
                    <a:pt x="31" y="43"/>
                  </a:moveTo>
                  <a:cubicBezTo>
                    <a:pt x="31" y="44"/>
                    <a:pt x="31" y="44"/>
                    <a:pt x="31" y="44"/>
                  </a:cubicBezTo>
                  <a:cubicBezTo>
                    <a:pt x="31" y="45"/>
                    <a:pt x="30" y="46"/>
                    <a:pt x="30" y="47"/>
                  </a:cubicBezTo>
                  <a:cubicBezTo>
                    <a:pt x="30" y="47"/>
                    <a:pt x="30" y="47"/>
                    <a:pt x="30" y="47"/>
                  </a:cubicBezTo>
                  <a:cubicBezTo>
                    <a:pt x="29" y="48"/>
                    <a:pt x="28" y="49"/>
                    <a:pt x="27" y="50"/>
                  </a:cubicBezTo>
                  <a:cubicBezTo>
                    <a:pt x="27" y="50"/>
                    <a:pt x="27" y="50"/>
                    <a:pt x="27" y="50"/>
                  </a:cubicBezTo>
                  <a:cubicBezTo>
                    <a:pt x="26" y="50"/>
                    <a:pt x="25" y="51"/>
                    <a:pt x="24" y="51"/>
                  </a:cubicBezTo>
                  <a:cubicBezTo>
                    <a:pt x="23" y="52"/>
                    <a:pt x="21" y="52"/>
                    <a:pt x="20" y="52"/>
                  </a:cubicBezTo>
                  <a:cubicBezTo>
                    <a:pt x="19" y="52"/>
                    <a:pt x="17" y="52"/>
                    <a:pt x="16" y="51"/>
                  </a:cubicBezTo>
                  <a:cubicBezTo>
                    <a:pt x="15" y="51"/>
                    <a:pt x="14" y="50"/>
                    <a:pt x="13" y="50"/>
                  </a:cubicBezTo>
                  <a:cubicBezTo>
                    <a:pt x="13" y="50"/>
                    <a:pt x="13" y="50"/>
                    <a:pt x="13" y="50"/>
                  </a:cubicBezTo>
                  <a:cubicBezTo>
                    <a:pt x="12" y="49"/>
                    <a:pt x="11" y="48"/>
                    <a:pt x="10" y="47"/>
                  </a:cubicBezTo>
                  <a:cubicBezTo>
                    <a:pt x="10" y="47"/>
                    <a:pt x="10" y="47"/>
                    <a:pt x="10" y="47"/>
                  </a:cubicBezTo>
                  <a:cubicBezTo>
                    <a:pt x="10" y="46"/>
                    <a:pt x="9" y="45"/>
                    <a:pt x="9" y="44"/>
                  </a:cubicBezTo>
                  <a:cubicBezTo>
                    <a:pt x="9" y="44"/>
                    <a:pt x="9" y="44"/>
                    <a:pt x="9" y="43"/>
                  </a:cubicBezTo>
                  <a:cubicBezTo>
                    <a:pt x="8" y="42"/>
                    <a:pt x="8" y="41"/>
                    <a:pt x="8" y="40"/>
                  </a:cubicBezTo>
                  <a:cubicBezTo>
                    <a:pt x="8" y="39"/>
                    <a:pt x="8" y="38"/>
                    <a:pt x="9" y="37"/>
                  </a:cubicBezTo>
                  <a:cubicBezTo>
                    <a:pt x="9" y="36"/>
                    <a:pt x="9" y="36"/>
                    <a:pt x="9" y="36"/>
                  </a:cubicBezTo>
                  <a:cubicBezTo>
                    <a:pt x="9" y="35"/>
                    <a:pt x="10" y="34"/>
                    <a:pt x="10" y="33"/>
                  </a:cubicBezTo>
                  <a:cubicBezTo>
                    <a:pt x="10" y="33"/>
                    <a:pt x="10" y="33"/>
                    <a:pt x="10" y="33"/>
                  </a:cubicBezTo>
                  <a:cubicBezTo>
                    <a:pt x="11" y="32"/>
                    <a:pt x="12" y="31"/>
                    <a:pt x="13" y="30"/>
                  </a:cubicBezTo>
                  <a:cubicBezTo>
                    <a:pt x="13" y="30"/>
                    <a:pt x="13" y="30"/>
                    <a:pt x="13" y="30"/>
                  </a:cubicBezTo>
                  <a:cubicBezTo>
                    <a:pt x="14" y="30"/>
                    <a:pt x="15" y="29"/>
                    <a:pt x="16" y="29"/>
                  </a:cubicBezTo>
                  <a:cubicBezTo>
                    <a:pt x="17" y="28"/>
                    <a:pt x="19" y="28"/>
                    <a:pt x="20" y="28"/>
                  </a:cubicBezTo>
                  <a:cubicBezTo>
                    <a:pt x="21" y="28"/>
                    <a:pt x="23" y="28"/>
                    <a:pt x="24" y="29"/>
                  </a:cubicBezTo>
                  <a:cubicBezTo>
                    <a:pt x="25" y="29"/>
                    <a:pt x="26" y="30"/>
                    <a:pt x="27" y="30"/>
                  </a:cubicBezTo>
                  <a:cubicBezTo>
                    <a:pt x="27" y="30"/>
                    <a:pt x="27" y="30"/>
                    <a:pt x="27" y="30"/>
                  </a:cubicBezTo>
                  <a:cubicBezTo>
                    <a:pt x="28" y="31"/>
                    <a:pt x="29" y="32"/>
                    <a:pt x="30" y="33"/>
                  </a:cubicBezTo>
                  <a:cubicBezTo>
                    <a:pt x="30" y="33"/>
                    <a:pt x="30" y="33"/>
                    <a:pt x="30" y="33"/>
                  </a:cubicBezTo>
                  <a:cubicBezTo>
                    <a:pt x="30" y="34"/>
                    <a:pt x="31" y="35"/>
                    <a:pt x="31" y="36"/>
                  </a:cubicBezTo>
                  <a:cubicBezTo>
                    <a:pt x="31" y="36"/>
                    <a:pt x="31" y="36"/>
                    <a:pt x="31" y="37"/>
                  </a:cubicBezTo>
                  <a:cubicBezTo>
                    <a:pt x="32" y="38"/>
                    <a:pt x="32" y="39"/>
                    <a:pt x="32" y="40"/>
                  </a:cubicBezTo>
                  <a:cubicBezTo>
                    <a:pt x="32" y="41"/>
                    <a:pt x="32" y="42"/>
                    <a:pt x="3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56" name="Freeform 58"/>
            <p:cNvSpPr>
              <a:spLocks noEditPoints="1"/>
            </p:cNvSpPr>
            <p:nvPr/>
          </p:nvSpPr>
          <p:spPr bwMode="auto">
            <a:xfrm>
              <a:off x="4529138" y="2905126"/>
              <a:ext cx="150812" cy="482600"/>
            </a:xfrm>
            <a:custGeom>
              <a:avLst/>
              <a:gdLst>
                <a:gd name="T0" fmla="*/ 32 w 40"/>
                <a:gd name="T1" fmla="*/ 24 h 128"/>
                <a:gd name="T2" fmla="*/ 32 w 40"/>
                <a:gd name="T3" fmla="*/ 12 h 128"/>
                <a:gd name="T4" fmla="*/ 20 w 40"/>
                <a:gd name="T5" fmla="*/ 0 h 128"/>
                <a:gd name="T6" fmla="*/ 8 w 40"/>
                <a:gd name="T7" fmla="*/ 12 h 128"/>
                <a:gd name="T8" fmla="*/ 8 w 40"/>
                <a:gd name="T9" fmla="*/ 24 h 128"/>
                <a:gd name="T10" fmla="*/ 0 w 40"/>
                <a:gd name="T11" fmla="*/ 40 h 128"/>
                <a:gd name="T12" fmla="*/ 8 w 40"/>
                <a:gd name="T13" fmla="*/ 56 h 128"/>
                <a:gd name="T14" fmla="*/ 8 w 40"/>
                <a:gd name="T15" fmla="*/ 116 h 128"/>
                <a:gd name="T16" fmla="*/ 20 w 40"/>
                <a:gd name="T17" fmla="*/ 128 h 128"/>
                <a:gd name="T18" fmla="*/ 32 w 40"/>
                <a:gd name="T19" fmla="*/ 116 h 128"/>
                <a:gd name="T20" fmla="*/ 32 w 40"/>
                <a:gd name="T21" fmla="*/ 56 h 128"/>
                <a:gd name="T22" fmla="*/ 40 w 40"/>
                <a:gd name="T23" fmla="*/ 40 h 128"/>
                <a:gd name="T24" fmla="*/ 32 w 40"/>
                <a:gd name="T25" fmla="*/ 24 h 128"/>
                <a:gd name="T26" fmla="*/ 16 w 40"/>
                <a:gd name="T27" fmla="*/ 12 h 128"/>
                <a:gd name="T28" fmla="*/ 20 w 40"/>
                <a:gd name="T29" fmla="*/ 8 h 128"/>
                <a:gd name="T30" fmla="*/ 24 w 40"/>
                <a:gd name="T31" fmla="*/ 12 h 128"/>
                <a:gd name="T32" fmla="*/ 24 w 40"/>
                <a:gd name="T33" fmla="*/ 20 h 128"/>
                <a:gd name="T34" fmla="*/ 20 w 40"/>
                <a:gd name="T35" fmla="*/ 20 h 128"/>
                <a:gd name="T36" fmla="*/ 16 w 40"/>
                <a:gd name="T37" fmla="*/ 20 h 128"/>
                <a:gd name="T38" fmla="*/ 16 w 40"/>
                <a:gd name="T39" fmla="*/ 12 h 128"/>
                <a:gd name="T40" fmla="*/ 24 w 40"/>
                <a:gd name="T41" fmla="*/ 116 h 128"/>
                <a:gd name="T42" fmla="*/ 20 w 40"/>
                <a:gd name="T43" fmla="*/ 120 h 128"/>
                <a:gd name="T44" fmla="*/ 16 w 40"/>
                <a:gd name="T45" fmla="*/ 116 h 128"/>
                <a:gd name="T46" fmla="*/ 16 w 40"/>
                <a:gd name="T47" fmla="*/ 60 h 128"/>
                <a:gd name="T48" fmla="*/ 20 w 40"/>
                <a:gd name="T49" fmla="*/ 60 h 128"/>
                <a:gd name="T50" fmla="*/ 24 w 40"/>
                <a:gd name="T51" fmla="*/ 60 h 128"/>
                <a:gd name="T52" fmla="*/ 24 w 40"/>
                <a:gd name="T53" fmla="*/ 116 h 128"/>
                <a:gd name="T54" fmla="*/ 31 w 40"/>
                <a:gd name="T55" fmla="*/ 43 h 128"/>
                <a:gd name="T56" fmla="*/ 31 w 40"/>
                <a:gd name="T57" fmla="*/ 44 h 128"/>
                <a:gd name="T58" fmla="*/ 30 w 40"/>
                <a:gd name="T59" fmla="*/ 47 h 128"/>
                <a:gd name="T60" fmla="*/ 30 w 40"/>
                <a:gd name="T61" fmla="*/ 47 h 128"/>
                <a:gd name="T62" fmla="*/ 27 w 40"/>
                <a:gd name="T63" fmla="*/ 50 h 128"/>
                <a:gd name="T64" fmla="*/ 27 w 40"/>
                <a:gd name="T65" fmla="*/ 50 h 128"/>
                <a:gd name="T66" fmla="*/ 24 w 40"/>
                <a:gd name="T67" fmla="*/ 51 h 128"/>
                <a:gd name="T68" fmla="*/ 20 w 40"/>
                <a:gd name="T69" fmla="*/ 52 h 128"/>
                <a:gd name="T70" fmla="*/ 16 w 40"/>
                <a:gd name="T71" fmla="*/ 51 h 128"/>
                <a:gd name="T72" fmla="*/ 13 w 40"/>
                <a:gd name="T73" fmla="*/ 50 h 128"/>
                <a:gd name="T74" fmla="*/ 13 w 40"/>
                <a:gd name="T75" fmla="*/ 50 h 128"/>
                <a:gd name="T76" fmla="*/ 10 w 40"/>
                <a:gd name="T77" fmla="*/ 47 h 128"/>
                <a:gd name="T78" fmla="*/ 10 w 40"/>
                <a:gd name="T79" fmla="*/ 47 h 128"/>
                <a:gd name="T80" fmla="*/ 9 w 40"/>
                <a:gd name="T81" fmla="*/ 44 h 128"/>
                <a:gd name="T82" fmla="*/ 9 w 40"/>
                <a:gd name="T83" fmla="*/ 43 h 128"/>
                <a:gd name="T84" fmla="*/ 8 w 40"/>
                <a:gd name="T85" fmla="*/ 40 h 128"/>
                <a:gd name="T86" fmla="*/ 9 w 40"/>
                <a:gd name="T87" fmla="*/ 37 h 128"/>
                <a:gd name="T88" fmla="*/ 9 w 40"/>
                <a:gd name="T89" fmla="*/ 36 h 128"/>
                <a:gd name="T90" fmla="*/ 10 w 40"/>
                <a:gd name="T91" fmla="*/ 33 h 128"/>
                <a:gd name="T92" fmla="*/ 10 w 40"/>
                <a:gd name="T93" fmla="*/ 33 h 128"/>
                <a:gd name="T94" fmla="*/ 13 w 40"/>
                <a:gd name="T95" fmla="*/ 30 h 128"/>
                <a:gd name="T96" fmla="*/ 13 w 40"/>
                <a:gd name="T97" fmla="*/ 30 h 128"/>
                <a:gd name="T98" fmla="*/ 16 w 40"/>
                <a:gd name="T99" fmla="*/ 29 h 128"/>
                <a:gd name="T100" fmla="*/ 20 w 40"/>
                <a:gd name="T101" fmla="*/ 28 h 128"/>
                <a:gd name="T102" fmla="*/ 24 w 40"/>
                <a:gd name="T103" fmla="*/ 29 h 128"/>
                <a:gd name="T104" fmla="*/ 27 w 40"/>
                <a:gd name="T105" fmla="*/ 30 h 128"/>
                <a:gd name="T106" fmla="*/ 27 w 40"/>
                <a:gd name="T107" fmla="*/ 30 h 128"/>
                <a:gd name="T108" fmla="*/ 30 w 40"/>
                <a:gd name="T109" fmla="*/ 33 h 128"/>
                <a:gd name="T110" fmla="*/ 30 w 40"/>
                <a:gd name="T111" fmla="*/ 33 h 128"/>
                <a:gd name="T112" fmla="*/ 31 w 40"/>
                <a:gd name="T113" fmla="*/ 36 h 128"/>
                <a:gd name="T114" fmla="*/ 31 w 40"/>
                <a:gd name="T115" fmla="*/ 37 h 128"/>
                <a:gd name="T116" fmla="*/ 32 w 40"/>
                <a:gd name="T117" fmla="*/ 40 h 128"/>
                <a:gd name="T118" fmla="*/ 31 w 40"/>
                <a:gd name="T11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24"/>
                  </a:moveTo>
                  <a:cubicBezTo>
                    <a:pt x="32" y="12"/>
                    <a:pt x="32" y="12"/>
                    <a:pt x="32" y="12"/>
                  </a:cubicBezTo>
                  <a:cubicBezTo>
                    <a:pt x="32" y="5"/>
                    <a:pt x="27" y="0"/>
                    <a:pt x="20" y="0"/>
                  </a:cubicBezTo>
                  <a:cubicBezTo>
                    <a:pt x="13" y="0"/>
                    <a:pt x="8" y="5"/>
                    <a:pt x="8" y="12"/>
                  </a:cubicBezTo>
                  <a:cubicBezTo>
                    <a:pt x="8" y="24"/>
                    <a:pt x="8" y="24"/>
                    <a:pt x="8" y="24"/>
                  </a:cubicBezTo>
                  <a:cubicBezTo>
                    <a:pt x="3" y="28"/>
                    <a:pt x="0" y="33"/>
                    <a:pt x="0" y="40"/>
                  </a:cubicBezTo>
                  <a:cubicBezTo>
                    <a:pt x="0" y="47"/>
                    <a:pt x="3" y="52"/>
                    <a:pt x="8" y="56"/>
                  </a:cubicBezTo>
                  <a:cubicBezTo>
                    <a:pt x="8" y="116"/>
                    <a:pt x="8" y="116"/>
                    <a:pt x="8" y="116"/>
                  </a:cubicBezTo>
                  <a:cubicBezTo>
                    <a:pt x="8" y="123"/>
                    <a:pt x="13" y="128"/>
                    <a:pt x="20" y="128"/>
                  </a:cubicBezTo>
                  <a:cubicBezTo>
                    <a:pt x="27" y="128"/>
                    <a:pt x="32" y="123"/>
                    <a:pt x="32" y="116"/>
                  </a:cubicBezTo>
                  <a:cubicBezTo>
                    <a:pt x="32" y="56"/>
                    <a:pt x="32" y="56"/>
                    <a:pt x="32" y="56"/>
                  </a:cubicBezTo>
                  <a:cubicBezTo>
                    <a:pt x="37" y="52"/>
                    <a:pt x="40" y="47"/>
                    <a:pt x="40" y="40"/>
                  </a:cubicBezTo>
                  <a:cubicBezTo>
                    <a:pt x="40" y="33"/>
                    <a:pt x="37" y="28"/>
                    <a:pt x="32" y="24"/>
                  </a:cubicBezTo>
                  <a:close/>
                  <a:moveTo>
                    <a:pt x="16" y="12"/>
                  </a:moveTo>
                  <a:cubicBezTo>
                    <a:pt x="16" y="10"/>
                    <a:pt x="18" y="8"/>
                    <a:pt x="20" y="8"/>
                  </a:cubicBezTo>
                  <a:cubicBezTo>
                    <a:pt x="22" y="8"/>
                    <a:pt x="24" y="10"/>
                    <a:pt x="24" y="12"/>
                  </a:cubicBezTo>
                  <a:cubicBezTo>
                    <a:pt x="24" y="20"/>
                    <a:pt x="24" y="20"/>
                    <a:pt x="24" y="20"/>
                  </a:cubicBezTo>
                  <a:cubicBezTo>
                    <a:pt x="23" y="20"/>
                    <a:pt x="21" y="20"/>
                    <a:pt x="20" y="20"/>
                  </a:cubicBezTo>
                  <a:cubicBezTo>
                    <a:pt x="19" y="20"/>
                    <a:pt x="17" y="20"/>
                    <a:pt x="16" y="20"/>
                  </a:cubicBezTo>
                  <a:lnTo>
                    <a:pt x="16" y="12"/>
                  </a:lnTo>
                  <a:close/>
                  <a:moveTo>
                    <a:pt x="24" y="116"/>
                  </a:moveTo>
                  <a:cubicBezTo>
                    <a:pt x="24" y="118"/>
                    <a:pt x="22" y="120"/>
                    <a:pt x="20" y="120"/>
                  </a:cubicBezTo>
                  <a:cubicBezTo>
                    <a:pt x="18" y="120"/>
                    <a:pt x="16" y="118"/>
                    <a:pt x="16" y="116"/>
                  </a:cubicBezTo>
                  <a:cubicBezTo>
                    <a:pt x="16" y="60"/>
                    <a:pt x="16" y="60"/>
                    <a:pt x="16" y="60"/>
                  </a:cubicBezTo>
                  <a:cubicBezTo>
                    <a:pt x="17" y="60"/>
                    <a:pt x="19" y="60"/>
                    <a:pt x="20" y="60"/>
                  </a:cubicBezTo>
                  <a:cubicBezTo>
                    <a:pt x="21" y="60"/>
                    <a:pt x="23" y="60"/>
                    <a:pt x="24" y="60"/>
                  </a:cubicBezTo>
                  <a:lnTo>
                    <a:pt x="24" y="116"/>
                  </a:lnTo>
                  <a:close/>
                  <a:moveTo>
                    <a:pt x="31" y="43"/>
                  </a:moveTo>
                  <a:cubicBezTo>
                    <a:pt x="31" y="44"/>
                    <a:pt x="31" y="44"/>
                    <a:pt x="31" y="44"/>
                  </a:cubicBezTo>
                  <a:cubicBezTo>
                    <a:pt x="31" y="45"/>
                    <a:pt x="30" y="46"/>
                    <a:pt x="30" y="47"/>
                  </a:cubicBezTo>
                  <a:cubicBezTo>
                    <a:pt x="30" y="47"/>
                    <a:pt x="30" y="47"/>
                    <a:pt x="30" y="47"/>
                  </a:cubicBezTo>
                  <a:cubicBezTo>
                    <a:pt x="29" y="48"/>
                    <a:pt x="28" y="49"/>
                    <a:pt x="27" y="50"/>
                  </a:cubicBezTo>
                  <a:cubicBezTo>
                    <a:pt x="27" y="50"/>
                    <a:pt x="27" y="50"/>
                    <a:pt x="27" y="50"/>
                  </a:cubicBezTo>
                  <a:cubicBezTo>
                    <a:pt x="26" y="50"/>
                    <a:pt x="25" y="51"/>
                    <a:pt x="24" y="51"/>
                  </a:cubicBezTo>
                  <a:cubicBezTo>
                    <a:pt x="23" y="52"/>
                    <a:pt x="21" y="52"/>
                    <a:pt x="20" y="52"/>
                  </a:cubicBezTo>
                  <a:cubicBezTo>
                    <a:pt x="19" y="52"/>
                    <a:pt x="17" y="52"/>
                    <a:pt x="16" y="51"/>
                  </a:cubicBezTo>
                  <a:cubicBezTo>
                    <a:pt x="15" y="51"/>
                    <a:pt x="14" y="50"/>
                    <a:pt x="13" y="50"/>
                  </a:cubicBezTo>
                  <a:cubicBezTo>
                    <a:pt x="13" y="50"/>
                    <a:pt x="13" y="50"/>
                    <a:pt x="13" y="50"/>
                  </a:cubicBezTo>
                  <a:cubicBezTo>
                    <a:pt x="12" y="49"/>
                    <a:pt x="11" y="48"/>
                    <a:pt x="10" y="47"/>
                  </a:cubicBezTo>
                  <a:cubicBezTo>
                    <a:pt x="10" y="47"/>
                    <a:pt x="10" y="47"/>
                    <a:pt x="10" y="47"/>
                  </a:cubicBezTo>
                  <a:cubicBezTo>
                    <a:pt x="10" y="46"/>
                    <a:pt x="9" y="45"/>
                    <a:pt x="9" y="44"/>
                  </a:cubicBezTo>
                  <a:cubicBezTo>
                    <a:pt x="9" y="44"/>
                    <a:pt x="9" y="44"/>
                    <a:pt x="9" y="43"/>
                  </a:cubicBezTo>
                  <a:cubicBezTo>
                    <a:pt x="8" y="42"/>
                    <a:pt x="8" y="41"/>
                    <a:pt x="8" y="40"/>
                  </a:cubicBezTo>
                  <a:cubicBezTo>
                    <a:pt x="8" y="39"/>
                    <a:pt x="8" y="38"/>
                    <a:pt x="9" y="37"/>
                  </a:cubicBezTo>
                  <a:cubicBezTo>
                    <a:pt x="9" y="36"/>
                    <a:pt x="9" y="36"/>
                    <a:pt x="9" y="36"/>
                  </a:cubicBezTo>
                  <a:cubicBezTo>
                    <a:pt x="9" y="35"/>
                    <a:pt x="10" y="34"/>
                    <a:pt x="10" y="33"/>
                  </a:cubicBezTo>
                  <a:cubicBezTo>
                    <a:pt x="10" y="33"/>
                    <a:pt x="10" y="33"/>
                    <a:pt x="10" y="33"/>
                  </a:cubicBezTo>
                  <a:cubicBezTo>
                    <a:pt x="11" y="32"/>
                    <a:pt x="12" y="31"/>
                    <a:pt x="13" y="30"/>
                  </a:cubicBezTo>
                  <a:cubicBezTo>
                    <a:pt x="13" y="30"/>
                    <a:pt x="13" y="30"/>
                    <a:pt x="13" y="30"/>
                  </a:cubicBezTo>
                  <a:cubicBezTo>
                    <a:pt x="14" y="30"/>
                    <a:pt x="15" y="29"/>
                    <a:pt x="16" y="29"/>
                  </a:cubicBezTo>
                  <a:cubicBezTo>
                    <a:pt x="17" y="28"/>
                    <a:pt x="19" y="28"/>
                    <a:pt x="20" y="28"/>
                  </a:cubicBezTo>
                  <a:cubicBezTo>
                    <a:pt x="21" y="28"/>
                    <a:pt x="23" y="28"/>
                    <a:pt x="24" y="29"/>
                  </a:cubicBezTo>
                  <a:cubicBezTo>
                    <a:pt x="25" y="29"/>
                    <a:pt x="26" y="30"/>
                    <a:pt x="27" y="30"/>
                  </a:cubicBezTo>
                  <a:cubicBezTo>
                    <a:pt x="27" y="30"/>
                    <a:pt x="27" y="30"/>
                    <a:pt x="27" y="30"/>
                  </a:cubicBezTo>
                  <a:cubicBezTo>
                    <a:pt x="28" y="31"/>
                    <a:pt x="29" y="32"/>
                    <a:pt x="30" y="33"/>
                  </a:cubicBezTo>
                  <a:cubicBezTo>
                    <a:pt x="30" y="33"/>
                    <a:pt x="30" y="33"/>
                    <a:pt x="30" y="33"/>
                  </a:cubicBezTo>
                  <a:cubicBezTo>
                    <a:pt x="30" y="34"/>
                    <a:pt x="31" y="35"/>
                    <a:pt x="31" y="36"/>
                  </a:cubicBezTo>
                  <a:cubicBezTo>
                    <a:pt x="31" y="36"/>
                    <a:pt x="31" y="36"/>
                    <a:pt x="31" y="37"/>
                  </a:cubicBezTo>
                  <a:cubicBezTo>
                    <a:pt x="32" y="38"/>
                    <a:pt x="32" y="39"/>
                    <a:pt x="32" y="40"/>
                  </a:cubicBezTo>
                  <a:cubicBezTo>
                    <a:pt x="32" y="41"/>
                    <a:pt x="32" y="42"/>
                    <a:pt x="3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57" name="Freeform 59"/>
            <p:cNvSpPr>
              <a:spLocks noEditPoints="1"/>
            </p:cNvSpPr>
            <p:nvPr/>
          </p:nvSpPr>
          <p:spPr bwMode="auto">
            <a:xfrm>
              <a:off x="4364038" y="2905126"/>
              <a:ext cx="150812" cy="482600"/>
            </a:xfrm>
            <a:custGeom>
              <a:avLst/>
              <a:gdLst>
                <a:gd name="T0" fmla="*/ 32 w 40"/>
                <a:gd name="T1" fmla="*/ 72 h 128"/>
                <a:gd name="T2" fmla="*/ 32 w 40"/>
                <a:gd name="T3" fmla="*/ 12 h 128"/>
                <a:gd name="T4" fmla="*/ 20 w 40"/>
                <a:gd name="T5" fmla="*/ 0 h 128"/>
                <a:gd name="T6" fmla="*/ 8 w 40"/>
                <a:gd name="T7" fmla="*/ 12 h 128"/>
                <a:gd name="T8" fmla="*/ 8 w 40"/>
                <a:gd name="T9" fmla="*/ 72 h 128"/>
                <a:gd name="T10" fmla="*/ 0 w 40"/>
                <a:gd name="T11" fmla="*/ 88 h 128"/>
                <a:gd name="T12" fmla="*/ 8 w 40"/>
                <a:gd name="T13" fmla="*/ 104 h 128"/>
                <a:gd name="T14" fmla="*/ 8 w 40"/>
                <a:gd name="T15" fmla="*/ 116 h 128"/>
                <a:gd name="T16" fmla="*/ 20 w 40"/>
                <a:gd name="T17" fmla="*/ 128 h 128"/>
                <a:gd name="T18" fmla="*/ 32 w 40"/>
                <a:gd name="T19" fmla="*/ 116 h 128"/>
                <a:gd name="T20" fmla="*/ 32 w 40"/>
                <a:gd name="T21" fmla="*/ 104 h 128"/>
                <a:gd name="T22" fmla="*/ 40 w 40"/>
                <a:gd name="T23" fmla="*/ 88 h 128"/>
                <a:gd name="T24" fmla="*/ 32 w 40"/>
                <a:gd name="T25" fmla="*/ 72 h 128"/>
                <a:gd name="T26" fmla="*/ 16 w 40"/>
                <a:gd name="T27" fmla="*/ 12 h 128"/>
                <a:gd name="T28" fmla="*/ 20 w 40"/>
                <a:gd name="T29" fmla="*/ 8 h 128"/>
                <a:gd name="T30" fmla="*/ 24 w 40"/>
                <a:gd name="T31" fmla="*/ 12 h 128"/>
                <a:gd name="T32" fmla="*/ 24 w 40"/>
                <a:gd name="T33" fmla="*/ 68 h 128"/>
                <a:gd name="T34" fmla="*/ 20 w 40"/>
                <a:gd name="T35" fmla="*/ 68 h 128"/>
                <a:gd name="T36" fmla="*/ 16 w 40"/>
                <a:gd name="T37" fmla="*/ 68 h 128"/>
                <a:gd name="T38" fmla="*/ 16 w 40"/>
                <a:gd name="T39" fmla="*/ 12 h 128"/>
                <a:gd name="T40" fmla="*/ 24 w 40"/>
                <a:gd name="T41" fmla="*/ 116 h 128"/>
                <a:gd name="T42" fmla="*/ 20 w 40"/>
                <a:gd name="T43" fmla="*/ 120 h 128"/>
                <a:gd name="T44" fmla="*/ 16 w 40"/>
                <a:gd name="T45" fmla="*/ 116 h 128"/>
                <a:gd name="T46" fmla="*/ 16 w 40"/>
                <a:gd name="T47" fmla="*/ 108 h 128"/>
                <a:gd name="T48" fmla="*/ 20 w 40"/>
                <a:gd name="T49" fmla="*/ 108 h 128"/>
                <a:gd name="T50" fmla="*/ 24 w 40"/>
                <a:gd name="T51" fmla="*/ 108 h 128"/>
                <a:gd name="T52" fmla="*/ 24 w 40"/>
                <a:gd name="T53" fmla="*/ 116 h 128"/>
                <a:gd name="T54" fmla="*/ 31 w 40"/>
                <a:gd name="T55" fmla="*/ 91 h 128"/>
                <a:gd name="T56" fmla="*/ 31 w 40"/>
                <a:gd name="T57" fmla="*/ 92 h 128"/>
                <a:gd name="T58" fmla="*/ 30 w 40"/>
                <a:gd name="T59" fmla="*/ 95 h 128"/>
                <a:gd name="T60" fmla="*/ 30 w 40"/>
                <a:gd name="T61" fmla="*/ 95 h 128"/>
                <a:gd name="T62" fmla="*/ 27 w 40"/>
                <a:gd name="T63" fmla="*/ 98 h 128"/>
                <a:gd name="T64" fmla="*/ 27 w 40"/>
                <a:gd name="T65" fmla="*/ 98 h 128"/>
                <a:gd name="T66" fmla="*/ 24 w 40"/>
                <a:gd name="T67" fmla="*/ 99 h 128"/>
                <a:gd name="T68" fmla="*/ 20 w 40"/>
                <a:gd name="T69" fmla="*/ 100 h 128"/>
                <a:gd name="T70" fmla="*/ 16 w 40"/>
                <a:gd name="T71" fmla="*/ 99 h 128"/>
                <a:gd name="T72" fmla="*/ 13 w 40"/>
                <a:gd name="T73" fmla="*/ 98 h 128"/>
                <a:gd name="T74" fmla="*/ 13 w 40"/>
                <a:gd name="T75" fmla="*/ 98 h 128"/>
                <a:gd name="T76" fmla="*/ 10 w 40"/>
                <a:gd name="T77" fmla="*/ 95 h 128"/>
                <a:gd name="T78" fmla="*/ 10 w 40"/>
                <a:gd name="T79" fmla="*/ 95 h 128"/>
                <a:gd name="T80" fmla="*/ 9 w 40"/>
                <a:gd name="T81" fmla="*/ 92 h 128"/>
                <a:gd name="T82" fmla="*/ 9 w 40"/>
                <a:gd name="T83" fmla="*/ 91 h 128"/>
                <a:gd name="T84" fmla="*/ 8 w 40"/>
                <a:gd name="T85" fmla="*/ 88 h 128"/>
                <a:gd name="T86" fmla="*/ 9 w 40"/>
                <a:gd name="T87" fmla="*/ 85 h 128"/>
                <a:gd name="T88" fmla="*/ 9 w 40"/>
                <a:gd name="T89" fmla="*/ 84 h 128"/>
                <a:gd name="T90" fmla="*/ 10 w 40"/>
                <a:gd name="T91" fmla="*/ 81 h 128"/>
                <a:gd name="T92" fmla="*/ 10 w 40"/>
                <a:gd name="T93" fmla="*/ 81 h 128"/>
                <a:gd name="T94" fmla="*/ 13 w 40"/>
                <a:gd name="T95" fmla="*/ 78 h 128"/>
                <a:gd name="T96" fmla="*/ 13 w 40"/>
                <a:gd name="T97" fmla="*/ 78 h 128"/>
                <a:gd name="T98" fmla="*/ 16 w 40"/>
                <a:gd name="T99" fmla="*/ 77 h 128"/>
                <a:gd name="T100" fmla="*/ 20 w 40"/>
                <a:gd name="T101" fmla="*/ 76 h 128"/>
                <a:gd name="T102" fmla="*/ 24 w 40"/>
                <a:gd name="T103" fmla="*/ 77 h 128"/>
                <a:gd name="T104" fmla="*/ 27 w 40"/>
                <a:gd name="T105" fmla="*/ 78 h 128"/>
                <a:gd name="T106" fmla="*/ 27 w 40"/>
                <a:gd name="T107" fmla="*/ 78 h 128"/>
                <a:gd name="T108" fmla="*/ 30 w 40"/>
                <a:gd name="T109" fmla="*/ 81 h 128"/>
                <a:gd name="T110" fmla="*/ 30 w 40"/>
                <a:gd name="T111" fmla="*/ 81 h 128"/>
                <a:gd name="T112" fmla="*/ 31 w 40"/>
                <a:gd name="T113" fmla="*/ 84 h 128"/>
                <a:gd name="T114" fmla="*/ 31 w 40"/>
                <a:gd name="T115" fmla="*/ 85 h 128"/>
                <a:gd name="T116" fmla="*/ 32 w 40"/>
                <a:gd name="T117" fmla="*/ 88 h 128"/>
                <a:gd name="T118" fmla="*/ 31 w 40"/>
                <a:gd name="T119" fmla="*/ 9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72"/>
                  </a:moveTo>
                  <a:cubicBezTo>
                    <a:pt x="32" y="12"/>
                    <a:pt x="32" y="12"/>
                    <a:pt x="32" y="12"/>
                  </a:cubicBezTo>
                  <a:cubicBezTo>
                    <a:pt x="32" y="5"/>
                    <a:pt x="27" y="0"/>
                    <a:pt x="20" y="0"/>
                  </a:cubicBezTo>
                  <a:cubicBezTo>
                    <a:pt x="13" y="0"/>
                    <a:pt x="8" y="5"/>
                    <a:pt x="8" y="12"/>
                  </a:cubicBezTo>
                  <a:cubicBezTo>
                    <a:pt x="8" y="72"/>
                    <a:pt x="8" y="72"/>
                    <a:pt x="8" y="72"/>
                  </a:cubicBezTo>
                  <a:cubicBezTo>
                    <a:pt x="3" y="76"/>
                    <a:pt x="0" y="81"/>
                    <a:pt x="0" y="88"/>
                  </a:cubicBezTo>
                  <a:cubicBezTo>
                    <a:pt x="0" y="95"/>
                    <a:pt x="3" y="100"/>
                    <a:pt x="8" y="104"/>
                  </a:cubicBezTo>
                  <a:cubicBezTo>
                    <a:pt x="8" y="116"/>
                    <a:pt x="8" y="116"/>
                    <a:pt x="8" y="116"/>
                  </a:cubicBezTo>
                  <a:cubicBezTo>
                    <a:pt x="8" y="123"/>
                    <a:pt x="13" y="128"/>
                    <a:pt x="20" y="128"/>
                  </a:cubicBezTo>
                  <a:cubicBezTo>
                    <a:pt x="27" y="128"/>
                    <a:pt x="32" y="123"/>
                    <a:pt x="32" y="116"/>
                  </a:cubicBezTo>
                  <a:cubicBezTo>
                    <a:pt x="32" y="104"/>
                    <a:pt x="32" y="104"/>
                    <a:pt x="32" y="104"/>
                  </a:cubicBezTo>
                  <a:cubicBezTo>
                    <a:pt x="37" y="100"/>
                    <a:pt x="40" y="95"/>
                    <a:pt x="40" y="88"/>
                  </a:cubicBezTo>
                  <a:cubicBezTo>
                    <a:pt x="40" y="81"/>
                    <a:pt x="37" y="76"/>
                    <a:pt x="32" y="72"/>
                  </a:cubicBezTo>
                  <a:close/>
                  <a:moveTo>
                    <a:pt x="16" y="12"/>
                  </a:moveTo>
                  <a:cubicBezTo>
                    <a:pt x="16" y="10"/>
                    <a:pt x="18" y="8"/>
                    <a:pt x="20" y="8"/>
                  </a:cubicBezTo>
                  <a:cubicBezTo>
                    <a:pt x="22" y="8"/>
                    <a:pt x="24" y="10"/>
                    <a:pt x="24" y="12"/>
                  </a:cubicBezTo>
                  <a:cubicBezTo>
                    <a:pt x="24" y="68"/>
                    <a:pt x="24" y="68"/>
                    <a:pt x="24" y="68"/>
                  </a:cubicBezTo>
                  <a:cubicBezTo>
                    <a:pt x="23" y="68"/>
                    <a:pt x="21" y="68"/>
                    <a:pt x="20" y="68"/>
                  </a:cubicBezTo>
                  <a:cubicBezTo>
                    <a:pt x="19" y="68"/>
                    <a:pt x="17" y="68"/>
                    <a:pt x="16" y="68"/>
                  </a:cubicBezTo>
                  <a:lnTo>
                    <a:pt x="16" y="12"/>
                  </a:lnTo>
                  <a:close/>
                  <a:moveTo>
                    <a:pt x="24" y="116"/>
                  </a:moveTo>
                  <a:cubicBezTo>
                    <a:pt x="24" y="118"/>
                    <a:pt x="22" y="120"/>
                    <a:pt x="20" y="120"/>
                  </a:cubicBezTo>
                  <a:cubicBezTo>
                    <a:pt x="18" y="120"/>
                    <a:pt x="16" y="118"/>
                    <a:pt x="16" y="116"/>
                  </a:cubicBezTo>
                  <a:cubicBezTo>
                    <a:pt x="16" y="108"/>
                    <a:pt x="16" y="108"/>
                    <a:pt x="16" y="108"/>
                  </a:cubicBezTo>
                  <a:cubicBezTo>
                    <a:pt x="17" y="108"/>
                    <a:pt x="19" y="108"/>
                    <a:pt x="20" y="108"/>
                  </a:cubicBezTo>
                  <a:cubicBezTo>
                    <a:pt x="21" y="108"/>
                    <a:pt x="23" y="108"/>
                    <a:pt x="24" y="108"/>
                  </a:cubicBezTo>
                  <a:lnTo>
                    <a:pt x="24" y="116"/>
                  </a:lnTo>
                  <a:close/>
                  <a:moveTo>
                    <a:pt x="31" y="91"/>
                  </a:moveTo>
                  <a:cubicBezTo>
                    <a:pt x="31" y="92"/>
                    <a:pt x="31" y="92"/>
                    <a:pt x="31" y="92"/>
                  </a:cubicBezTo>
                  <a:cubicBezTo>
                    <a:pt x="31" y="93"/>
                    <a:pt x="30" y="94"/>
                    <a:pt x="30" y="95"/>
                  </a:cubicBezTo>
                  <a:cubicBezTo>
                    <a:pt x="30" y="95"/>
                    <a:pt x="30" y="95"/>
                    <a:pt x="30" y="95"/>
                  </a:cubicBezTo>
                  <a:cubicBezTo>
                    <a:pt x="29" y="96"/>
                    <a:pt x="28" y="97"/>
                    <a:pt x="27" y="98"/>
                  </a:cubicBezTo>
                  <a:cubicBezTo>
                    <a:pt x="27" y="98"/>
                    <a:pt x="27" y="98"/>
                    <a:pt x="27" y="98"/>
                  </a:cubicBezTo>
                  <a:cubicBezTo>
                    <a:pt x="26" y="98"/>
                    <a:pt x="25" y="99"/>
                    <a:pt x="24" y="99"/>
                  </a:cubicBezTo>
                  <a:cubicBezTo>
                    <a:pt x="23" y="100"/>
                    <a:pt x="21" y="100"/>
                    <a:pt x="20" y="100"/>
                  </a:cubicBezTo>
                  <a:cubicBezTo>
                    <a:pt x="19" y="100"/>
                    <a:pt x="17" y="100"/>
                    <a:pt x="16" y="99"/>
                  </a:cubicBezTo>
                  <a:cubicBezTo>
                    <a:pt x="15" y="99"/>
                    <a:pt x="14" y="98"/>
                    <a:pt x="13" y="98"/>
                  </a:cubicBezTo>
                  <a:cubicBezTo>
                    <a:pt x="13" y="98"/>
                    <a:pt x="13" y="98"/>
                    <a:pt x="13" y="98"/>
                  </a:cubicBezTo>
                  <a:cubicBezTo>
                    <a:pt x="12" y="97"/>
                    <a:pt x="11" y="96"/>
                    <a:pt x="10" y="95"/>
                  </a:cubicBezTo>
                  <a:cubicBezTo>
                    <a:pt x="10" y="95"/>
                    <a:pt x="10" y="95"/>
                    <a:pt x="10" y="95"/>
                  </a:cubicBezTo>
                  <a:cubicBezTo>
                    <a:pt x="10" y="94"/>
                    <a:pt x="9" y="93"/>
                    <a:pt x="9" y="92"/>
                  </a:cubicBezTo>
                  <a:cubicBezTo>
                    <a:pt x="9" y="92"/>
                    <a:pt x="9" y="92"/>
                    <a:pt x="9" y="91"/>
                  </a:cubicBezTo>
                  <a:cubicBezTo>
                    <a:pt x="8" y="90"/>
                    <a:pt x="8" y="89"/>
                    <a:pt x="8" y="88"/>
                  </a:cubicBezTo>
                  <a:cubicBezTo>
                    <a:pt x="8" y="87"/>
                    <a:pt x="8" y="86"/>
                    <a:pt x="9" y="85"/>
                  </a:cubicBezTo>
                  <a:cubicBezTo>
                    <a:pt x="9" y="84"/>
                    <a:pt x="9" y="84"/>
                    <a:pt x="9" y="84"/>
                  </a:cubicBezTo>
                  <a:cubicBezTo>
                    <a:pt x="9" y="83"/>
                    <a:pt x="10" y="82"/>
                    <a:pt x="10" y="81"/>
                  </a:cubicBezTo>
                  <a:cubicBezTo>
                    <a:pt x="10" y="81"/>
                    <a:pt x="10" y="81"/>
                    <a:pt x="10" y="81"/>
                  </a:cubicBezTo>
                  <a:cubicBezTo>
                    <a:pt x="11" y="80"/>
                    <a:pt x="12" y="79"/>
                    <a:pt x="13" y="78"/>
                  </a:cubicBezTo>
                  <a:cubicBezTo>
                    <a:pt x="13" y="78"/>
                    <a:pt x="13" y="78"/>
                    <a:pt x="13" y="78"/>
                  </a:cubicBezTo>
                  <a:cubicBezTo>
                    <a:pt x="14" y="78"/>
                    <a:pt x="15" y="77"/>
                    <a:pt x="16" y="77"/>
                  </a:cubicBezTo>
                  <a:cubicBezTo>
                    <a:pt x="17" y="76"/>
                    <a:pt x="19" y="76"/>
                    <a:pt x="20" y="76"/>
                  </a:cubicBezTo>
                  <a:cubicBezTo>
                    <a:pt x="21" y="76"/>
                    <a:pt x="23" y="76"/>
                    <a:pt x="24" y="77"/>
                  </a:cubicBezTo>
                  <a:cubicBezTo>
                    <a:pt x="25" y="77"/>
                    <a:pt x="26" y="78"/>
                    <a:pt x="27" y="78"/>
                  </a:cubicBezTo>
                  <a:cubicBezTo>
                    <a:pt x="27" y="78"/>
                    <a:pt x="27" y="78"/>
                    <a:pt x="27" y="78"/>
                  </a:cubicBezTo>
                  <a:cubicBezTo>
                    <a:pt x="28" y="79"/>
                    <a:pt x="29" y="80"/>
                    <a:pt x="30" y="81"/>
                  </a:cubicBezTo>
                  <a:cubicBezTo>
                    <a:pt x="30" y="81"/>
                    <a:pt x="30" y="81"/>
                    <a:pt x="30" y="81"/>
                  </a:cubicBezTo>
                  <a:cubicBezTo>
                    <a:pt x="30" y="82"/>
                    <a:pt x="31" y="83"/>
                    <a:pt x="31" y="84"/>
                  </a:cubicBezTo>
                  <a:cubicBezTo>
                    <a:pt x="31" y="84"/>
                    <a:pt x="31" y="84"/>
                    <a:pt x="31" y="85"/>
                  </a:cubicBezTo>
                  <a:cubicBezTo>
                    <a:pt x="32" y="86"/>
                    <a:pt x="32" y="87"/>
                    <a:pt x="32" y="88"/>
                  </a:cubicBezTo>
                  <a:cubicBezTo>
                    <a:pt x="32" y="89"/>
                    <a:pt x="32" y="90"/>
                    <a:pt x="31"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grpSp>
        <p:nvGrpSpPr>
          <p:cNvPr id="58" name="Group 56"/>
          <p:cNvGrpSpPr/>
          <p:nvPr/>
        </p:nvGrpSpPr>
        <p:grpSpPr>
          <a:xfrm>
            <a:off x="1665235" y="2696781"/>
            <a:ext cx="496887" cy="466725"/>
            <a:chOff x="5160963" y="4846638"/>
            <a:chExt cx="496887" cy="466725"/>
          </a:xfrm>
          <a:solidFill>
            <a:srgbClr val="6CAE43"/>
          </a:solidFill>
        </p:grpSpPr>
        <p:sp>
          <p:nvSpPr>
            <p:cNvPr id="59" name="Oval 17"/>
            <p:cNvSpPr>
              <a:spLocks noChangeArrowheads="1"/>
            </p:cNvSpPr>
            <p:nvPr/>
          </p:nvSpPr>
          <p:spPr bwMode="auto">
            <a:xfrm>
              <a:off x="5402263" y="5102226"/>
              <a:ext cx="60325"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60" name="Freeform 18"/>
            <p:cNvSpPr>
              <a:spLocks noEditPoints="1"/>
            </p:cNvSpPr>
            <p:nvPr/>
          </p:nvSpPr>
          <p:spPr bwMode="auto">
            <a:xfrm>
              <a:off x="5160963" y="4846638"/>
              <a:ext cx="496887" cy="466725"/>
            </a:xfrm>
            <a:custGeom>
              <a:avLst/>
              <a:gdLst>
                <a:gd name="T0" fmla="*/ 116 w 132"/>
                <a:gd name="T1" fmla="*/ 48 h 124"/>
                <a:gd name="T2" fmla="*/ 116 w 132"/>
                <a:gd name="T3" fmla="*/ 22 h 124"/>
                <a:gd name="T4" fmla="*/ 104 w 132"/>
                <a:gd name="T5" fmla="*/ 0 h 124"/>
                <a:gd name="T6" fmla="*/ 22 w 132"/>
                <a:gd name="T7" fmla="*/ 0 h 124"/>
                <a:gd name="T8" fmla="*/ 0 w 132"/>
                <a:gd name="T9" fmla="*/ 102 h 124"/>
                <a:gd name="T10" fmla="*/ 94 w 132"/>
                <a:gd name="T11" fmla="*/ 124 h 124"/>
                <a:gd name="T12" fmla="*/ 116 w 132"/>
                <a:gd name="T13" fmla="*/ 96 h 124"/>
                <a:gd name="T14" fmla="*/ 116 w 132"/>
                <a:gd name="T15" fmla="*/ 48 h 124"/>
                <a:gd name="T16" fmla="*/ 88 w 132"/>
                <a:gd name="T17" fmla="*/ 8 h 124"/>
                <a:gd name="T18" fmla="*/ 108 w 132"/>
                <a:gd name="T19" fmla="*/ 12 h 124"/>
                <a:gd name="T20" fmla="*/ 108 w 132"/>
                <a:gd name="T21" fmla="*/ 24 h 124"/>
                <a:gd name="T22" fmla="*/ 104 w 132"/>
                <a:gd name="T23" fmla="*/ 36 h 124"/>
                <a:gd name="T24" fmla="*/ 104 w 132"/>
                <a:gd name="T25" fmla="*/ 32 h 124"/>
                <a:gd name="T26" fmla="*/ 104 w 132"/>
                <a:gd name="T27" fmla="*/ 16 h 124"/>
                <a:gd name="T28" fmla="*/ 16 w 132"/>
                <a:gd name="T29" fmla="*/ 12 h 124"/>
                <a:gd name="T30" fmla="*/ 12 w 132"/>
                <a:gd name="T31" fmla="*/ 24 h 124"/>
                <a:gd name="T32" fmla="*/ 8 w 132"/>
                <a:gd name="T33" fmla="*/ 22 h 124"/>
                <a:gd name="T34" fmla="*/ 100 w 132"/>
                <a:gd name="T35" fmla="*/ 20 h 124"/>
                <a:gd name="T36" fmla="*/ 16 w 132"/>
                <a:gd name="T37" fmla="*/ 16 h 124"/>
                <a:gd name="T38" fmla="*/ 100 w 132"/>
                <a:gd name="T39" fmla="*/ 20 h 124"/>
                <a:gd name="T40" fmla="*/ 100 w 132"/>
                <a:gd name="T41" fmla="*/ 28 h 124"/>
                <a:gd name="T42" fmla="*/ 16 w 132"/>
                <a:gd name="T43" fmla="*/ 24 h 124"/>
                <a:gd name="T44" fmla="*/ 100 w 132"/>
                <a:gd name="T45" fmla="*/ 32 h 124"/>
                <a:gd name="T46" fmla="*/ 88 w 132"/>
                <a:gd name="T47" fmla="*/ 36 h 124"/>
                <a:gd name="T48" fmla="*/ 16 w 132"/>
                <a:gd name="T49" fmla="*/ 35 h 124"/>
                <a:gd name="T50" fmla="*/ 100 w 132"/>
                <a:gd name="T51" fmla="*/ 32 h 124"/>
                <a:gd name="T52" fmla="*/ 94 w 132"/>
                <a:gd name="T53" fmla="*/ 116 h 124"/>
                <a:gd name="T54" fmla="*/ 8 w 132"/>
                <a:gd name="T55" fmla="*/ 102 h 124"/>
                <a:gd name="T56" fmla="*/ 22 w 132"/>
                <a:gd name="T57" fmla="*/ 44 h 124"/>
                <a:gd name="T58" fmla="*/ 104 w 132"/>
                <a:gd name="T59" fmla="*/ 44 h 124"/>
                <a:gd name="T60" fmla="*/ 108 w 132"/>
                <a:gd name="T61" fmla="*/ 56 h 124"/>
                <a:gd name="T62" fmla="*/ 52 w 132"/>
                <a:gd name="T63" fmla="*/ 76 h 124"/>
                <a:gd name="T64" fmla="*/ 108 w 132"/>
                <a:gd name="T65" fmla="*/ 96 h 124"/>
                <a:gd name="T66" fmla="*/ 113 w 132"/>
                <a:gd name="T67" fmla="*/ 88 h 124"/>
                <a:gd name="T68" fmla="*/ 60 w 132"/>
                <a:gd name="T69" fmla="*/ 76 h 124"/>
                <a:gd name="T70" fmla="*/ 108 w 132"/>
                <a:gd name="T71" fmla="*/ 64 h 124"/>
                <a:gd name="T72" fmla="*/ 115 w 132"/>
                <a:gd name="T73" fmla="*/ 59 h 124"/>
                <a:gd name="T74" fmla="*/ 120 w 132"/>
                <a:gd name="T75" fmla="*/ 7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24">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5"/>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4"/>
                    <a:pt x="10" y="124"/>
                    <a:pt x="22" y="124"/>
                  </a:cubicBezTo>
                  <a:cubicBezTo>
                    <a:pt x="94" y="124"/>
                    <a:pt x="94" y="124"/>
                    <a:pt x="94" y="124"/>
                  </a:cubicBezTo>
                  <a:cubicBezTo>
                    <a:pt x="106" y="124"/>
                    <a:pt x="116" y="114"/>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6" y="8"/>
                    <a:pt x="108" y="10"/>
                    <a:pt x="108" y="12"/>
                  </a:cubicBezTo>
                  <a:cubicBezTo>
                    <a:pt x="108" y="22"/>
                    <a:pt x="108" y="22"/>
                    <a:pt x="108" y="22"/>
                  </a:cubicBezTo>
                  <a:cubicBezTo>
                    <a:pt x="108" y="24"/>
                    <a:pt x="108" y="24"/>
                    <a:pt x="108" y="24"/>
                  </a:cubicBezTo>
                  <a:cubicBezTo>
                    <a:pt x="108" y="37"/>
                    <a:pt x="108" y="37"/>
                    <a:pt x="108" y="37"/>
                  </a:cubicBezTo>
                  <a:cubicBezTo>
                    <a:pt x="107" y="36"/>
                    <a:pt x="105"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2"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29"/>
                    <a:pt x="8" y="26"/>
                    <a:pt x="8" y="22"/>
                  </a:cubicBezTo>
                  <a:cubicBezTo>
                    <a:pt x="8" y="14"/>
                    <a:pt x="14"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5"/>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4" y="116"/>
                    <a:pt x="8" y="110"/>
                    <a:pt x="8" y="102"/>
                  </a:cubicBezTo>
                  <a:cubicBezTo>
                    <a:pt x="8" y="39"/>
                    <a:pt x="8" y="39"/>
                    <a:pt x="8" y="39"/>
                  </a:cubicBezTo>
                  <a:cubicBezTo>
                    <a:pt x="12" y="42"/>
                    <a:pt x="17" y="44"/>
                    <a:pt x="22" y="44"/>
                  </a:cubicBezTo>
                  <a:cubicBezTo>
                    <a:pt x="88" y="44"/>
                    <a:pt x="88" y="44"/>
                    <a:pt x="88" y="44"/>
                  </a:cubicBezTo>
                  <a:cubicBezTo>
                    <a:pt x="104" y="44"/>
                    <a:pt x="104" y="44"/>
                    <a:pt x="104" y="44"/>
                  </a:cubicBezTo>
                  <a:cubicBezTo>
                    <a:pt x="106"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3" y="88"/>
                  </a:moveTo>
                  <a:cubicBezTo>
                    <a:pt x="72" y="88"/>
                    <a:pt x="72" y="88"/>
                    <a:pt x="72" y="88"/>
                  </a:cubicBezTo>
                  <a:cubicBezTo>
                    <a:pt x="65" y="88"/>
                    <a:pt x="60" y="83"/>
                    <a:pt x="60" y="76"/>
                  </a:cubicBezTo>
                  <a:cubicBezTo>
                    <a:pt x="60" y="69"/>
                    <a:pt x="65" y="64"/>
                    <a:pt x="72" y="64"/>
                  </a:cubicBezTo>
                  <a:cubicBezTo>
                    <a:pt x="108" y="64"/>
                    <a:pt x="108" y="64"/>
                    <a:pt x="108" y="64"/>
                  </a:cubicBezTo>
                  <a:cubicBezTo>
                    <a:pt x="110" y="64"/>
                    <a:pt x="113" y="63"/>
                    <a:pt x="114" y="61"/>
                  </a:cubicBezTo>
                  <a:cubicBezTo>
                    <a:pt x="115" y="60"/>
                    <a:pt x="115" y="60"/>
                    <a:pt x="115" y="59"/>
                  </a:cubicBezTo>
                  <a:cubicBezTo>
                    <a:pt x="115" y="59"/>
                    <a:pt x="116" y="59"/>
                    <a:pt x="116" y="59"/>
                  </a:cubicBezTo>
                  <a:cubicBezTo>
                    <a:pt x="118" y="62"/>
                    <a:pt x="120" y="67"/>
                    <a:pt x="120" y="72"/>
                  </a:cubicBezTo>
                  <a:cubicBezTo>
                    <a:pt x="120" y="78"/>
                    <a:pt x="118" y="84"/>
                    <a:pt x="113"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grpSp>
        <p:nvGrpSpPr>
          <p:cNvPr id="61" name="Group 59"/>
          <p:cNvGrpSpPr/>
          <p:nvPr/>
        </p:nvGrpSpPr>
        <p:grpSpPr>
          <a:xfrm>
            <a:off x="2160511" y="2441937"/>
            <a:ext cx="1529447" cy="819490"/>
            <a:chOff x="2160509" y="2441937"/>
            <a:chExt cx="1529446" cy="819490"/>
          </a:xfrm>
        </p:grpSpPr>
        <p:sp>
          <p:nvSpPr>
            <p:cNvPr id="62" name="Rectangle 60"/>
            <p:cNvSpPr/>
            <p:nvPr/>
          </p:nvSpPr>
          <p:spPr>
            <a:xfrm>
              <a:off x="2160509" y="2707429"/>
              <a:ext cx="1529446" cy="553998"/>
            </a:xfrm>
            <a:prstGeom prst="rect">
              <a:avLst/>
            </a:prstGeom>
          </p:spPr>
          <p:txBody>
            <a:bodyPr wrap="square">
              <a:spAutoFit/>
            </a:bodyPr>
            <a:lstStyle/>
            <a:p>
              <a:pPr>
                <a:lnSpc>
                  <a:spcPct val="150000"/>
                </a:lnSpc>
              </a:pPr>
              <a:r>
                <a:rPr lang="zh-CN" altLang="en-US" sz="1000" dirty="0">
                  <a:solidFill>
                    <a:prstClr val="white">
                      <a:lumMod val="65000"/>
                    </a:prstClr>
                  </a:solidFill>
                  <a:latin typeface="微软雅黑" pitchFamily="34" charset="-122"/>
                  <a:ea typeface="微软雅黑" pitchFamily="34" charset="-122"/>
                </a:rPr>
                <a:t>输入你的文字信息输入你的文字信息</a:t>
              </a:r>
              <a:endParaRPr lang="id-ID" sz="1000" dirty="0">
                <a:solidFill>
                  <a:prstClr val="white">
                    <a:lumMod val="65000"/>
                  </a:prstClr>
                </a:solidFill>
                <a:latin typeface="微软雅黑" pitchFamily="34" charset="-122"/>
                <a:ea typeface="微软雅黑" pitchFamily="34" charset="-122"/>
              </a:endParaRPr>
            </a:p>
          </p:txBody>
        </p:sp>
        <p:sp>
          <p:nvSpPr>
            <p:cNvPr id="63" name="TextBox 61"/>
            <p:cNvSpPr txBox="1"/>
            <p:nvPr/>
          </p:nvSpPr>
          <p:spPr>
            <a:xfrm>
              <a:off x="2160509" y="2441937"/>
              <a:ext cx="1107995" cy="369332"/>
            </a:xfrm>
            <a:prstGeom prst="rect">
              <a:avLst/>
            </a:prstGeom>
            <a:noFill/>
          </p:spPr>
          <p:txBody>
            <a:bodyPr wrap="none" rtlCol="0">
              <a:spAutoFit/>
            </a:bodyPr>
            <a:lstStyle/>
            <a:p>
              <a:r>
                <a:rPr lang="zh-CN" altLang="en-US" b="1" dirty="0" smtClean="0">
                  <a:solidFill>
                    <a:prstClr val="white">
                      <a:lumMod val="50000"/>
                    </a:prstClr>
                  </a:solidFill>
                  <a:latin typeface="微软雅黑" pitchFamily="34" charset="-122"/>
                  <a:ea typeface="微软雅黑" pitchFamily="34" charset="-122"/>
                </a:rPr>
                <a:t>文字</a:t>
              </a:r>
              <a:r>
                <a:rPr lang="zh-CN" altLang="en-US" b="1" dirty="0">
                  <a:solidFill>
                    <a:prstClr val="white">
                      <a:lumMod val="50000"/>
                    </a:prstClr>
                  </a:solidFill>
                  <a:latin typeface="微软雅黑" pitchFamily="34" charset="-122"/>
                  <a:ea typeface="微软雅黑" pitchFamily="34" charset="-122"/>
                </a:rPr>
                <a:t>信息</a:t>
              </a:r>
              <a:endParaRPr lang="id-ID" b="1" dirty="0">
                <a:solidFill>
                  <a:prstClr val="white">
                    <a:lumMod val="50000"/>
                  </a:prstClr>
                </a:solidFill>
                <a:latin typeface="微软雅黑" pitchFamily="34" charset="-122"/>
                <a:ea typeface="微软雅黑" pitchFamily="34" charset="-122"/>
              </a:endParaRPr>
            </a:p>
          </p:txBody>
        </p:sp>
      </p:grpSp>
      <p:sp>
        <p:nvSpPr>
          <p:cNvPr id="64" name="TextBox 62"/>
          <p:cNvSpPr txBox="1"/>
          <p:nvPr/>
        </p:nvSpPr>
        <p:spPr>
          <a:xfrm>
            <a:off x="4394912" y="6279521"/>
            <a:ext cx="921213" cy="338554"/>
          </a:xfrm>
          <a:prstGeom prst="rect">
            <a:avLst/>
          </a:prstGeom>
          <a:noFill/>
        </p:spPr>
        <p:txBody>
          <a:bodyPr wrap="none" rtlCol="0">
            <a:spAutoFit/>
          </a:bodyPr>
          <a:lstStyle/>
          <a:p>
            <a:pPr algn="ctr"/>
            <a:r>
              <a:rPr lang="id-ID" sz="1600" dirty="0" smtClean="0">
                <a:solidFill>
                  <a:prstClr val="white">
                    <a:lumMod val="50000"/>
                  </a:prstClr>
                </a:solidFill>
                <a:latin typeface="微软雅黑" pitchFamily="34" charset="-122"/>
                <a:ea typeface="微软雅黑" pitchFamily="34" charset="-122"/>
              </a:rPr>
              <a:t>Step 01</a:t>
            </a:r>
            <a:endParaRPr lang="id-ID" sz="1600" dirty="0">
              <a:solidFill>
                <a:prstClr val="white">
                  <a:lumMod val="50000"/>
                </a:prstClr>
              </a:solidFill>
              <a:latin typeface="微软雅黑" pitchFamily="34" charset="-122"/>
              <a:ea typeface="微软雅黑" pitchFamily="34" charset="-122"/>
            </a:endParaRPr>
          </a:p>
        </p:txBody>
      </p:sp>
      <p:sp>
        <p:nvSpPr>
          <p:cNvPr id="65" name="TextBox 63"/>
          <p:cNvSpPr txBox="1"/>
          <p:nvPr/>
        </p:nvSpPr>
        <p:spPr>
          <a:xfrm>
            <a:off x="6012256" y="6279521"/>
            <a:ext cx="921213" cy="338554"/>
          </a:xfrm>
          <a:prstGeom prst="rect">
            <a:avLst/>
          </a:prstGeom>
          <a:noFill/>
        </p:spPr>
        <p:txBody>
          <a:bodyPr wrap="none" rtlCol="0">
            <a:spAutoFit/>
          </a:bodyPr>
          <a:lstStyle/>
          <a:p>
            <a:pPr algn="ctr"/>
            <a:r>
              <a:rPr lang="id-ID" sz="1600" dirty="0" smtClean="0">
                <a:solidFill>
                  <a:prstClr val="white">
                    <a:lumMod val="50000"/>
                  </a:prstClr>
                </a:solidFill>
                <a:latin typeface="微软雅黑" pitchFamily="34" charset="-122"/>
                <a:ea typeface="微软雅黑" pitchFamily="34" charset="-122"/>
              </a:rPr>
              <a:t>Step 02</a:t>
            </a:r>
            <a:endParaRPr lang="id-ID" sz="1600" dirty="0">
              <a:solidFill>
                <a:prstClr val="white">
                  <a:lumMod val="50000"/>
                </a:prstClr>
              </a:solidFill>
              <a:latin typeface="微软雅黑" pitchFamily="34" charset="-122"/>
              <a:ea typeface="微软雅黑" pitchFamily="34" charset="-122"/>
            </a:endParaRPr>
          </a:p>
        </p:txBody>
      </p:sp>
      <p:sp>
        <p:nvSpPr>
          <p:cNvPr id="66" name="TextBox 64"/>
          <p:cNvSpPr txBox="1"/>
          <p:nvPr/>
        </p:nvSpPr>
        <p:spPr>
          <a:xfrm>
            <a:off x="7625928" y="6279521"/>
            <a:ext cx="921213" cy="338554"/>
          </a:xfrm>
          <a:prstGeom prst="rect">
            <a:avLst/>
          </a:prstGeom>
          <a:noFill/>
        </p:spPr>
        <p:txBody>
          <a:bodyPr wrap="none" rtlCol="0">
            <a:spAutoFit/>
          </a:bodyPr>
          <a:lstStyle/>
          <a:p>
            <a:pPr algn="ctr"/>
            <a:r>
              <a:rPr lang="id-ID" sz="1600" dirty="0" smtClean="0">
                <a:solidFill>
                  <a:prstClr val="white">
                    <a:lumMod val="50000"/>
                  </a:prstClr>
                </a:solidFill>
                <a:latin typeface="微软雅黑" pitchFamily="34" charset="-122"/>
                <a:ea typeface="微软雅黑" pitchFamily="34" charset="-122"/>
              </a:rPr>
              <a:t>Step 03</a:t>
            </a:r>
            <a:endParaRPr lang="id-ID" sz="1600" dirty="0">
              <a:solidFill>
                <a:prstClr val="white">
                  <a:lumMod val="50000"/>
                </a:prstClr>
              </a:solidFill>
              <a:latin typeface="微软雅黑" pitchFamily="34" charset="-122"/>
              <a:ea typeface="微软雅黑" pitchFamily="34" charset="-122"/>
            </a:endParaRPr>
          </a:p>
        </p:txBody>
      </p:sp>
      <p:sp>
        <p:nvSpPr>
          <p:cNvPr id="67" name="TextBox 65"/>
          <p:cNvSpPr txBox="1"/>
          <p:nvPr/>
        </p:nvSpPr>
        <p:spPr>
          <a:xfrm>
            <a:off x="9236800" y="6279521"/>
            <a:ext cx="921213" cy="338554"/>
          </a:xfrm>
          <a:prstGeom prst="rect">
            <a:avLst/>
          </a:prstGeom>
          <a:noFill/>
        </p:spPr>
        <p:txBody>
          <a:bodyPr wrap="none" rtlCol="0">
            <a:spAutoFit/>
          </a:bodyPr>
          <a:lstStyle/>
          <a:p>
            <a:pPr algn="ctr"/>
            <a:r>
              <a:rPr lang="id-ID" sz="1600" dirty="0" smtClean="0">
                <a:solidFill>
                  <a:prstClr val="white">
                    <a:lumMod val="50000"/>
                  </a:prstClr>
                </a:solidFill>
                <a:latin typeface="微软雅黑" pitchFamily="34" charset="-122"/>
                <a:ea typeface="微软雅黑" pitchFamily="34" charset="-122"/>
              </a:rPr>
              <a:t>Step 04</a:t>
            </a:r>
            <a:endParaRPr lang="id-ID" sz="1600" dirty="0">
              <a:solidFill>
                <a:prstClr val="white">
                  <a:lumMod val="50000"/>
                </a:prstClr>
              </a:solidFill>
              <a:latin typeface="微软雅黑" pitchFamily="34" charset="-122"/>
              <a:ea typeface="微软雅黑" pitchFamily="34" charset="-122"/>
            </a:endParaRPr>
          </a:p>
        </p:txBody>
      </p:sp>
      <p:grpSp>
        <p:nvGrpSpPr>
          <p:cNvPr id="68" name="Group 66"/>
          <p:cNvGrpSpPr/>
          <p:nvPr/>
        </p:nvGrpSpPr>
        <p:grpSpPr>
          <a:xfrm>
            <a:off x="9409263" y="3122773"/>
            <a:ext cx="568599" cy="3131057"/>
            <a:chOff x="3243263" y="148907"/>
            <a:chExt cx="1125538" cy="6197918"/>
          </a:xfrm>
        </p:grpSpPr>
        <p:sp>
          <p:nvSpPr>
            <p:cNvPr id="69" name="Freeform 67"/>
            <p:cNvSpPr>
              <a:spLocks/>
            </p:cNvSpPr>
            <p:nvPr/>
          </p:nvSpPr>
          <p:spPr bwMode="auto">
            <a:xfrm>
              <a:off x="3243263" y="4722813"/>
              <a:ext cx="1125538" cy="1624012"/>
            </a:xfrm>
            <a:custGeom>
              <a:avLst/>
              <a:gdLst>
                <a:gd name="T0" fmla="*/ 709 w 709"/>
                <a:gd name="T1" fmla="*/ 161 h 1023"/>
                <a:gd name="T2" fmla="*/ 356 w 709"/>
                <a:gd name="T3" fmla="*/ 1023 h 1023"/>
                <a:gd name="T4" fmla="*/ 0 w 709"/>
                <a:gd name="T5" fmla="*/ 161 h 1023"/>
                <a:gd name="T6" fmla="*/ 0 w 709"/>
                <a:gd name="T7" fmla="*/ 0 h 1023"/>
                <a:gd name="T8" fmla="*/ 709 w 709"/>
                <a:gd name="T9" fmla="*/ 0 h 1023"/>
                <a:gd name="T10" fmla="*/ 709 w 709"/>
                <a:gd name="T11" fmla="*/ 161 h 1023"/>
              </a:gdLst>
              <a:ahLst/>
              <a:cxnLst>
                <a:cxn ang="0">
                  <a:pos x="T0" y="T1"/>
                </a:cxn>
                <a:cxn ang="0">
                  <a:pos x="T2" y="T3"/>
                </a:cxn>
                <a:cxn ang="0">
                  <a:pos x="T4" y="T5"/>
                </a:cxn>
                <a:cxn ang="0">
                  <a:pos x="T6" y="T7"/>
                </a:cxn>
                <a:cxn ang="0">
                  <a:pos x="T8" y="T9"/>
                </a:cxn>
                <a:cxn ang="0">
                  <a:pos x="T10" y="T11"/>
                </a:cxn>
              </a:cxnLst>
              <a:rect l="0" t="0" r="r" b="b"/>
              <a:pathLst>
                <a:path w="709" h="1023">
                  <a:moveTo>
                    <a:pt x="709" y="161"/>
                  </a:moveTo>
                  <a:lnTo>
                    <a:pt x="356" y="1023"/>
                  </a:lnTo>
                  <a:lnTo>
                    <a:pt x="0" y="161"/>
                  </a:lnTo>
                  <a:lnTo>
                    <a:pt x="0" y="0"/>
                  </a:lnTo>
                  <a:lnTo>
                    <a:pt x="709" y="0"/>
                  </a:lnTo>
                  <a:lnTo>
                    <a:pt x="709" y="161"/>
                  </a:lnTo>
                  <a:close/>
                </a:path>
              </a:pathLst>
            </a:custGeom>
            <a:solidFill>
              <a:srgbClr val="DDBDA3"/>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70" name="Freeform 68"/>
            <p:cNvSpPr>
              <a:spLocks/>
            </p:cNvSpPr>
            <p:nvPr/>
          </p:nvSpPr>
          <p:spPr bwMode="auto">
            <a:xfrm>
              <a:off x="3243263" y="148907"/>
              <a:ext cx="374651" cy="4969196"/>
            </a:xfrm>
            <a:custGeom>
              <a:avLst/>
              <a:gdLst>
                <a:gd name="T0" fmla="*/ 0 w 99"/>
                <a:gd name="T1" fmla="*/ 0 h 718"/>
                <a:gd name="T2" fmla="*/ 0 w 99"/>
                <a:gd name="T3" fmla="*/ 673 h 718"/>
                <a:gd name="T4" fmla="*/ 15 w 99"/>
                <a:gd name="T5" fmla="*/ 701 h 718"/>
                <a:gd name="T6" fmla="*/ 34 w 99"/>
                <a:gd name="T7" fmla="*/ 713 h 718"/>
                <a:gd name="T8" fmla="*/ 65 w 99"/>
                <a:gd name="T9" fmla="*/ 713 h 718"/>
                <a:gd name="T10" fmla="*/ 84 w 99"/>
                <a:gd name="T11" fmla="*/ 701 h 718"/>
                <a:gd name="T12" fmla="*/ 99 w 99"/>
                <a:gd name="T13" fmla="*/ 673 h 718"/>
                <a:gd name="T14" fmla="*/ 99 w 99"/>
                <a:gd name="T15" fmla="*/ 0 h 718"/>
                <a:gd name="T16" fmla="*/ 0 w 99"/>
                <a:gd name="T17" fmla="*/ 0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718">
                  <a:moveTo>
                    <a:pt x="0" y="0"/>
                  </a:moveTo>
                  <a:cubicBezTo>
                    <a:pt x="0" y="673"/>
                    <a:pt x="0" y="673"/>
                    <a:pt x="0" y="673"/>
                  </a:cubicBezTo>
                  <a:cubicBezTo>
                    <a:pt x="0" y="683"/>
                    <a:pt x="7" y="695"/>
                    <a:pt x="15" y="701"/>
                  </a:cubicBezTo>
                  <a:cubicBezTo>
                    <a:pt x="34" y="713"/>
                    <a:pt x="34" y="713"/>
                    <a:pt x="34" y="713"/>
                  </a:cubicBezTo>
                  <a:cubicBezTo>
                    <a:pt x="43" y="718"/>
                    <a:pt x="56" y="718"/>
                    <a:pt x="65" y="713"/>
                  </a:cubicBezTo>
                  <a:cubicBezTo>
                    <a:pt x="84" y="701"/>
                    <a:pt x="84" y="701"/>
                    <a:pt x="84" y="701"/>
                  </a:cubicBezTo>
                  <a:cubicBezTo>
                    <a:pt x="92" y="695"/>
                    <a:pt x="99" y="683"/>
                    <a:pt x="99" y="673"/>
                  </a:cubicBezTo>
                  <a:cubicBezTo>
                    <a:pt x="99" y="0"/>
                    <a:pt x="99" y="0"/>
                    <a:pt x="99" y="0"/>
                  </a:cubicBezTo>
                  <a:lnTo>
                    <a:pt x="0" y="0"/>
                  </a:lnTo>
                  <a:close/>
                </a:path>
              </a:pathLst>
            </a:custGeom>
            <a:solidFill>
              <a:srgbClr val="6CAE43"/>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71" name="Freeform 69"/>
            <p:cNvSpPr>
              <a:spLocks/>
            </p:cNvSpPr>
            <p:nvPr/>
          </p:nvSpPr>
          <p:spPr bwMode="auto">
            <a:xfrm>
              <a:off x="3617914" y="148907"/>
              <a:ext cx="376238" cy="4969195"/>
            </a:xfrm>
            <a:custGeom>
              <a:avLst/>
              <a:gdLst>
                <a:gd name="T0" fmla="*/ 0 w 99"/>
                <a:gd name="T1" fmla="*/ 0 h 718"/>
                <a:gd name="T2" fmla="*/ 0 w 99"/>
                <a:gd name="T3" fmla="*/ 673 h 718"/>
                <a:gd name="T4" fmla="*/ 15 w 99"/>
                <a:gd name="T5" fmla="*/ 701 h 718"/>
                <a:gd name="T6" fmla="*/ 34 w 99"/>
                <a:gd name="T7" fmla="*/ 713 h 718"/>
                <a:gd name="T8" fmla="*/ 65 w 99"/>
                <a:gd name="T9" fmla="*/ 713 h 718"/>
                <a:gd name="T10" fmla="*/ 84 w 99"/>
                <a:gd name="T11" fmla="*/ 701 h 718"/>
                <a:gd name="T12" fmla="*/ 99 w 99"/>
                <a:gd name="T13" fmla="*/ 673 h 718"/>
                <a:gd name="T14" fmla="*/ 99 w 99"/>
                <a:gd name="T15" fmla="*/ 0 h 718"/>
                <a:gd name="T16" fmla="*/ 0 w 99"/>
                <a:gd name="T17" fmla="*/ 0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718">
                  <a:moveTo>
                    <a:pt x="0" y="0"/>
                  </a:moveTo>
                  <a:cubicBezTo>
                    <a:pt x="0" y="673"/>
                    <a:pt x="0" y="673"/>
                    <a:pt x="0" y="673"/>
                  </a:cubicBezTo>
                  <a:cubicBezTo>
                    <a:pt x="0" y="683"/>
                    <a:pt x="7" y="695"/>
                    <a:pt x="15" y="701"/>
                  </a:cubicBezTo>
                  <a:cubicBezTo>
                    <a:pt x="34" y="713"/>
                    <a:pt x="34" y="713"/>
                    <a:pt x="34" y="713"/>
                  </a:cubicBezTo>
                  <a:cubicBezTo>
                    <a:pt x="43" y="718"/>
                    <a:pt x="57" y="718"/>
                    <a:pt x="65" y="713"/>
                  </a:cubicBezTo>
                  <a:cubicBezTo>
                    <a:pt x="84" y="701"/>
                    <a:pt x="84" y="701"/>
                    <a:pt x="84" y="701"/>
                  </a:cubicBezTo>
                  <a:cubicBezTo>
                    <a:pt x="92" y="695"/>
                    <a:pt x="99" y="683"/>
                    <a:pt x="99" y="673"/>
                  </a:cubicBezTo>
                  <a:cubicBezTo>
                    <a:pt x="99" y="0"/>
                    <a:pt x="99" y="0"/>
                    <a:pt x="99" y="0"/>
                  </a:cubicBezTo>
                  <a:lnTo>
                    <a:pt x="0" y="0"/>
                  </a:lnTo>
                  <a:close/>
                </a:path>
              </a:pathLst>
            </a:custGeom>
            <a:solidFill>
              <a:srgbClr val="6CAE43"/>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72" name="Freeform 70"/>
            <p:cNvSpPr>
              <a:spLocks/>
            </p:cNvSpPr>
            <p:nvPr/>
          </p:nvSpPr>
          <p:spPr bwMode="auto">
            <a:xfrm>
              <a:off x="3994150" y="148907"/>
              <a:ext cx="374651" cy="4969195"/>
            </a:xfrm>
            <a:custGeom>
              <a:avLst/>
              <a:gdLst>
                <a:gd name="T0" fmla="*/ 0 w 99"/>
                <a:gd name="T1" fmla="*/ 0 h 718"/>
                <a:gd name="T2" fmla="*/ 0 w 99"/>
                <a:gd name="T3" fmla="*/ 673 h 718"/>
                <a:gd name="T4" fmla="*/ 15 w 99"/>
                <a:gd name="T5" fmla="*/ 701 h 718"/>
                <a:gd name="T6" fmla="*/ 35 w 99"/>
                <a:gd name="T7" fmla="*/ 713 h 718"/>
                <a:gd name="T8" fmla="*/ 65 w 99"/>
                <a:gd name="T9" fmla="*/ 713 h 718"/>
                <a:gd name="T10" fmla="*/ 84 w 99"/>
                <a:gd name="T11" fmla="*/ 701 h 718"/>
                <a:gd name="T12" fmla="*/ 99 w 99"/>
                <a:gd name="T13" fmla="*/ 673 h 718"/>
                <a:gd name="T14" fmla="*/ 99 w 99"/>
                <a:gd name="T15" fmla="*/ 0 h 718"/>
                <a:gd name="T16" fmla="*/ 0 w 99"/>
                <a:gd name="T17" fmla="*/ 0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718">
                  <a:moveTo>
                    <a:pt x="0" y="0"/>
                  </a:moveTo>
                  <a:cubicBezTo>
                    <a:pt x="0" y="673"/>
                    <a:pt x="0" y="673"/>
                    <a:pt x="0" y="673"/>
                  </a:cubicBezTo>
                  <a:cubicBezTo>
                    <a:pt x="0" y="683"/>
                    <a:pt x="7" y="695"/>
                    <a:pt x="15" y="701"/>
                  </a:cubicBezTo>
                  <a:cubicBezTo>
                    <a:pt x="35" y="713"/>
                    <a:pt x="35" y="713"/>
                    <a:pt x="35" y="713"/>
                  </a:cubicBezTo>
                  <a:cubicBezTo>
                    <a:pt x="43" y="718"/>
                    <a:pt x="57" y="718"/>
                    <a:pt x="65" y="713"/>
                  </a:cubicBezTo>
                  <a:cubicBezTo>
                    <a:pt x="84" y="701"/>
                    <a:pt x="84" y="701"/>
                    <a:pt x="84" y="701"/>
                  </a:cubicBezTo>
                  <a:cubicBezTo>
                    <a:pt x="93" y="695"/>
                    <a:pt x="99" y="683"/>
                    <a:pt x="99" y="673"/>
                  </a:cubicBezTo>
                  <a:cubicBezTo>
                    <a:pt x="99" y="0"/>
                    <a:pt x="99" y="0"/>
                    <a:pt x="99" y="0"/>
                  </a:cubicBezTo>
                  <a:lnTo>
                    <a:pt x="0" y="0"/>
                  </a:lnTo>
                  <a:close/>
                </a:path>
              </a:pathLst>
            </a:custGeom>
            <a:solidFill>
              <a:srgbClr val="6CAE43"/>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73" name="Freeform 71"/>
            <p:cNvSpPr>
              <a:spLocks/>
            </p:cNvSpPr>
            <p:nvPr/>
          </p:nvSpPr>
          <p:spPr bwMode="auto">
            <a:xfrm>
              <a:off x="3243263" y="4445000"/>
              <a:ext cx="374650" cy="673100"/>
            </a:xfrm>
            <a:custGeom>
              <a:avLst/>
              <a:gdLst>
                <a:gd name="T0" fmla="*/ 0 w 99"/>
                <a:gd name="T1" fmla="*/ 0 h 179"/>
                <a:gd name="T2" fmla="*/ 0 w 99"/>
                <a:gd name="T3" fmla="*/ 134 h 179"/>
                <a:gd name="T4" fmla="*/ 15 w 99"/>
                <a:gd name="T5" fmla="*/ 162 h 179"/>
                <a:gd name="T6" fmla="*/ 34 w 99"/>
                <a:gd name="T7" fmla="*/ 174 h 179"/>
                <a:gd name="T8" fmla="*/ 65 w 99"/>
                <a:gd name="T9" fmla="*/ 174 h 179"/>
                <a:gd name="T10" fmla="*/ 84 w 99"/>
                <a:gd name="T11" fmla="*/ 162 h 179"/>
                <a:gd name="T12" fmla="*/ 99 w 99"/>
                <a:gd name="T13" fmla="*/ 134 h 179"/>
                <a:gd name="T14" fmla="*/ 99 w 99"/>
                <a:gd name="T15" fmla="*/ 0 h 179"/>
                <a:gd name="T16" fmla="*/ 0 w 99"/>
                <a:gd name="T1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79">
                  <a:moveTo>
                    <a:pt x="0" y="0"/>
                  </a:moveTo>
                  <a:cubicBezTo>
                    <a:pt x="0" y="134"/>
                    <a:pt x="0" y="134"/>
                    <a:pt x="0" y="134"/>
                  </a:cubicBezTo>
                  <a:cubicBezTo>
                    <a:pt x="0" y="144"/>
                    <a:pt x="7" y="156"/>
                    <a:pt x="15" y="162"/>
                  </a:cubicBezTo>
                  <a:cubicBezTo>
                    <a:pt x="34" y="174"/>
                    <a:pt x="34" y="174"/>
                    <a:pt x="34" y="174"/>
                  </a:cubicBezTo>
                  <a:cubicBezTo>
                    <a:pt x="43" y="179"/>
                    <a:pt x="56" y="179"/>
                    <a:pt x="65" y="174"/>
                  </a:cubicBezTo>
                  <a:cubicBezTo>
                    <a:pt x="84" y="162"/>
                    <a:pt x="84" y="162"/>
                    <a:pt x="84" y="162"/>
                  </a:cubicBezTo>
                  <a:cubicBezTo>
                    <a:pt x="92" y="156"/>
                    <a:pt x="99" y="144"/>
                    <a:pt x="99" y="134"/>
                  </a:cubicBezTo>
                  <a:cubicBezTo>
                    <a:pt x="99" y="0"/>
                    <a:pt x="99" y="0"/>
                    <a:pt x="99" y="0"/>
                  </a:cubicBezTo>
                  <a:lnTo>
                    <a:pt x="0" y="0"/>
                  </a:lnTo>
                  <a:close/>
                </a:path>
              </a:pathLst>
            </a:custGeom>
            <a:solidFill>
              <a:srgbClr val="6CAE43"/>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74" name="Freeform 72"/>
            <p:cNvSpPr>
              <a:spLocks/>
            </p:cNvSpPr>
            <p:nvPr/>
          </p:nvSpPr>
          <p:spPr bwMode="auto">
            <a:xfrm>
              <a:off x="3617913" y="4445000"/>
              <a:ext cx="376238" cy="673100"/>
            </a:xfrm>
            <a:custGeom>
              <a:avLst/>
              <a:gdLst>
                <a:gd name="T0" fmla="*/ 0 w 99"/>
                <a:gd name="T1" fmla="*/ 0 h 179"/>
                <a:gd name="T2" fmla="*/ 0 w 99"/>
                <a:gd name="T3" fmla="*/ 134 h 179"/>
                <a:gd name="T4" fmla="*/ 15 w 99"/>
                <a:gd name="T5" fmla="*/ 162 h 179"/>
                <a:gd name="T6" fmla="*/ 34 w 99"/>
                <a:gd name="T7" fmla="*/ 174 h 179"/>
                <a:gd name="T8" fmla="*/ 65 w 99"/>
                <a:gd name="T9" fmla="*/ 174 h 179"/>
                <a:gd name="T10" fmla="*/ 84 w 99"/>
                <a:gd name="T11" fmla="*/ 162 h 179"/>
                <a:gd name="T12" fmla="*/ 99 w 99"/>
                <a:gd name="T13" fmla="*/ 134 h 179"/>
                <a:gd name="T14" fmla="*/ 99 w 99"/>
                <a:gd name="T15" fmla="*/ 0 h 179"/>
                <a:gd name="T16" fmla="*/ 0 w 99"/>
                <a:gd name="T1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79">
                  <a:moveTo>
                    <a:pt x="0" y="0"/>
                  </a:moveTo>
                  <a:cubicBezTo>
                    <a:pt x="0" y="134"/>
                    <a:pt x="0" y="134"/>
                    <a:pt x="0" y="134"/>
                  </a:cubicBezTo>
                  <a:cubicBezTo>
                    <a:pt x="0" y="144"/>
                    <a:pt x="7" y="156"/>
                    <a:pt x="15" y="162"/>
                  </a:cubicBezTo>
                  <a:cubicBezTo>
                    <a:pt x="34" y="174"/>
                    <a:pt x="34" y="174"/>
                    <a:pt x="34" y="174"/>
                  </a:cubicBezTo>
                  <a:cubicBezTo>
                    <a:pt x="43" y="179"/>
                    <a:pt x="57" y="179"/>
                    <a:pt x="65" y="174"/>
                  </a:cubicBezTo>
                  <a:cubicBezTo>
                    <a:pt x="84" y="162"/>
                    <a:pt x="84" y="162"/>
                    <a:pt x="84" y="162"/>
                  </a:cubicBezTo>
                  <a:cubicBezTo>
                    <a:pt x="92" y="156"/>
                    <a:pt x="99" y="144"/>
                    <a:pt x="99" y="134"/>
                  </a:cubicBezTo>
                  <a:cubicBezTo>
                    <a:pt x="99" y="0"/>
                    <a:pt x="99" y="0"/>
                    <a:pt x="99" y="0"/>
                  </a:cubicBezTo>
                  <a:lnTo>
                    <a:pt x="0" y="0"/>
                  </a:lnTo>
                  <a:close/>
                </a:path>
              </a:pathLst>
            </a:custGeom>
            <a:solidFill>
              <a:srgbClr val="6CAE43"/>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75" name="Freeform 73"/>
            <p:cNvSpPr>
              <a:spLocks/>
            </p:cNvSpPr>
            <p:nvPr/>
          </p:nvSpPr>
          <p:spPr bwMode="auto">
            <a:xfrm>
              <a:off x="3994151" y="4445000"/>
              <a:ext cx="374650" cy="673100"/>
            </a:xfrm>
            <a:custGeom>
              <a:avLst/>
              <a:gdLst>
                <a:gd name="T0" fmla="*/ 0 w 99"/>
                <a:gd name="T1" fmla="*/ 0 h 179"/>
                <a:gd name="T2" fmla="*/ 0 w 99"/>
                <a:gd name="T3" fmla="*/ 134 h 179"/>
                <a:gd name="T4" fmla="*/ 15 w 99"/>
                <a:gd name="T5" fmla="*/ 162 h 179"/>
                <a:gd name="T6" fmla="*/ 35 w 99"/>
                <a:gd name="T7" fmla="*/ 174 h 179"/>
                <a:gd name="T8" fmla="*/ 65 w 99"/>
                <a:gd name="T9" fmla="*/ 174 h 179"/>
                <a:gd name="T10" fmla="*/ 84 w 99"/>
                <a:gd name="T11" fmla="*/ 162 h 179"/>
                <a:gd name="T12" fmla="*/ 99 w 99"/>
                <a:gd name="T13" fmla="*/ 134 h 179"/>
                <a:gd name="T14" fmla="*/ 99 w 99"/>
                <a:gd name="T15" fmla="*/ 0 h 179"/>
                <a:gd name="T16" fmla="*/ 0 w 99"/>
                <a:gd name="T1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79">
                  <a:moveTo>
                    <a:pt x="0" y="0"/>
                  </a:moveTo>
                  <a:cubicBezTo>
                    <a:pt x="0" y="134"/>
                    <a:pt x="0" y="134"/>
                    <a:pt x="0" y="134"/>
                  </a:cubicBezTo>
                  <a:cubicBezTo>
                    <a:pt x="0" y="144"/>
                    <a:pt x="7" y="156"/>
                    <a:pt x="15" y="162"/>
                  </a:cubicBezTo>
                  <a:cubicBezTo>
                    <a:pt x="35" y="174"/>
                    <a:pt x="35" y="174"/>
                    <a:pt x="35" y="174"/>
                  </a:cubicBezTo>
                  <a:cubicBezTo>
                    <a:pt x="43" y="179"/>
                    <a:pt x="57" y="179"/>
                    <a:pt x="65" y="174"/>
                  </a:cubicBezTo>
                  <a:cubicBezTo>
                    <a:pt x="84" y="162"/>
                    <a:pt x="84" y="162"/>
                    <a:pt x="84" y="162"/>
                  </a:cubicBezTo>
                  <a:cubicBezTo>
                    <a:pt x="93" y="156"/>
                    <a:pt x="99" y="144"/>
                    <a:pt x="99" y="134"/>
                  </a:cubicBezTo>
                  <a:cubicBezTo>
                    <a:pt x="99" y="0"/>
                    <a:pt x="99" y="0"/>
                    <a:pt x="99" y="0"/>
                  </a:cubicBezTo>
                  <a:lnTo>
                    <a:pt x="0" y="0"/>
                  </a:lnTo>
                  <a:close/>
                </a:path>
              </a:pathLst>
            </a:custGeom>
            <a:solidFill>
              <a:srgbClr val="6CAE43"/>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76" name="Freeform 74"/>
            <p:cNvSpPr>
              <a:spLocks/>
            </p:cNvSpPr>
            <p:nvPr/>
          </p:nvSpPr>
          <p:spPr bwMode="auto">
            <a:xfrm>
              <a:off x="3614738" y="5854700"/>
              <a:ext cx="385763" cy="492125"/>
            </a:xfrm>
            <a:custGeom>
              <a:avLst/>
              <a:gdLst>
                <a:gd name="T0" fmla="*/ 51 w 102"/>
                <a:gd name="T1" fmla="*/ 0 h 131"/>
                <a:gd name="T2" fmla="*/ 0 w 102"/>
                <a:gd name="T3" fmla="*/ 6 h 131"/>
                <a:gd name="T4" fmla="*/ 51 w 102"/>
                <a:gd name="T5" fmla="*/ 131 h 131"/>
                <a:gd name="T6" fmla="*/ 102 w 102"/>
                <a:gd name="T7" fmla="*/ 6 h 131"/>
                <a:gd name="T8" fmla="*/ 51 w 102"/>
                <a:gd name="T9" fmla="*/ 0 h 131"/>
              </a:gdLst>
              <a:ahLst/>
              <a:cxnLst>
                <a:cxn ang="0">
                  <a:pos x="T0" y="T1"/>
                </a:cxn>
                <a:cxn ang="0">
                  <a:pos x="T2" y="T3"/>
                </a:cxn>
                <a:cxn ang="0">
                  <a:pos x="T4" y="T5"/>
                </a:cxn>
                <a:cxn ang="0">
                  <a:pos x="T6" y="T7"/>
                </a:cxn>
                <a:cxn ang="0">
                  <a:pos x="T8" y="T9"/>
                </a:cxn>
              </a:cxnLst>
              <a:rect l="0" t="0" r="r" b="b"/>
              <a:pathLst>
                <a:path w="102" h="131">
                  <a:moveTo>
                    <a:pt x="51" y="0"/>
                  </a:moveTo>
                  <a:cubicBezTo>
                    <a:pt x="33" y="0"/>
                    <a:pt x="16" y="2"/>
                    <a:pt x="0" y="6"/>
                  </a:cubicBezTo>
                  <a:cubicBezTo>
                    <a:pt x="51" y="131"/>
                    <a:pt x="51" y="131"/>
                    <a:pt x="51" y="131"/>
                  </a:cubicBezTo>
                  <a:cubicBezTo>
                    <a:pt x="102" y="6"/>
                    <a:pt x="102" y="6"/>
                    <a:pt x="102" y="6"/>
                  </a:cubicBezTo>
                  <a:cubicBezTo>
                    <a:pt x="85" y="2"/>
                    <a:pt x="68" y="0"/>
                    <a:pt x="51" y="0"/>
                  </a:cubicBezTo>
                  <a:close/>
                </a:path>
              </a:pathLst>
            </a:custGeom>
            <a:solidFill>
              <a:sysClr val="windowText" lastClr="000000">
                <a:lumMod val="65000"/>
                <a:lumOff val="35000"/>
              </a:sys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sp>
        <p:nvSpPr>
          <p:cNvPr id="77" name="Freeform 35"/>
          <p:cNvSpPr>
            <a:spLocks noEditPoints="1"/>
          </p:cNvSpPr>
          <p:nvPr/>
        </p:nvSpPr>
        <p:spPr bwMode="auto">
          <a:xfrm>
            <a:off x="9196844" y="2248489"/>
            <a:ext cx="993435" cy="994321"/>
          </a:xfrm>
          <a:custGeom>
            <a:avLst/>
            <a:gdLst>
              <a:gd name="T0" fmla="*/ 235 w 471"/>
              <a:gd name="T1" fmla="*/ 0 h 471"/>
              <a:gd name="T2" fmla="*/ 0 w 471"/>
              <a:gd name="T3" fmla="*/ 235 h 471"/>
              <a:gd name="T4" fmla="*/ 235 w 471"/>
              <a:gd name="T5" fmla="*/ 471 h 471"/>
              <a:gd name="T6" fmla="*/ 471 w 471"/>
              <a:gd name="T7" fmla="*/ 235 h 471"/>
              <a:gd name="T8" fmla="*/ 235 w 471"/>
              <a:gd name="T9" fmla="*/ 0 h 471"/>
              <a:gd name="T10" fmla="*/ 235 w 471"/>
              <a:gd name="T11" fmla="*/ 408 h 471"/>
              <a:gd name="T12" fmla="*/ 62 w 471"/>
              <a:gd name="T13" fmla="*/ 235 h 471"/>
              <a:gd name="T14" fmla="*/ 235 w 471"/>
              <a:gd name="T15" fmla="*/ 62 h 471"/>
              <a:gd name="T16" fmla="*/ 408 w 471"/>
              <a:gd name="T17" fmla="*/ 235 h 471"/>
              <a:gd name="T18" fmla="*/ 235 w 471"/>
              <a:gd name="T19" fmla="*/ 408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71">
                <a:moveTo>
                  <a:pt x="235" y="0"/>
                </a:moveTo>
                <a:cubicBezTo>
                  <a:pt x="105" y="0"/>
                  <a:pt x="0" y="105"/>
                  <a:pt x="0" y="235"/>
                </a:cubicBezTo>
                <a:cubicBezTo>
                  <a:pt x="0" y="365"/>
                  <a:pt x="105" y="471"/>
                  <a:pt x="235" y="471"/>
                </a:cubicBezTo>
                <a:cubicBezTo>
                  <a:pt x="365" y="471"/>
                  <a:pt x="471" y="365"/>
                  <a:pt x="471" y="235"/>
                </a:cubicBezTo>
                <a:cubicBezTo>
                  <a:pt x="471" y="105"/>
                  <a:pt x="365" y="0"/>
                  <a:pt x="235" y="0"/>
                </a:cubicBezTo>
                <a:close/>
                <a:moveTo>
                  <a:pt x="235" y="408"/>
                </a:moveTo>
                <a:cubicBezTo>
                  <a:pt x="140" y="408"/>
                  <a:pt x="62" y="331"/>
                  <a:pt x="62" y="235"/>
                </a:cubicBezTo>
                <a:cubicBezTo>
                  <a:pt x="62" y="140"/>
                  <a:pt x="140" y="62"/>
                  <a:pt x="235" y="62"/>
                </a:cubicBezTo>
                <a:cubicBezTo>
                  <a:pt x="331" y="62"/>
                  <a:pt x="408" y="140"/>
                  <a:pt x="408" y="235"/>
                </a:cubicBezTo>
                <a:cubicBezTo>
                  <a:pt x="408" y="331"/>
                  <a:pt x="331" y="408"/>
                  <a:pt x="235" y="408"/>
                </a:cubicBezTo>
                <a:close/>
              </a:path>
            </a:pathLst>
          </a:custGeom>
          <a:solidFill>
            <a:srgbClr val="6CAE43"/>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endParaRPr>
          </a:p>
        </p:txBody>
      </p:sp>
      <p:grpSp>
        <p:nvGrpSpPr>
          <p:cNvPr id="78" name="Group 76"/>
          <p:cNvGrpSpPr/>
          <p:nvPr/>
        </p:nvGrpSpPr>
        <p:grpSpPr>
          <a:xfrm>
            <a:off x="7803759" y="3504828"/>
            <a:ext cx="568599" cy="2748998"/>
            <a:chOff x="3243263" y="905192"/>
            <a:chExt cx="1125538" cy="5441633"/>
          </a:xfrm>
        </p:grpSpPr>
        <p:sp>
          <p:nvSpPr>
            <p:cNvPr id="79" name="Freeform 77"/>
            <p:cNvSpPr>
              <a:spLocks/>
            </p:cNvSpPr>
            <p:nvPr/>
          </p:nvSpPr>
          <p:spPr bwMode="auto">
            <a:xfrm>
              <a:off x="3243263" y="4722813"/>
              <a:ext cx="1125538" cy="1624012"/>
            </a:xfrm>
            <a:custGeom>
              <a:avLst/>
              <a:gdLst>
                <a:gd name="T0" fmla="*/ 709 w 709"/>
                <a:gd name="T1" fmla="*/ 161 h 1023"/>
                <a:gd name="T2" fmla="*/ 356 w 709"/>
                <a:gd name="T3" fmla="*/ 1023 h 1023"/>
                <a:gd name="T4" fmla="*/ 0 w 709"/>
                <a:gd name="T5" fmla="*/ 161 h 1023"/>
                <a:gd name="T6" fmla="*/ 0 w 709"/>
                <a:gd name="T7" fmla="*/ 0 h 1023"/>
                <a:gd name="T8" fmla="*/ 709 w 709"/>
                <a:gd name="T9" fmla="*/ 0 h 1023"/>
                <a:gd name="T10" fmla="*/ 709 w 709"/>
                <a:gd name="T11" fmla="*/ 161 h 1023"/>
              </a:gdLst>
              <a:ahLst/>
              <a:cxnLst>
                <a:cxn ang="0">
                  <a:pos x="T0" y="T1"/>
                </a:cxn>
                <a:cxn ang="0">
                  <a:pos x="T2" y="T3"/>
                </a:cxn>
                <a:cxn ang="0">
                  <a:pos x="T4" y="T5"/>
                </a:cxn>
                <a:cxn ang="0">
                  <a:pos x="T6" y="T7"/>
                </a:cxn>
                <a:cxn ang="0">
                  <a:pos x="T8" y="T9"/>
                </a:cxn>
                <a:cxn ang="0">
                  <a:pos x="T10" y="T11"/>
                </a:cxn>
              </a:cxnLst>
              <a:rect l="0" t="0" r="r" b="b"/>
              <a:pathLst>
                <a:path w="709" h="1023">
                  <a:moveTo>
                    <a:pt x="709" y="161"/>
                  </a:moveTo>
                  <a:lnTo>
                    <a:pt x="356" y="1023"/>
                  </a:lnTo>
                  <a:lnTo>
                    <a:pt x="0" y="161"/>
                  </a:lnTo>
                  <a:lnTo>
                    <a:pt x="0" y="0"/>
                  </a:lnTo>
                  <a:lnTo>
                    <a:pt x="709" y="0"/>
                  </a:lnTo>
                  <a:lnTo>
                    <a:pt x="709" y="161"/>
                  </a:lnTo>
                  <a:close/>
                </a:path>
              </a:pathLst>
            </a:custGeom>
            <a:solidFill>
              <a:srgbClr val="DDBDA3"/>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80" name="Freeform 78"/>
            <p:cNvSpPr>
              <a:spLocks/>
            </p:cNvSpPr>
            <p:nvPr/>
          </p:nvSpPr>
          <p:spPr bwMode="auto">
            <a:xfrm>
              <a:off x="3243263" y="905192"/>
              <a:ext cx="374651" cy="4212910"/>
            </a:xfrm>
            <a:custGeom>
              <a:avLst/>
              <a:gdLst>
                <a:gd name="T0" fmla="*/ 0 w 99"/>
                <a:gd name="T1" fmla="*/ 0 h 718"/>
                <a:gd name="T2" fmla="*/ 0 w 99"/>
                <a:gd name="T3" fmla="*/ 673 h 718"/>
                <a:gd name="T4" fmla="*/ 15 w 99"/>
                <a:gd name="T5" fmla="*/ 701 h 718"/>
                <a:gd name="T6" fmla="*/ 34 w 99"/>
                <a:gd name="T7" fmla="*/ 713 h 718"/>
                <a:gd name="T8" fmla="*/ 65 w 99"/>
                <a:gd name="T9" fmla="*/ 713 h 718"/>
                <a:gd name="T10" fmla="*/ 84 w 99"/>
                <a:gd name="T11" fmla="*/ 701 h 718"/>
                <a:gd name="T12" fmla="*/ 99 w 99"/>
                <a:gd name="T13" fmla="*/ 673 h 718"/>
                <a:gd name="T14" fmla="*/ 99 w 99"/>
                <a:gd name="T15" fmla="*/ 0 h 718"/>
                <a:gd name="T16" fmla="*/ 0 w 99"/>
                <a:gd name="T17" fmla="*/ 0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718">
                  <a:moveTo>
                    <a:pt x="0" y="0"/>
                  </a:moveTo>
                  <a:cubicBezTo>
                    <a:pt x="0" y="673"/>
                    <a:pt x="0" y="673"/>
                    <a:pt x="0" y="673"/>
                  </a:cubicBezTo>
                  <a:cubicBezTo>
                    <a:pt x="0" y="683"/>
                    <a:pt x="7" y="695"/>
                    <a:pt x="15" y="701"/>
                  </a:cubicBezTo>
                  <a:cubicBezTo>
                    <a:pt x="34" y="713"/>
                    <a:pt x="34" y="713"/>
                    <a:pt x="34" y="713"/>
                  </a:cubicBezTo>
                  <a:cubicBezTo>
                    <a:pt x="43" y="718"/>
                    <a:pt x="56" y="718"/>
                    <a:pt x="65" y="713"/>
                  </a:cubicBezTo>
                  <a:cubicBezTo>
                    <a:pt x="84" y="701"/>
                    <a:pt x="84" y="701"/>
                    <a:pt x="84" y="701"/>
                  </a:cubicBezTo>
                  <a:cubicBezTo>
                    <a:pt x="92" y="695"/>
                    <a:pt x="99" y="683"/>
                    <a:pt x="99" y="673"/>
                  </a:cubicBezTo>
                  <a:cubicBezTo>
                    <a:pt x="99" y="0"/>
                    <a:pt x="99" y="0"/>
                    <a:pt x="99" y="0"/>
                  </a:cubicBezTo>
                  <a:lnTo>
                    <a:pt x="0" y="0"/>
                  </a:lnTo>
                  <a:close/>
                </a:path>
              </a:pathLst>
            </a:custGeom>
            <a:solidFill>
              <a:srgbClr val="6CAE43"/>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81" name="Freeform 79"/>
            <p:cNvSpPr>
              <a:spLocks/>
            </p:cNvSpPr>
            <p:nvPr/>
          </p:nvSpPr>
          <p:spPr bwMode="auto">
            <a:xfrm>
              <a:off x="3617914" y="905194"/>
              <a:ext cx="376238" cy="4212908"/>
            </a:xfrm>
            <a:custGeom>
              <a:avLst/>
              <a:gdLst>
                <a:gd name="T0" fmla="*/ 0 w 99"/>
                <a:gd name="T1" fmla="*/ 0 h 718"/>
                <a:gd name="T2" fmla="*/ 0 w 99"/>
                <a:gd name="T3" fmla="*/ 673 h 718"/>
                <a:gd name="T4" fmla="*/ 15 w 99"/>
                <a:gd name="T5" fmla="*/ 701 h 718"/>
                <a:gd name="T6" fmla="*/ 34 w 99"/>
                <a:gd name="T7" fmla="*/ 713 h 718"/>
                <a:gd name="T8" fmla="*/ 65 w 99"/>
                <a:gd name="T9" fmla="*/ 713 h 718"/>
                <a:gd name="T10" fmla="*/ 84 w 99"/>
                <a:gd name="T11" fmla="*/ 701 h 718"/>
                <a:gd name="T12" fmla="*/ 99 w 99"/>
                <a:gd name="T13" fmla="*/ 673 h 718"/>
                <a:gd name="T14" fmla="*/ 99 w 99"/>
                <a:gd name="T15" fmla="*/ 0 h 718"/>
                <a:gd name="T16" fmla="*/ 0 w 99"/>
                <a:gd name="T17" fmla="*/ 0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718">
                  <a:moveTo>
                    <a:pt x="0" y="0"/>
                  </a:moveTo>
                  <a:cubicBezTo>
                    <a:pt x="0" y="673"/>
                    <a:pt x="0" y="673"/>
                    <a:pt x="0" y="673"/>
                  </a:cubicBezTo>
                  <a:cubicBezTo>
                    <a:pt x="0" y="683"/>
                    <a:pt x="7" y="695"/>
                    <a:pt x="15" y="701"/>
                  </a:cubicBezTo>
                  <a:cubicBezTo>
                    <a:pt x="34" y="713"/>
                    <a:pt x="34" y="713"/>
                    <a:pt x="34" y="713"/>
                  </a:cubicBezTo>
                  <a:cubicBezTo>
                    <a:pt x="43" y="718"/>
                    <a:pt x="57" y="718"/>
                    <a:pt x="65" y="713"/>
                  </a:cubicBezTo>
                  <a:cubicBezTo>
                    <a:pt x="84" y="701"/>
                    <a:pt x="84" y="701"/>
                    <a:pt x="84" y="701"/>
                  </a:cubicBezTo>
                  <a:cubicBezTo>
                    <a:pt x="92" y="695"/>
                    <a:pt x="99" y="683"/>
                    <a:pt x="99" y="673"/>
                  </a:cubicBezTo>
                  <a:cubicBezTo>
                    <a:pt x="99" y="0"/>
                    <a:pt x="99" y="0"/>
                    <a:pt x="99" y="0"/>
                  </a:cubicBezTo>
                  <a:lnTo>
                    <a:pt x="0" y="0"/>
                  </a:lnTo>
                  <a:close/>
                </a:path>
              </a:pathLst>
            </a:custGeom>
            <a:solidFill>
              <a:srgbClr val="6CAE43"/>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82" name="Freeform 80"/>
            <p:cNvSpPr>
              <a:spLocks/>
            </p:cNvSpPr>
            <p:nvPr/>
          </p:nvSpPr>
          <p:spPr bwMode="auto">
            <a:xfrm>
              <a:off x="3994150" y="905194"/>
              <a:ext cx="374651" cy="4212908"/>
            </a:xfrm>
            <a:custGeom>
              <a:avLst/>
              <a:gdLst>
                <a:gd name="T0" fmla="*/ 0 w 99"/>
                <a:gd name="T1" fmla="*/ 0 h 718"/>
                <a:gd name="T2" fmla="*/ 0 w 99"/>
                <a:gd name="T3" fmla="*/ 673 h 718"/>
                <a:gd name="T4" fmla="*/ 15 w 99"/>
                <a:gd name="T5" fmla="*/ 701 h 718"/>
                <a:gd name="T6" fmla="*/ 35 w 99"/>
                <a:gd name="T7" fmla="*/ 713 h 718"/>
                <a:gd name="T8" fmla="*/ 65 w 99"/>
                <a:gd name="T9" fmla="*/ 713 h 718"/>
                <a:gd name="T10" fmla="*/ 84 w 99"/>
                <a:gd name="T11" fmla="*/ 701 h 718"/>
                <a:gd name="T12" fmla="*/ 99 w 99"/>
                <a:gd name="T13" fmla="*/ 673 h 718"/>
                <a:gd name="T14" fmla="*/ 99 w 99"/>
                <a:gd name="T15" fmla="*/ 0 h 718"/>
                <a:gd name="T16" fmla="*/ 0 w 99"/>
                <a:gd name="T17" fmla="*/ 0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718">
                  <a:moveTo>
                    <a:pt x="0" y="0"/>
                  </a:moveTo>
                  <a:cubicBezTo>
                    <a:pt x="0" y="673"/>
                    <a:pt x="0" y="673"/>
                    <a:pt x="0" y="673"/>
                  </a:cubicBezTo>
                  <a:cubicBezTo>
                    <a:pt x="0" y="683"/>
                    <a:pt x="7" y="695"/>
                    <a:pt x="15" y="701"/>
                  </a:cubicBezTo>
                  <a:cubicBezTo>
                    <a:pt x="35" y="713"/>
                    <a:pt x="35" y="713"/>
                    <a:pt x="35" y="713"/>
                  </a:cubicBezTo>
                  <a:cubicBezTo>
                    <a:pt x="43" y="718"/>
                    <a:pt x="57" y="718"/>
                    <a:pt x="65" y="713"/>
                  </a:cubicBezTo>
                  <a:cubicBezTo>
                    <a:pt x="84" y="701"/>
                    <a:pt x="84" y="701"/>
                    <a:pt x="84" y="701"/>
                  </a:cubicBezTo>
                  <a:cubicBezTo>
                    <a:pt x="93" y="695"/>
                    <a:pt x="99" y="683"/>
                    <a:pt x="99" y="673"/>
                  </a:cubicBezTo>
                  <a:cubicBezTo>
                    <a:pt x="99" y="0"/>
                    <a:pt x="99" y="0"/>
                    <a:pt x="99" y="0"/>
                  </a:cubicBezTo>
                  <a:lnTo>
                    <a:pt x="0" y="0"/>
                  </a:lnTo>
                  <a:close/>
                </a:path>
              </a:pathLst>
            </a:custGeom>
            <a:solidFill>
              <a:srgbClr val="6CAE43"/>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83" name="Freeform 81"/>
            <p:cNvSpPr>
              <a:spLocks/>
            </p:cNvSpPr>
            <p:nvPr/>
          </p:nvSpPr>
          <p:spPr bwMode="auto">
            <a:xfrm>
              <a:off x="3243263" y="4445000"/>
              <a:ext cx="374650" cy="673100"/>
            </a:xfrm>
            <a:custGeom>
              <a:avLst/>
              <a:gdLst>
                <a:gd name="T0" fmla="*/ 0 w 99"/>
                <a:gd name="T1" fmla="*/ 0 h 179"/>
                <a:gd name="T2" fmla="*/ 0 w 99"/>
                <a:gd name="T3" fmla="*/ 134 h 179"/>
                <a:gd name="T4" fmla="*/ 15 w 99"/>
                <a:gd name="T5" fmla="*/ 162 h 179"/>
                <a:gd name="T6" fmla="*/ 34 w 99"/>
                <a:gd name="T7" fmla="*/ 174 h 179"/>
                <a:gd name="T8" fmla="*/ 65 w 99"/>
                <a:gd name="T9" fmla="*/ 174 h 179"/>
                <a:gd name="T10" fmla="*/ 84 w 99"/>
                <a:gd name="T11" fmla="*/ 162 h 179"/>
                <a:gd name="T12" fmla="*/ 99 w 99"/>
                <a:gd name="T13" fmla="*/ 134 h 179"/>
                <a:gd name="T14" fmla="*/ 99 w 99"/>
                <a:gd name="T15" fmla="*/ 0 h 179"/>
                <a:gd name="T16" fmla="*/ 0 w 99"/>
                <a:gd name="T1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79">
                  <a:moveTo>
                    <a:pt x="0" y="0"/>
                  </a:moveTo>
                  <a:cubicBezTo>
                    <a:pt x="0" y="134"/>
                    <a:pt x="0" y="134"/>
                    <a:pt x="0" y="134"/>
                  </a:cubicBezTo>
                  <a:cubicBezTo>
                    <a:pt x="0" y="144"/>
                    <a:pt x="7" y="156"/>
                    <a:pt x="15" y="162"/>
                  </a:cubicBezTo>
                  <a:cubicBezTo>
                    <a:pt x="34" y="174"/>
                    <a:pt x="34" y="174"/>
                    <a:pt x="34" y="174"/>
                  </a:cubicBezTo>
                  <a:cubicBezTo>
                    <a:pt x="43" y="179"/>
                    <a:pt x="56" y="179"/>
                    <a:pt x="65" y="174"/>
                  </a:cubicBezTo>
                  <a:cubicBezTo>
                    <a:pt x="84" y="162"/>
                    <a:pt x="84" y="162"/>
                    <a:pt x="84" y="162"/>
                  </a:cubicBezTo>
                  <a:cubicBezTo>
                    <a:pt x="92" y="156"/>
                    <a:pt x="99" y="144"/>
                    <a:pt x="99" y="134"/>
                  </a:cubicBezTo>
                  <a:cubicBezTo>
                    <a:pt x="99" y="0"/>
                    <a:pt x="99" y="0"/>
                    <a:pt x="99" y="0"/>
                  </a:cubicBezTo>
                  <a:lnTo>
                    <a:pt x="0" y="0"/>
                  </a:lnTo>
                  <a:close/>
                </a:path>
              </a:pathLst>
            </a:custGeom>
            <a:solidFill>
              <a:srgbClr val="6CAE43"/>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84" name="Freeform 82"/>
            <p:cNvSpPr>
              <a:spLocks/>
            </p:cNvSpPr>
            <p:nvPr/>
          </p:nvSpPr>
          <p:spPr bwMode="auto">
            <a:xfrm>
              <a:off x="3617913" y="4445000"/>
              <a:ext cx="376238" cy="673100"/>
            </a:xfrm>
            <a:custGeom>
              <a:avLst/>
              <a:gdLst>
                <a:gd name="T0" fmla="*/ 0 w 99"/>
                <a:gd name="T1" fmla="*/ 0 h 179"/>
                <a:gd name="T2" fmla="*/ 0 w 99"/>
                <a:gd name="T3" fmla="*/ 134 h 179"/>
                <a:gd name="T4" fmla="*/ 15 w 99"/>
                <a:gd name="T5" fmla="*/ 162 h 179"/>
                <a:gd name="T6" fmla="*/ 34 w 99"/>
                <a:gd name="T7" fmla="*/ 174 h 179"/>
                <a:gd name="T8" fmla="*/ 65 w 99"/>
                <a:gd name="T9" fmla="*/ 174 h 179"/>
                <a:gd name="T10" fmla="*/ 84 w 99"/>
                <a:gd name="T11" fmla="*/ 162 h 179"/>
                <a:gd name="T12" fmla="*/ 99 w 99"/>
                <a:gd name="T13" fmla="*/ 134 h 179"/>
                <a:gd name="T14" fmla="*/ 99 w 99"/>
                <a:gd name="T15" fmla="*/ 0 h 179"/>
                <a:gd name="T16" fmla="*/ 0 w 99"/>
                <a:gd name="T1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79">
                  <a:moveTo>
                    <a:pt x="0" y="0"/>
                  </a:moveTo>
                  <a:cubicBezTo>
                    <a:pt x="0" y="134"/>
                    <a:pt x="0" y="134"/>
                    <a:pt x="0" y="134"/>
                  </a:cubicBezTo>
                  <a:cubicBezTo>
                    <a:pt x="0" y="144"/>
                    <a:pt x="7" y="156"/>
                    <a:pt x="15" y="162"/>
                  </a:cubicBezTo>
                  <a:cubicBezTo>
                    <a:pt x="34" y="174"/>
                    <a:pt x="34" y="174"/>
                    <a:pt x="34" y="174"/>
                  </a:cubicBezTo>
                  <a:cubicBezTo>
                    <a:pt x="43" y="179"/>
                    <a:pt x="57" y="179"/>
                    <a:pt x="65" y="174"/>
                  </a:cubicBezTo>
                  <a:cubicBezTo>
                    <a:pt x="84" y="162"/>
                    <a:pt x="84" y="162"/>
                    <a:pt x="84" y="162"/>
                  </a:cubicBezTo>
                  <a:cubicBezTo>
                    <a:pt x="92" y="156"/>
                    <a:pt x="99" y="144"/>
                    <a:pt x="99" y="134"/>
                  </a:cubicBezTo>
                  <a:cubicBezTo>
                    <a:pt x="99" y="0"/>
                    <a:pt x="99" y="0"/>
                    <a:pt x="99" y="0"/>
                  </a:cubicBezTo>
                  <a:lnTo>
                    <a:pt x="0" y="0"/>
                  </a:lnTo>
                  <a:close/>
                </a:path>
              </a:pathLst>
            </a:custGeom>
            <a:solidFill>
              <a:srgbClr val="6CAE43"/>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87" name="Freeform 83"/>
            <p:cNvSpPr>
              <a:spLocks/>
            </p:cNvSpPr>
            <p:nvPr/>
          </p:nvSpPr>
          <p:spPr bwMode="auto">
            <a:xfrm>
              <a:off x="3994151" y="4445000"/>
              <a:ext cx="374650" cy="673100"/>
            </a:xfrm>
            <a:custGeom>
              <a:avLst/>
              <a:gdLst>
                <a:gd name="T0" fmla="*/ 0 w 99"/>
                <a:gd name="T1" fmla="*/ 0 h 179"/>
                <a:gd name="T2" fmla="*/ 0 w 99"/>
                <a:gd name="T3" fmla="*/ 134 h 179"/>
                <a:gd name="T4" fmla="*/ 15 w 99"/>
                <a:gd name="T5" fmla="*/ 162 h 179"/>
                <a:gd name="T6" fmla="*/ 35 w 99"/>
                <a:gd name="T7" fmla="*/ 174 h 179"/>
                <a:gd name="T8" fmla="*/ 65 w 99"/>
                <a:gd name="T9" fmla="*/ 174 h 179"/>
                <a:gd name="T10" fmla="*/ 84 w 99"/>
                <a:gd name="T11" fmla="*/ 162 h 179"/>
                <a:gd name="T12" fmla="*/ 99 w 99"/>
                <a:gd name="T13" fmla="*/ 134 h 179"/>
                <a:gd name="T14" fmla="*/ 99 w 99"/>
                <a:gd name="T15" fmla="*/ 0 h 179"/>
                <a:gd name="T16" fmla="*/ 0 w 99"/>
                <a:gd name="T1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79">
                  <a:moveTo>
                    <a:pt x="0" y="0"/>
                  </a:moveTo>
                  <a:cubicBezTo>
                    <a:pt x="0" y="134"/>
                    <a:pt x="0" y="134"/>
                    <a:pt x="0" y="134"/>
                  </a:cubicBezTo>
                  <a:cubicBezTo>
                    <a:pt x="0" y="144"/>
                    <a:pt x="7" y="156"/>
                    <a:pt x="15" y="162"/>
                  </a:cubicBezTo>
                  <a:cubicBezTo>
                    <a:pt x="35" y="174"/>
                    <a:pt x="35" y="174"/>
                    <a:pt x="35" y="174"/>
                  </a:cubicBezTo>
                  <a:cubicBezTo>
                    <a:pt x="43" y="179"/>
                    <a:pt x="57" y="179"/>
                    <a:pt x="65" y="174"/>
                  </a:cubicBezTo>
                  <a:cubicBezTo>
                    <a:pt x="84" y="162"/>
                    <a:pt x="84" y="162"/>
                    <a:pt x="84" y="162"/>
                  </a:cubicBezTo>
                  <a:cubicBezTo>
                    <a:pt x="93" y="156"/>
                    <a:pt x="99" y="144"/>
                    <a:pt x="99" y="134"/>
                  </a:cubicBezTo>
                  <a:cubicBezTo>
                    <a:pt x="99" y="0"/>
                    <a:pt x="99" y="0"/>
                    <a:pt x="99" y="0"/>
                  </a:cubicBezTo>
                  <a:lnTo>
                    <a:pt x="0" y="0"/>
                  </a:lnTo>
                  <a:close/>
                </a:path>
              </a:pathLst>
            </a:custGeom>
            <a:solidFill>
              <a:srgbClr val="6CAE43"/>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88" name="Freeform 84"/>
            <p:cNvSpPr>
              <a:spLocks/>
            </p:cNvSpPr>
            <p:nvPr/>
          </p:nvSpPr>
          <p:spPr bwMode="auto">
            <a:xfrm>
              <a:off x="3614738" y="5854700"/>
              <a:ext cx="385763" cy="492125"/>
            </a:xfrm>
            <a:custGeom>
              <a:avLst/>
              <a:gdLst>
                <a:gd name="T0" fmla="*/ 51 w 102"/>
                <a:gd name="T1" fmla="*/ 0 h 131"/>
                <a:gd name="T2" fmla="*/ 0 w 102"/>
                <a:gd name="T3" fmla="*/ 6 h 131"/>
                <a:gd name="T4" fmla="*/ 51 w 102"/>
                <a:gd name="T5" fmla="*/ 131 h 131"/>
                <a:gd name="T6" fmla="*/ 102 w 102"/>
                <a:gd name="T7" fmla="*/ 6 h 131"/>
                <a:gd name="T8" fmla="*/ 51 w 102"/>
                <a:gd name="T9" fmla="*/ 0 h 131"/>
              </a:gdLst>
              <a:ahLst/>
              <a:cxnLst>
                <a:cxn ang="0">
                  <a:pos x="T0" y="T1"/>
                </a:cxn>
                <a:cxn ang="0">
                  <a:pos x="T2" y="T3"/>
                </a:cxn>
                <a:cxn ang="0">
                  <a:pos x="T4" y="T5"/>
                </a:cxn>
                <a:cxn ang="0">
                  <a:pos x="T6" y="T7"/>
                </a:cxn>
                <a:cxn ang="0">
                  <a:pos x="T8" y="T9"/>
                </a:cxn>
              </a:cxnLst>
              <a:rect l="0" t="0" r="r" b="b"/>
              <a:pathLst>
                <a:path w="102" h="131">
                  <a:moveTo>
                    <a:pt x="51" y="0"/>
                  </a:moveTo>
                  <a:cubicBezTo>
                    <a:pt x="33" y="0"/>
                    <a:pt x="16" y="2"/>
                    <a:pt x="0" y="6"/>
                  </a:cubicBezTo>
                  <a:cubicBezTo>
                    <a:pt x="51" y="131"/>
                    <a:pt x="51" y="131"/>
                    <a:pt x="51" y="131"/>
                  </a:cubicBezTo>
                  <a:cubicBezTo>
                    <a:pt x="102" y="6"/>
                    <a:pt x="102" y="6"/>
                    <a:pt x="102" y="6"/>
                  </a:cubicBezTo>
                  <a:cubicBezTo>
                    <a:pt x="85" y="2"/>
                    <a:pt x="68" y="0"/>
                    <a:pt x="51" y="0"/>
                  </a:cubicBezTo>
                  <a:close/>
                </a:path>
              </a:pathLst>
            </a:custGeom>
            <a:solidFill>
              <a:sysClr val="windowText" lastClr="000000">
                <a:lumMod val="65000"/>
                <a:lumOff val="35000"/>
              </a:sys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sp>
        <p:nvSpPr>
          <p:cNvPr id="89" name="Freeform 35"/>
          <p:cNvSpPr>
            <a:spLocks noEditPoints="1"/>
          </p:cNvSpPr>
          <p:nvPr/>
        </p:nvSpPr>
        <p:spPr bwMode="auto">
          <a:xfrm>
            <a:off x="7591341" y="2601795"/>
            <a:ext cx="993435" cy="994321"/>
          </a:xfrm>
          <a:custGeom>
            <a:avLst/>
            <a:gdLst>
              <a:gd name="T0" fmla="*/ 235 w 471"/>
              <a:gd name="T1" fmla="*/ 0 h 471"/>
              <a:gd name="T2" fmla="*/ 0 w 471"/>
              <a:gd name="T3" fmla="*/ 235 h 471"/>
              <a:gd name="T4" fmla="*/ 235 w 471"/>
              <a:gd name="T5" fmla="*/ 471 h 471"/>
              <a:gd name="T6" fmla="*/ 471 w 471"/>
              <a:gd name="T7" fmla="*/ 235 h 471"/>
              <a:gd name="T8" fmla="*/ 235 w 471"/>
              <a:gd name="T9" fmla="*/ 0 h 471"/>
              <a:gd name="T10" fmla="*/ 235 w 471"/>
              <a:gd name="T11" fmla="*/ 408 h 471"/>
              <a:gd name="T12" fmla="*/ 62 w 471"/>
              <a:gd name="T13" fmla="*/ 235 h 471"/>
              <a:gd name="T14" fmla="*/ 235 w 471"/>
              <a:gd name="T15" fmla="*/ 62 h 471"/>
              <a:gd name="T16" fmla="*/ 408 w 471"/>
              <a:gd name="T17" fmla="*/ 235 h 471"/>
              <a:gd name="T18" fmla="*/ 235 w 471"/>
              <a:gd name="T19" fmla="*/ 408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71">
                <a:moveTo>
                  <a:pt x="235" y="0"/>
                </a:moveTo>
                <a:cubicBezTo>
                  <a:pt x="105" y="0"/>
                  <a:pt x="0" y="105"/>
                  <a:pt x="0" y="235"/>
                </a:cubicBezTo>
                <a:cubicBezTo>
                  <a:pt x="0" y="365"/>
                  <a:pt x="105" y="471"/>
                  <a:pt x="235" y="471"/>
                </a:cubicBezTo>
                <a:cubicBezTo>
                  <a:pt x="365" y="471"/>
                  <a:pt x="471" y="365"/>
                  <a:pt x="471" y="235"/>
                </a:cubicBezTo>
                <a:cubicBezTo>
                  <a:pt x="471" y="105"/>
                  <a:pt x="365" y="0"/>
                  <a:pt x="235" y="0"/>
                </a:cubicBezTo>
                <a:close/>
                <a:moveTo>
                  <a:pt x="235" y="408"/>
                </a:moveTo>
                <a:cubicBezTo>
                  <a:pt x="140" y="408"/>
                  <a:pt x="62" y="331"/>
                  <a:pt x="62" y="235"/>
                </a:cubicBezTo>
                <a:cubicBezTo>
                  <a:pt x="62" y="140"/>
                  <a:pt x="140" y="62"/>
                  <a:pt x="235" y="62"/>
                </a:cubicBezTo>
                <a:cubicBezTo>
                  <a:pt x="331" y="62"/>
                  <a:pt x="408" y="140"/>
                  <a:pt x="408" y="235"/>
                </a:cubicBezTo>
                <a:cubicBezTo>
                  <a:pt x="408" y="331"/>
                  <a:pt x="331" y="408"/>
                  <a:pt x="235" y="408"/>
                </a:cubicBezTo>
                <a:close/>
              </a:path>
            </a:pathLst>
          </a:custGeom>
          <a:solidFill>
            <a:srgbClr val="6CAE43"/>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endParaRPr>
          </a:p>
        </p:txBody>
      </p:sp>
      <p:grpSp>
        <p:nvGrpSpPr>
          <p:cNvPr id="90" name="Group 86"/>
          <p:cNvGrpSpPr/>
          <p:nvPr/>
        </p:nvGrpSpPr>
        <p:grpSpPr>
          <a:xfrm>
            <a:off x="6187490" y="3886888"/>
            <a:ext cx="568599" cy="2366938"/>
            <a:chOff x="3243263" y="1661479"/>
            <a:chExt cx="1125538" cy="4685346"/>
          </a:xfrm>
        </p:grpSpPr>
        <p:sp>
          <p:nvSpPr>
            <p:cNvPr id="91" name="Freeform 87"/>
            <p:cNvSpPr>
              <a:spLocks/>
            </p:cNvSpPr>
            <p:nvPr/>
          </p:nvSpPr>
          <p:spPr bwMode="auto">
            <a:xfrm>
              <a:off x="3243263" y="4722813"/>
              <a:ext cx="1125538" cy="1624012"/>
            </a:xfrm>
            <a:custGeom>
              <a:avLst/>
              <a:gdLst>
                <a:gd name="T0" fmla="*/ 709 w 709"/>
                <a:gd name="T1" fmla="*/ 161 h 1023"/>
                <a:gd name="T2" fmla="*/ 356 w 709"/>
                <a:gd name="T3" fmla="*/ 1023 h 1023"/>
                <a:gd name="T4" fmla="*/ 0 w 709"/>
                <a:gd name="T5" fmla="*/ 161 h 1023"/>
                <a:gd name="T6" fmla="*/ 0 w 709"/>
                <a:gd name="T7" fmla="*/ 0 h 1023"/>
                <a:gd name="T8" fmla="*/ 709 w 709"/>
                <a:gd name="T9" fmla="*/ 0 h 1023"/>
                <a:gd name="T10" fmla="*/ 709 w 709"/>
                <a:gd name="T11" fmla="*/ 161 h 1023"/>
              </a:gdLst>
              <a:ahLst/>
              <a:cxnLst>
                <a:cxn ang="0">
                  <a:pos x="T0" y="T1"/>
                </a:cxn>
                <a:cxn ang="0">
                  <a:pos x="T2" y="T3"/>
                </a:cxn>
                <a:cxn ang="0">
                  <a:pos x="T4" y="T5"/>
                </a:cxn>
                <a:cxn ang="0">
                  <a:pos x="T6" y="T7"/>
                </a:cxn>
                <a:cxn ang="0">
                  <a:pos x="T8" y="T9"/>
                </a:cxn>
                <a:cxn ang="0">
                  <a:pos x="T10" y="T11"/>
                </a:cxn>
              </a:cxnLst>
              <a:rect l="0" t="0" r="r" b="b"/>
              <a:pathLst>
                <a:path w="709" h="1023">
                  <a:moveTo>
                    <a:pt x="709" y="161"/>
                  </a:moveTo>
                  <a:lnTo>
                    <a:pt x="356" y="1023"/>
                  </a:lnTo>
                  <a:lnTo>
                    <a:pt x="0" y="161"/>
                  </a:lnTo>
                  <a:lnTo>
                    <a:pt x="0" y="0"/>
                  </a:lnTo>
                  <a:lnTo>
                    <a:pt x="709" y="0"/>
                  </a:lnTo>
                  <a:lnTo>
                    <a:pt x="709" y="161"/>
                  </a:lnTo>
                  <a:close/>
                </a:path>
              </a:pathLst>
            </a:custGeom>
            <a:solidFill>
              <a:srgbClr val="DDBDA3"/>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92" name="Freeform 88"/>
            <p:cNvSpPr>
              <a:spLocks/>
            </p:cNvSpPr>
            <p:nvPr/>
          </p:nvSpPr>
          <p:spPr bwMode="auto">
            <a:xfrm>
              <a:off x="3243263" y="1661479"/>
              <a:ext cx="374651" cy="3456623"/>
            </a:xfrm>
            <a:custGeom>
              <a:avLst/>
              <a:gdLst>
                <a:gd name="T0" fmla="*/ 0 w 99"/>
                <a:gd name="T1" fmla="*/ 0 h 718"/>
                <a:gd name="T2" fmla="*/ 0 w 99"/>
                <a:gd name="T3" fmla="*/ 673 h 718"/>
                <a:gd name="T4" fmla="*/ 15 w 99"/>
                <a:gd name="T5" fmla="*/ 701 h 718"/>
                <a:gd name="T6" fmla="*/ 34 w 99"/>
                <a:gd name="T7" fmla="*/ 713 h 718"/>
                <a:gd name="T8" fmla="*/ 65 w 99"/>
                <a:gd name="T9" fmla="*/ 713 h 718"/>
                <a:gd name="T10" fmla="*/ 84 w 99"/>
                <a:gd name="T11" fmla="*/ 701 h 718"/>
                <a:gd name="T12" fmla="*/ 99 w 99"/>
                <a:gd name="T13" fmla="*/ 673 h 718"/>
                <a:gd name="T14" fmla="*/ 99 w 99"/>
                <a:gd name="T15" fmla="*/ 0 h 718"/>
                <a:gd name="T16" fmla="*/ 0 w 99"/>
                <a:gd name="T17" fmla="*/ 0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718">
                  <a:moveTo>
                    <a:pt x="0" y="0"/>
                  </a:moveTo>
                  <a:cubicBezTo>
                    <a:pt x="0" y="673"/>
                    <a:pt x="0" y="673"/>
                    <a:pt x="0" y="673"/>
                  </a:cubicBezTo>
                  <a:cubicBezTo>
                    <a:pt x="0" y="683"/>
                    <a:pt x="7" y="695"/>
                    <a:pt x="15" y="701"/>
                  </a:cubicBezTo>
                  <a:cubicBezTo>
                    <a:pt x="34" y="713"/>
                    <a:pt x="34" y="713"/>
                    <a:pt x="34" y="713"/>
                  </a:cubicBezTo>
                  <a:cubicBezTo>
                    <a:pt x="43" y="718"/>
                    <a:pt x="56" y="718"/>
                    <a:pt x="65" y="713"/>
                  </a:cubicBezTo>
                  <a:cubicBezTo>
                    <a:pt x="84" y="701"/>
                    <a:pt x="84" y="701"/>
                    <a:pt x="84" y="701"/>
                  </a:cubicBezTo>
                  <a:cubicBezTo>
                    <a:pt x="92" y="695"/>
                    <a:pt x="99" y="683"/>
                    <a:pt x="99" y="673"/>
                  </a:cubicBezTo>
                  <a:cubicBezTo>
                    <a:pt x="99" y="0"/>
                    <a:pt x="99" y="0"/>
                    <a:pt x="99" y="0"/>
                  </a:cubicBezTo>
                  <a:lnTo>
                    <a:pt x="0" y="0"/>
                  </a:lnTo>
                  <a:close/>
                </a:path>
              </a:pathLst>
            </a:custGeom>
            <a:solidFill>
              <a:srgbClr val="6CAE43"/>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93" name="Freeform 89"/>
            <p:cNvSpPr>
              <a:spLocks/>
            </p:cNvSpPr>
            <p:nvPr/>
          </p:nvSpPr>
          <p:spPr bwMode="auto">
            <a:xfrm>
              <a:off x="3617914" y="1661479"/>
              <a:ext cx="376238" cy="3456621"/>
            </a:xfrm>
            <a:custGeom>
              <a:avLst/>
              <a:gdLst>
                <a:gd name="T0" fmla="*/ 0 w 99"/>
                <a:gd name="T1" fmla="*/ 0 h 718"/>
                <a:gd name="T2" fmla="*/ 0 w 99"/>
                <a:gd name="T3" fmla="*/ 673 h 718"/>
                <a:gd name="T4" fmla="*/ 15 w 99"/>
                <a:gd name="T5" fmla="*/ 701 h 718"/>
                <a:gd name="T6" fmla="*/ 34 w 99"/>
                <a:gd name="T7" fmla="*/ 713 h 718"/>
                <a:gd name="T8" fmla="*/ 65 w 99"/>
                <a:gd name="T9" fmla="*/ 713 h 718"/>
                <a:gd name="T10" fmla="*/ 84 w 99"/>
                <a:gd name="T11" fmla="*/ 701 h 718"/>
                <a:gd name="T12" fmla="*/ 99 w 99"/>
                <a:gd name="T13" fmla="*/ 673 h 718"/>
                <a:gd name="T14" fmla="*/ 99 w 99"/>
                <a:gd name="T15" fmla="*/ 0 h 718"/>
                <a:gd name="T16" fmla="*/ 0 w 99"/>
                <a:gd name="T17" fmla="*/ 0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718">
                  <a:moveTo>
                    <a:pt x="0" y="0"/>
                  </a:moveTo>
                  <a:cubicBezTo>
                    <a:pt x="0" y="673"/>
                    <a:pt x="0" y="673"/>
                    <a:pt x="0" y="673"/>
                  </a:cubicBezTo>
                  <a:cubicBezTo>
                    <a:pt x="0" y="683"/>
                    <a:pt x="7" y="695"/>
                    <a:pt x="15" y="701"/>
                  </a:cubicBezTo>
                  <a:cubicBezTo>
                    <a:pt x="34" y="713"/>
                    <a:pt x="34" y="713"/>
                    <a:pt x="34" y="713"/>
                  </a:cubicBezTo>
                  <a:cubicBezTo>
                    <a:pt x="43" y="718"/>
                    <a:pt x="57" y="718"/>
                    <a:pt x="65" y="713"/>
                  </a:cubicBezTo>
                  <a:cubicBezTo>
                    <a:pt x="84" y="701"/>
                    <a:pt x="84" y="701"/>
                    <a:pt x="84" y="701"/>
                  </a:cubicBezTo>
                  <a:cubicBezTo>
                    <a:pt x="92" y="695"/>
                    <a:pt x="99" y="683"/>
                    <a:pt x="99" y="673"/>
                  </a:cubicBezTo>
                  <a:cubicBezTo>
                    <a:pt x="99" y="0"/>
                    <a:pt x="99" y="0"/>
                    <a:pt x="99" y="0"/>
                  </a:cubicBezTo>
                  <a:lnTo>
                    <a:pt x="0" y="0"/>
                  </a:lnTo>
                  <a:close/>
                </a:path>
              </a:pathLst>
            </a:custGeom>
            <a:solidFill>
              <a:srgbClr val="6CAE43"/>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94" name="Freeform 90"/>
            <p:cNvSpPr>
              <a:spLocks/>
            </p:cNvSpPr>
            <p:nvPr/>
          </p:nvSpPr>
          <p:spPr bwMode="auto">
            <a:xfrm>
              <a:off x="3994150" y="1661479"/>
              <a:ext cx="374651" cy="3456621"/>
            </a:xfrm>
            <a:custGeom>
              <a:avLst/>
              <a:gdLst>
                <a:gd name="T0" fmla="*/ 0 w 99"/>
                <a:gd name="T1" fmla="*/ 0 h 718"/>
                <a:gd name="T2" fmla="*/ 0 w 99"/>
                <a:gd name="T3" fmla="*/ 673 h 718"/>
                <a:gd name="T4" fmla="*/ 15 w 99"/>
                <a:gd name="T5" fmla="*/ 701 h 718"/>
                <a:gd name="T6" fmla="*/ 35 w 99"/>
                <a:gd name="T7" fmla="*/ 713 h 718"/>
                <a:gd name="T8" fmla="*/ 65 w 99"/>
                <a:gd name="T9" fmla="*/ 713 h 718"/>
                <a:gd name="T10" fmla="*/ 84 w 99"/>
                <a:gd name="T11" fmla="*/ 701 h 718"/>
                <a:gd name="T12" fmla="*/ 99 w 99"/>
                <a:gd name="T13" fmla="*/ 673 h 718"/>
                <a:gd name="T14" fmla="*/ 99 w 99"/>
                <a:gd name="T15" fmla="*/ 0 h 718"/>
                <a:gd name="T16" fmla="*/ 0 w 99"/>
                <a:gd name="T17" fmla="*/ 0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718">
                  <a:moveTo>
                    <a:pt x="0" y="0"/>
                  </a:moveTo>
                  <a:cubicBezTo>
                    <a:pt x="0" y="673"/>
                    <a:pt x="0" y="673"/>
                    <a:pt x="0" y="673"/>
                  </a:cubicBezTo>
                  <a:cubicBezTo>
                    <a:pt x="0" y="683"/>
                    <a:pt x="7" y="695"/>
                    <a:pt x="15" y="701"/>
                  </a:cubicBezTo>
                  <a:cubicBezTo>
                    <a:pt x="35" y="713"/>
                    <a:pt x="35" y="713"/>
                    <a:pt x="35" y="713"/>
                  </a:cubicBezTo>
                  <a:cubicBezTo>
                    <a:pt x="43" y="718"/>
                    <a:pt x="57" y="718"/>
                    <a:pt x="65" y="713"/>
                  </a:cubicBezTo>
                  <a:cubicBezTo>
                    <a:pt x="84" y="701"/>
                    <a:pt x="84" y="701"/>
                    <a:pt x="84" y="701"/>
                  </a:cubicBezTo>
                  <a:cubicBezTo>
                    <a:pt x="93" y="695"/>
                    <a:pt x="99" y="683"/>
                    <a:pt x="99" y="673"/>
                  </a:cubicBezTo>
                  <a:cubicBezTo>
                    <a:pt x="99" y="0"/>
                    <a:pt x="99" y="0"/>
                    <a:pt x="99" y="0"/>
                  </a:cubicBezTo>
                  <a:lnTo>
                    <a:pt x="0" y="0"/>
                  </a:lnTo>
                  <a:close/>
                </a:path>
              </a:pathLst>
            </a:custGeom>
            <a:solidFill>
              <a:srgbClr val="6CAE43"/>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95" name="Freeform 91"/>
            <p:cNvSpPr>
              <a:spLocks/>
            </p:cNvSpPr>
            <p:nvPr/>
          </p:nvSpPr>
          <p:spPr bwMode="auto">
            <a:xfrm>
              <a:off x="3243263" y="4445000"/>
              <a:ext cx="374650" cy="673100"/>
            </a:xfrm>
            <a:custGeom>
              <a:avLst/>
              <a:gdLst>
                <a:gd name="T0" fmla="*/ 0 w 99"/>
                <a:gd name="T1" fmla="*/ 0 h 179"/>
                <a:gd name="T2" fmla="*/ 0 w 99"/>
                <a:gd name="T3" fmla="*/ 134 h 179"/>
                <a:gd name="T4" fmla="*/ 15 w 99"/>
                <a:gd name="T5" fmla="*/ 162 h 179"/>
                <a:gd name="T6" fmla="*/ 34 w 99"/>
                <a:gd name="T7" fmla="*/ 174 h 179"/>
                <a:gd name="T8" fmla="*/ 65 w 99"/>
                <a:gd name="T9" fmla="*/ 174 h 179"/>
                <a:gd name="T10" fmla="*/ 84 w 99"/>
                <a:gd name="T11" fmla="*/ 162 h 179"/>
                <a:gd name="T12" fmla="*/ 99 w 99"/>
                <a:gd name="T13" fmla="*/ 134 h 179"/>
                <a:gd name="T14" fmla="*/ 99 w 99"/>
                <a:gd name="T15" fmla="*/ 0 h 179"/>
                <a:gd name="T16" fmla="*/ 0 w 99"/>
                <a:gd name="T1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79">
                  <a:moveTo>
                    <a:pt x="0" y="0"/>
                  </a:moveTo>
                  <a:cubicBezTo>
                    <a:pt x="0" y="134"/>
                    <a:pt x="0" y="134"/>
                    <a:pt x="0" y="134"/>
                  </a:cubicBezTo>
                  <a:cubicBezTo>
                    <a:pt x="0" y="144"/>
                    <a:pt x="7" y="156"/>
                    <a:pt x="15" y="162"/>
                  </a:cubicBezTo>
                  <a:cubicBezTo>
                    <a:pt x="34" y="174"/>
                    <a:pt x="34" y="174"/>
                    <a:pt x="34" y="174"/>
                  </a:cubicBezTo>
                  <a:cubicBezTo>
                    <a:pt x="43" y="179"/>
                    <a:pt x="56" y="179"/>
                    <a:pt x="65" y="174"/>
                  </a:cubicBezTo>
                  <a:cubicBezTo>
                    <a:pt x="84" y="162"/>
                    <a:pt x="84" y="162"/>
                    <a:pt x="84" y="162"/>
                  </a:cubicBezTo>
                  <a:cubicBezTo>
                    <a:pt x="92" y="156"/>
                    <a:pt x="99" y="144"/>
                    <a:pt x="99" y="134"/>
                  </a:cubicBezTo>
                  <a:cubicBezTo>
                    <a:pt x="99" y="0"/>
                    <a:pt x="99" y="0"/>
                    <a:pt x="99" y="0"/>
                  </a:cubicBezTo>
                  <a:lnTo>
                    <a:pt x="0" y="0"/>
                  </a:lnTo>
                  <a:close/>
                </a:path>
              </a:pathLst>
            </a:custGeom>
            <a:solidFill>
              <a:srgbClr val="6CAE43"/>
            </a:solidFill>
            <a:ln>
              <a:solidFill>
                <a:srgbClr val="6CAE43"/>
              </a:solid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96" name="Freeform 92"/>
            <p:cNvSpPr>
              <a:spLocks/>
            </p:cNvSpPr>
            <p:nvPr/>
          </p:nvSpPr>
          <p:spPr bwMode="auto">
            <a:xfrm>
              <a:off x="3617913" y="4445000"/>
              <a:ext cx="376238" cy="673100"/>
            </a:xfrm>
            <a:custGeom>
              <a:avLst/>
              <a:gdLst>
                <a:gd name="T0" fmla="*/ 0 w 99"/>
                <a:gd name="T1" fmla="*/ 0 h 179"/>
                <a:gd name="T2" fmla="*/ 0 w 99"/>
                <a:gd name="T3" fmla="*/ 134 h 179"/>
                <a:gd name="T4" fmla="*/ 15 w 99"/>
                <a:gd name="T5" fmla="*/ 162 h 179"/>
                <a:gd name="T6" fmla="*/ 34 w 99"/>
                <a:gd name="T7" fmla="*/ 174 h 179"/>
                <a:gd name="T8" fmla="*/ 65 w 99"/>
                <a:gd name="T9" fmla="*/ 174 h 179"/>
                <a:gd name="T10" fmla="*/ 84 w 99"/>
                <a:gd name="T11" fmla="*/ 162 h 179"/>
                <a:gd name="T12" fmla="*/ 99 w 99"/>
                <a:gd name="T13" fmla="*/ 134 h 179"/>
                <a:gd name="T14" fmla="*/ 99 w 99"/>
                <a:gd name="T15" fmla="*/ 0 h 179"/>
                <a:gd name="T16" fmla="*/ 0 w 99"/>
                <a:gd name="T1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79">
                  <a:moveTo>
                    <a:pt x="0" y="0"/>
                  </a:moveTo>
                  <a:cubicBezTo>
                    <a:pt x="0" y="134"/>
                    <a:pt x="0" y="134"/>
                    <a:pt x="0" y="134"/>
                  </a:cubicBezTo>
                  <a:cubicBezTo>
                    <a:pt x="0" y="144"/>
                    <a:pt x="7" y="156"/>
                    <a:pt x="15" y="162"/>
                  </a:cubicBezTo>
                  <a:cubicBezTo>
                    <a:pt x="34" y="174"/>
                    <a:pt x="34" y="174"/>
                    <a:pt x="34" y="174"/>
                  </a:cubicBezTo>
                  <a:cubicBezTo>
                    <a:pt x="43" y="179"/>
                    <a:pt x="57" y="179"/>
                    <a:pt x="65" y="174"/>
                  </a:cubicBezTo>
                  <a:cubicBezTo>
                    <a:pt x="84" y="162"/>
                    <a:pt x="84" y="162"/>
                    <a:pt x="84" y="162"/>
                  </a:cubicBezTo>
                  <a:cubicBezTo>
                    <a:pt x="92" y="156"/>
                    <a:pt x="99" y="144"/>
                    <a:pt x="99" y="134"/>
                  </a:cubicBezTo>
                  <a:cubicBezTo>
                    <a:pt x="99" y="0"/>
                    <a:pt x="99" y="0"/>
                    <a:pt x="99" y="0"/>
                  </a:cubicBezTo>
                  <a:lnTo>
                    <a:pt x="0" y="0"/>
                  </a:lnTo>
                  <a:close/>
                </a:path>
              </a:pathLst>
            </a:custGeom>
            <a:solidFill>
              <a:srgbClr val="6CAE43"/>
            </a:solidFill>
            <a:ln>
              <a:solidFill>
                <a:srgbClr val="6CAE43"/>
              </a:solid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97" name="Freeform 93"/>
            <p:cNvSpPr>
              <a:spLocks/>
            </p:cNvSpPr>
            <p:nvPr/>
          </p:nvSpPr>
          <p:spPr bwMode="auto">
            <a:xfrm>
              <a:off x="3994151" y="4445000"/>
              <a:ext cx="374650" cy="673100"/>
            </a:xfrm>
            <a:custGeom>
              <a:avLst/>
              <a:gdLst>
                <a:gd name="T0" fmla="*/ 0 w 99"/>
                <a:gd name="T1" fmla="*/ 0 h 179"/>
                <a:gd name="T2" fmla="*/ 0 w 99"/>
                <a:gd name="T3" fmla="*/ 134 h 179"/>
                <a:gd name="T4" fmla="*/ 15 w 99"/>
                <a:gd name="T5" fmla="*/ 162 h 179"/>
                <a:gd name="T6" fmla="*/ 35 w 99"/>
                <a:gd name="T7" fmla="*/ 174 h 179"/>
                <a:gd name="T8" fmla="*/ 65 w 99"/>
                <a:gd name="T9" fmla="*/ 174 h 179"/>
                <a:gd name="T10" fmla="*/ 84 w 99"/>
                <a:gd name="T11" fmla="*/ 162 h 179"/>
                <a:gd name="T12" fmla="*/ 99 w 99"/>
                <a:gd name="T13" fmla="*/ 134 h 179"/>
                <a:gd name="T14" fmla="*/ 99 w 99"/>
                <a:gd name="T15" fmla="*/ 0 h 179"/>
                <a:gd name="T16" fmla="*/ 0 w 99"/>
                <a:gd name="T1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79">
                  <a:moveTo>
                    <a:pt x="0" y="0"/>
                  </a:moveTo>
                  <a:cubicBezTo>
                    <a:pt x="0" y="134"/>
                    <a:pt x="0" y="134"/>
                    <a:pt x="0" y="134"/>
                  </a:cubicBezTo>
                  <a:cubicBezTo>
                    <a:pt x="0" y="144"/>
                    <a:pt x="7" y="156"/>
                    <a:pt x="15" y="162"/>
                  </a:cubicBezTo>
                  <a:cubicBezTo>
                    <a:pt x="35" y="174"/>
                    <a:pt x="35" y="174"/>
                    <a:pt x="35" y="174"/>
                  </a:cubicBezTo>
                  <a:cubicBezTo>
                    <a:pt x="43" y="179"/>
                    <a:pt x="57" y="179"/>
                    <a:pt x="65" y="174"/>
                  </a:cubicBezTo>
                  <a:cubicBezTo>
                    <a:pt x="84" y="162"/>
                    <a:pt x="84" y="162"/>
                    <a:pt x="84" y="162"/>
                  </a:cubicBezTo>
                  <a:cubicBezTo>
                    <a:pt x="93" y="156"/>
                    <a:pt x="99" y="144"/>
                    <a:pt x="99" y="134"/>
                  </a:cubicBezTo>
                  <a:cubicBezTo>
                    <a:pt x="99" y="0"/>
                    <a:pt x="99" y="0"/>
                    <a:pt x="99" y="0"/>
                  </a:cubicBezTo>
                  <a:lnTo>
                    <a:pt x="0" y="0"/>
                  </a:lnTo>
                  <a:close/>
                </a:path>
              </a:pathLst>
            </a:custGeom>
            <a:solidFill>
              <a:srgbClr val="6CAE43"/>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98" name="Freeform 94"/>
            <p:cNvSpPr>
              <a:spLocks/>
            </p:cNvSpPr>
            <p:nvPr/>
          </p:nvSpPr>
          <p:spPr bwMode="auto">
            <a:xfrm>
              <a:off x="3614738" y="5854700"/>
              <a:ext cx="385763" cy="492125"/>
            </a:xfrm>
            <a:custGeom>
              <a:avLst/>
              <a:gdLst>
                <a:gd name="T0" fmla="*/ 51 w 102"/>
                <a:gd name="T1" fmla="*/ 0 h 131"/>
                <a:gd name="T2" fmla="*/ 0 w 102"/>
                <a:gd name="T3" fmla="*/ 6 h 131"/>
                <a:gd name="T4" fmla="*/ 51 w 102"/>
                <a:gd name="T5" fmla="*/ 131 h 131"/>
                <a:gd name="T6" fmla="*/ 102 w 102"/>
                <a:gd name="T7" fmla="*/ 6 h 131"/>
                <a:gd name="T8" fmla="*/ 51 w 102"/>
                <a:gd name="T9" fmla="*/ 0 h 131"/>
              </a:gdLst>
              <a:ahLst/>
              <a:cxnLst>
                <a:cxn ang="0">
                  <a:pos x="T0" y="T1"/>
                </a:cxn>
                <a:cxn ang="0">
                  <a:pos x="T2" y="T3"/>
                </a:cxn>
                <a:cxn ang="0">
                  <a:pos x="T4" y="T5"/>
                </a:cxn>
                <a:cxn ang="0">
                  <a:pos x="T6" y="T7"/>
                </a:cxn>
                <a:cxn ang="0">
                  <a:pos x="T8" y="T9"/>
                </a:cxn>
              </a:cxnLst>
              <a:rect l="0" t="0" r="r" b="b"/>
              <a:pathLst>
                <a:path w="102" h="131">
                  <a:moveTo>
                    <a:pt x="51" y="0"/>
                  </a:moveTo>
                  <a:cubicBezTo>
                    <a:pt x="33" y="0"/>
                    <a:pt x="16" y="2"/>
                    <a:pt x="0" y="6"/>
                  </a:cubicBezTo>
                  <a:cubicBezTo>
                    <a:pt x="51" y="131"/>
                    <a:pt x="51" y="131"/>
                    <a:pt x="51" y="131"/>
                  </a:cubicBezTo>
                  <a:cubicBezTo>
                    <a:pt x="102" y="6"/>
                    <a:pt x="102" y="6"/>
                    <a:pt x="102" y="6"/>
                  </a:cubicBezTo>
                  <a:cubicBezTo>
                    <a:pt x="85" y="2"/>
                    <a:pt x="68" y="0"/>
                    <a:pt x="51" y="0"/>
                  </a:cubicBezTo>
                  <a:close/>
                </a:path>
              </a:pathLst>
            </a:custGeom>
            <a:solidFill>
              <a:sysClr val="windowText" lastClr="000000">
                <a:lumMod val="65000"/>
                <a:lumOff val="35000"/>
              </a:sys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sp>
        <p:nvSpPr>
          <p:cNvPr id="99" name="Freeform 35"/>
          <p:cNvSpPr>
            <a:spLocks noEditPoints="1"/>
          </p:cNvSpPr>
          <p:nvPr/>
        </p:nvSpPr>
        <p:spPr bwMode="auto">
          <a:xfrm>
            <a:off x="5975069" y="2992473"/>
            <a:ext cx="993435" cy="994321"/>
          </a:xfrm>
          <a:custGeom>
            <a:avLst/>
            <a:gdLst>
              <a:gd name="T0" fmla="*/ 235 w 471"/>
              <a:gd name="T1" fmla="*/ 0 h 471"/>
              <a:gd name="T2" fmla="*/ 0 w 471"/>
              <a:gd name="T3" fmla="*/ 235 h 471"/>
              <a:gd name="T4" fmla="*/ 235 w 471"/>
              <a:gd name="T5" fmla="*/ 471 h 471"/>
              <a:gd name="T6" fmla="*/ 471 w 471"/>
              <a:gd name="T7" fmla="*/ 235 h 471"/>
              <a:gd name="T8" fmla="*/ 235 w 471"/>
              <a:gd name="T9" fmla="*/ 0 h 471"/>
              <a:gd name="T10" fmla="*/ 235 w 471"/>
              <a:gd name="T11" fmla="*/ 408 h 471"/>
              <a:gd name="T12" fmla="*/ 62 w 471"/>
              <a:gd name="T13" fmla="*/ 235 h 471"/>
              <a:gd name="T14" fmla="*/ 235 w 471"/>
              <a:gd name="T15" fmla="*/ 62 h 471"/>
              <a:gd name="T16" fmla="*/ 408 w 471"/>
              <a:gd name="T17" fmla="*/ 235 h 471"/>
              <a:gd name="T18" fmla="*/ 235 w 471"/>
              <a:gd name="T19" fmla="*/ 408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71">
                <a:moveTo>
                  <a:pt x="235" y="0"/>
                </a:moveTo>
                <a:cubicBezTo>
                  <a:pt x="105" y="0"/>
                  <a:pt x="0" y="105"/>
                  <a:pt x="0" y="235"/>
                </a:cubicBezTo>
                <a:cubicBezTo>
                  <a:pt x="0" y="365"/>
                  <a:pt x="105" y="471"/>
                  <a:pt x="235" y="471"/>
                </a:cubicBezTo>
                <a:cubicBezTo>
                  <a:pt x="365" y="471"/>
                  <a:pt x="471" y="365"/>
                  <a:pt x="471" y="235"/>
                </a:cubicBezTo>
                <a:cubicBezTo>
                  <a:pt x="471" y="105"/>
                  <a:pt x="365" y="0"/>
                  <a:pt x="235" y="0"/>
                </a:cubicBezTo>
                <a:close/>
                <a:moveTo>
                  <a:pt x="235" y="408"/>
                </a:moveTo>
                <a:cubicBezTo>
                  <a:pt x="140" y="408"/>
                  <a:pt x="62" y="331"/>
                  <a:pt x="62" y="235"/>
                </a:cubicBezTo>
                <a:cubicBezTo>
                  <a:pt x="62" y="140"/>
                  <a:pt x="140" y="62"/>
                  <a:pt x="235" y="62"/>
                </a:cubicBezTo>
                <a:cubicBezTo>
                  <a:pt x="331" y="62"/>
                  <a:pt x="408" y="140"/>
                  <a:pt x="408" y="235"/>
                </a:cubicBezTo>
                <a:cubicBezTo>
                  <a:pt x="408" y="331"/>
                  <a:pt x="331" y="408"/>
                  <a:pt x="235" y="408"/>
                </a:cubicBezTo>
                <a:close/>
              </a:path>
            </a:pathLst>
          </a:custGeom>
          <a:solidFill>
            <a:srgbClr val="6CAE43"/>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endParaRPr>
          </a:p>
        </p:txBody>
      </p:sp>
      <p:grpSp>
        <p:nvGrpSpPr>
          <p:cNvPr id="100" name="Group 96"/>
          <p:cNvGrpSpPr/>
          <p:nvPr/>
        </p:nvGrpSpPr>
        <p:grpSpPr>
          <a:xfrm>
            <a:off x="4571221" y="4268951"/>
            <a:ext cx="568599" cy="1984879"/>
            <a:chOff x="3243263" y="2417763"/>
            <a:chExt cx="1125538" cy="3929062"/>
          </a:xfrm>
        </p:grpSpPr>
        <p:sp>
          <p:nvSpPr>
            <p:cNvPr id="101" name="Freeform 97"/>
            <p:cNvSpPr>
              <a:spLocks/>
            </p:cNvSpPr>
            <p:nvPr/>
          </p:nvSpPr>
          <p:spPr bwMode="auto">
            <a:xfrm>
              <a:off x="3243263" y="4722813"/>
              <a:ext cx="1125538" cy="1624012"/>
            </a:xfrm>
            <a:custGeom>
              <a:avLst/>
              <a:gdLst>
                <a:gd name="T0" fmla="*/ 709 w 709"/>
                <a:gd name="T1" fmla="*/ 161 h 1023"/>
                <a:gd name="T2" fmla="*/ 356 w 709"/>
                <a:gd name="T3" fmla="*/ 1023 h 1023"/>
                <a:gd name="T4" fmla="*/ 0 w 709"/>
                <a:gd name="T5" fmla="*/ 161 h 1023"/>
                <a:gd name="T6" fmla="*/ 0 w 709"/>
                <a:gd name="T7" fmla="*/ 0 h 1023"/>
                <a:gd name="T8" fmla="*/ 709 w 709"/>
                <a:gd name="T9" fmla="*/ 0 h 1023"/>
                <a:gd name="T10" fmla="*/ 709 w 709"/>
                <a:gd name="T11" fmla="*/ 161 h 1023"/>
              </a:gdLst>
              <a:ahLst/>
              <a:cxnLst>
                <a:cxn ang="0">
                  <a:pos x="T0" y="T1"/>
                </a:cxn>
                <a:cxn ang="0">
                  <a:pos x="T2" y="T3"/>
                </a:cxn>
                <a:cxn ang="0">
                  <a:pos x="T4" y="T5"/>
                </a:cxn>
                <a:cxn ang="0">
                  <a:pos x="T6" y="T7"/>
                </a:cxn>
                <a:cxn ang="0">
                  <a:pos x="T8" y="T9"/>
                </a:cxn>
                <a:cxn ang="0">
                  <a:pos x="T10" y="T11"/>
                </a:cxn>
              </a:cxnLst>
              <a:rect l="0" t="0" r="r" b="b"/>
              <a:pathLst>
                <a:path w="709" h="1023">
                  <a:moveTo>
                    <a:pt x="709" y="161"/>
                  </a:moveTo>
                  <a:lnTo>
                    <a:pt x="356" y="1023"/>
                  </a:lnTo>
                  <a:lnTo>
                    <a:pt x="0" y="161"/>
                  </a:lnTo>
                  <a:lnTo>
                    <a:pt x="0" y="0"/>
                  </a:lnTo>
                  <a:lnTo>
                    <a:pt x="709" y="0"/>
                  </a:lnTo>
                  <a:lnTo>
                    <a:pt x="709" y="161"/>
                  </a:lnTo>
                  <a:close/>
                </a:path>
              </a:pathLst>
            </a:custGeom>
            <a:solidFill>
              <a:srgbClr val="DDBDA3"/>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02" name="Freeform 98"/>
            <p:cNvSpPr>
              <a:spLocks/>
            </p:cNvSpPr>
            <p:nvPr/>
          </p:nvSpPr>
          <p:spPr bwMode="auto">
            <a:xfrm>
              <a:off x="3243263" y="2417763"/>
              <a:ext cx="374650" cy="2700337"/>
            </a:xfrm>
            <a:custGeom>
              <a:avLst/>
              <a:gdLst>
                <a:gd name="T0" fmla="*/ 0 w 99"/>
                <a:gd name="T1" fmla="*/ 0 h 718"/>
                <a:gd name="T2" fmla="*/ 0 w 99"/>
                <a:gd name="T3" fmla="*/ 673 h 718"/>
                <a:gd name="T4" fmla="*/ 15 w 99"/>
                <a:gd name="T5" fmla="*/ 701 h 718"/>
                <a:gd name="T6" fmla="*/ 34 w 99"/>
                <a:gd name="T7" fmla="*/ 713 h 718"/>
                <a:gd name="T8" fmla="*/ 65 w 99"/>
                <a:gd name="T9" fmla="*/ 713 h 718"/>
                <a:gd name="T10" fmla="*/ 84 w 99"/>
                <a:gd name="T11" fmla="*/ 701 h 718"/>
                <a:gd name="T12" fmla="*/ 99 w 99"/>
                <a:gd name="T13" fmla="*/ 673 h 718"/>
                <a:gd name="T14" fmla="*/ 99 w 99"/>
                <a:gd name="T15" fmla="*/ 0 h 718"/>
                <a:gd name="T16" fmla="*/ 0 w 99"/>
                <a:gd name="T17" fmla="*/ 0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718">
                  <a:moveTo>
                    <a:pt x="0" y="0"/>
                  </a:moveTo>
                  <a:cubicBezTo>
                    <a:pt x="0" y="673"/>
                    <a:pt x="0" y="673"/>
                    <a:pt x="0" y="673"/>
                  </a:cubicBezTo>
                  <a:cubicBezTo>
                    <a:pt x="0" y="683"/>
                    <a:pt x="7" y="695"/>
                    <a:pt x="15" y="701"/>
                  </a:cubicBezTo>
                  <a:cubicBezTo>
                    <a:pt x="34" y="713"/>
                    <a:pt x="34" y="713"/>
                    <a:pt x="34" y="713"/>
                  </a:cubicBezTo>
                  <a:cubicBezTo>
                    <a:pt x="43" y="718"/>
                    <a:pt x="56" y="718"/>
                    <a:pt x="65" y="713"/>
                  </a:cubicBezTo>
                  <a:cubicBezTo>
                    <a:pt x="84" y="701"/>
                    <a:pt x="84" y="701"/>
                    <a:pt x="84" y="701"/>
                  </a:cubicBezTo>
                  <a:cubicBezTo>
                    <a:pt x="92" y="695"/>
                    <a:pt x="99" y="683"/>
                    <a:pt x="99" y="673"/>
                  </a:cubicBezTo>
                  <a:cubicBezTo>
                    <a:pt x="99" y="0"/>
                    <a:pt x="99" y="0"/>
                    <a:pt x="99" y="0"/>
                  </a:cubicBezTo>
                  <a:lnTo>
                    <a:pt x="0" y="0"/>
                  </a:lnTo>
                  <a:close/>
                </a:path>
              </a:pathLst>
            </a:custGeom>
            <a:solidFill>
              <a:srgbClr val="7FD13B">
                <a:lumMod val="60000"/>
                <a:lumOff val="4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03" name="Freeform 99"/>
            <p:cNvSpPr>
              <a:spLocks/>
            </p:cNvSpPr>
            <p:nvPr/>
          </p:nvSpPr>
          <p:spPr bwMode="auto">
            <a:xfrm>
              <a:off x="3617913" y="2417763"/>
              <a:ext cx="376238" cy="2700337"/>
            </a:xfrm>
            <a:custGeom>
              <a:avLst/>
              <a:gdLst>
                <a:gd name="T0" fmla="*/ 0 w 99"/>
                <a:gd name="T1" fmla="*/ 0 h 718"/>
                <a:gd name="T2" fmla="*/ 0 w 99"/>
                <a:gd name="T3" fmla="*/ 673 h 718"/>
                <a:gd name="T4" fmla="*/ 15 w 99"/>
                <a:gd name="T5" fmla="*/ 701 h 718"/>
                <a:gd name="T6" fmla="*/ 34 w 99"/>
                <a:gd name="T7" fmla="*/ 713 h 718"/>
                <a:gd name="T8" fmla="*/ 65 w 99"/>
                <a:gd name="T9" fmla="*/ 713 h 718"/>
                <a:gd name="T10" fmla="*/ 84 w 99"/>
                <a:gd name="T11" fmla="*/ 701 h 718"/>
                <a:gd name="T12" fmla="*/ 99 w 99"/>
                <a:gd name="T13" fmla="*/ 673 h 718"/>
                <a:gd name="T14" fmla="*/ 99 w 99"/>
                <a:gd name="T15" fmla="*/ 0 h 718"/>
                <a:gd name="T16" fmla="*/ 0 w 99"/>
                <a:gd name="T17" fmla="*/ 0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718">
                  <a:moveTo>
                    <a:pt x="0" y="0"/>
                  </a:moveTo>
                  <a:cubicBezTo>
                    <a:pt x="0" y="673"/>
                    <a:pt x="0" y="673"/>
                    <a:pt x="0" y="673"/>
                  </a:cubicBezTo>
                  <a:cubicBezTo>
                    <a:pt x="0" y="683"/>
                    <a:pt x="7" y="695"/>
                    <a:pt x="15" y="701"/>
                  </a:cubicBezTo>
                  <a:cubicBezTo>
                    <a:pt x="34" y="713"/>
                    <a:pt x="34" y="713"/>
                    <a:pt x="34" y="713"/>
                  </a:cubicBezTo>
                  <a:cubicBezTo>
                    <a:pt x="43" y="718"/>
                    <a:pt x="57" y="718"/>
                    <a:pt x="65" y="713"/>
                  </a:cubicBezTo>
                  <a:cubicBezTo>
                    <a:pt x="84" y="701"/>
                    <a:pt x="84" y="701"/>
                    <a:pt x="84" y="701"/>
                  </a:cubicBezTo>
                  <a:cubicBezTo>
                    <a:pt x="92" y="695"/>
                    <a:pt x="99" y="683"/>
                    <a:pt x="99" y="673"/>
                  </a:cubicBezTo>
                  <a:cubicBezTo>
                    <a:pt x="99" y="0"/>
                    <a:pt x="99" y="0"/>
                    <a:pt x="99" y="0"/>
                  </a:cubicBezTo>
                  <a:lnTo>
                    <a:pt x="0" y="0"/>
                  </a:lnTo>
                  <a:close/>
                </a:path>
              </a:pathLst>
            </a:custGeom>
            <a:solidFill>
              <a:srgbClr val="7FD13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04" name="Freeform 100"/>
            <p:cNvSpPr>
              <a:spLocks/>
            </p:cNvSpPr>
            <p:nvPr/>
          </p:nvSpPr>
          <p:spPr bwMode="auto">
            <a:xfrm>
              <a:off x="3994151" y="2417763"/>
              <a:ext cx="374650" cy="2700337"/>
            </a:xfrm>
            <a:custGeom>
              <a:avLst/>
              <a:gdLst>
                <a:gd name="T0" fmla="*/ 0 w 99"/>
                <a:gd name="T1" fmla="*/ 0 h 718"/>
                <a:gd name="T2" fmla="*/ 0 w 99"/>
                <a:gd name="T3" fmla="*/ 673 h 718"/>
                <a:gd name="T4" fmla="*/ 15 w 99"/>
                <a:gd name="T5" fmla="*/ 701 h 718"/>
                <a:gd name="T6" fmla="*/ 35 w 99"/>
                <a:gd name="T7" fmla="*/ 713 h 718"/>
                <a:gd name="T8" fmla="*/ 65 w 99"/>
                <a:gd name="T9" fmla="*/ 713 h 718"/>
                <a:gd name="T10" fmla="*/ 84 w 99"/>
                <a:gd name="T11" fmla="*/ 701 h 718"/>
                <a:gd name="T12" fmla="*/ 99 w 99"/>
                <a:gd name="T13" fmla="*/ 673 h 718"/>
                <a:gd name="T14" fmla="*/ 99 w 99"/>
                <a:gd name="T15" fmla="*/ 0 h 718"/>
                <a:gd name="T16" fmla="*/ 0 w 99"/>
                <a:gd name="T17" fmla="*/ 0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718">
                  <a:moveTo>
                    <a:pt x="0" y="0"/>
                  </a:moveTo>
                  <a:cubicBezTo>
                    <a:pt x="0" y="673"/>
                    <a:pt x="0" y="673"/>
                    <a:pt x="0" y="673"/>
                  </a:cubicBezTo>
                  <a:cubicBezTo>
                    <a:pt x="0" y="683"/>
                    <a:pt x="7" y="695"/>
                    <a:pt x="15" y="701"/>
                  </a:cubicBezTo>
                  <a:cubicBezTo>
                    <a:pt x="35" y="713"/>
                    <a:pt x="35" y="713"/>
                    <a:pt x="35" y="713"/>
                  </a:cubicBezTo>
                  <a:cubicBezTo>
                    <a:pt x="43" y="718"/>
                    <a:pt x="57" y="718"/>
                    <a:pt x="65" y="713"/>
                  </a:cubicBezTo>
                  <a:cubicBezTo>
                    <a:pt x="84" y="701"/>
                    <a:pt x="84" y="701"/>
                    <a:pt x="84" y="701"/>
                  </a:cubicBezTo>
                  <a:cubicBezTo>
                    <a:pt x="93" y="695"/>
                    <a:pt x="99" y="683"/>
                    <a:pt x="99" y="673"/>
                  </a:cubicBezTo>
                  <a:cubicBezTo>
                    <a:pt x="99" y="0"/>
                    <a:pt x="99" y="0"/>
                    <a:pt x="99" y="0"/>
                  </a:cubicBezTo>
                  <a:lnTo>
                    <a:pt x="0" y="0"/>
                  </a:lnTo>
                  <a:close/>
                </a:path>
              </a:pathLst>
            </a:custGeom>
            <a:solidFill>
              <a:srgbClr val="7FD13B">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05" name="Freeform 101"/>
            <p:cNvSpPr>
              <a:spLocks/>
            </p:cNvSpPr>
            <p:nvPr/>
          </p:nvSpPr>
          <p:spPr bwMode="auto">
            <a:xfrm>
              <a:off x="3243263" y="4445000"/>
              <a:ext cx="374650" cy="673100"/>
            </a:xfrm>
            <a:custGeom>
              <a:avLst/>
              <a:gdLst>
                <a:gd name="T0" fmla="*/ 0 w 99"/>
                <a:gd name="T1" fmla="*/ 0 h 179"/>
                <a:gd name="T2" fmla="*/ 0 w 99"/>
                <a:gd name="T3" fmla="*/ 134 h 179"/>
                <a:gd name="T4" fmla="*/ 15 w 99"/>
                <a:gd name="T5" fmla="*/ 162 h 179"/>
                <a:gd name="T6" fmla="*/ 34 w 99"/>
                <a:gd name="T7" fmla="*/ 174 h 179"/>
                <a:gd name="T8" fmla="*/ 65 w 99"/>
                <a:gd name="T9" fmla="*/ 174 h 179"/>
                <a:gd name="T10" fmla="*/ 84 w 99"/>
                <a:gd name="T11" fmla="*/ 162 h 179"/>
                <a:gd name="T12" fmla="*/ 99 w 99"/>
                <a:gd name="T13" fmla="*/ 134 h 179"/>
                <a:gd name="T14" fmla="*/ 99 w 99"/>
                <a:gd name="T15" fmla="*/ 0 h 179"/>
                <a:gd name="T16" fmla="*/ 0 w 99"/>
                <a:gd name="T1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79">
                  <a:moveTo>
                    <a:pt x="0" y="0"/>
                  </a:moveTo>
                  <a:cubicBezTo>
                    <a:pt x="0" y="134"/>
                    <a:pt x="0" y="134"/>
                    <a:pt x="0" y="134"/>
                  </a:cubicBezTo>
                  <a:cubicBezTo>
                    <a:pt x="0" y="144"/>
                    <a:pt x="7" y="156"/>
                    <a:pt x="15" y="162"/>
                  </a:cubicBezTo>
                  <a:cubicBezTo>
                    <a:pt x="34" y="174"/>
                    <a:pt x="34" y="174"/>
                    <a:pt x="34" y="174"/>
                  </a:cubicBezTo>
                  <a:cubicBezTo>
                    <a:pt x="43" y="179"/>
                    <a:pt x="56" y="179"/>
                    <a:pt x="65" y="174"/>
                  </a:cubicBezTo>
                  <a:cubicBezTo>
                    <a:pt x="84" y="162"/>
                    <a:pt x="84" y="162"/>
                    <a:pt x="84" y="162"/>
                  </a:cubicBezTo>
                  <a:cubicBezTo>
                    <a:pt x="92" y="156"/>
                    <a:pt x="99" y="144"/>
                    <a:pt x="99" y="134"/>
                  </a:cubicBezTo>
                  <a:cubicBezTo>
                    <a:pt x="99" y="0"/>
                    <a:pt x="99" y="0"/>
                    <a:pt x="99" y="0"/>
                  </a:cubicBezTo>
                  <a:lnTo>
                    <a:pt x="0" y="0"/>
                  </a:lnTo>
                  <a:close/>
                </a:path>
              </a:pathLst>
            </a:custGeom>
            <a:solidFill>
              <a:srgbClr val="7FD13B">
                <a:lumMod val="60000"/>
                <a:lumOff val="4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06" name="Freeform 102"/>
            <p:cNvSpPr>
              <a:spLocks/>
            </p:cNvSpPr>
            <p:nvPr/>
          </p:nvSpPr>
          <p:spPr bwMode="auto">
            <a:xfrm>
              <a:off x="3617913" y="4445000"/>
              <a:ext cx="376238" cy="673100"/>
            </a:xfrm>
            <a:custGeom>
              <a:avLst/>
              <a:gdLst>
                <a:gd name="T0" fmla="*/ 0 w 99"/>
                <a:gd name="T1" fmla="*/ 0 h 179"/>
                <a:gd name="T2" fmla="*/ 0 w 99"/>
                <a:gd name="T3" fmla="*/ 134 h 179"/>
                <a:gd name="T4" fmla="*/ 15 w 99"/>
                <a:gd name="T5" fmla="*/ 162 h 179"/>
                <a:gd name="T6" fmla="*/ 34 w 99"/>
                <a:gd name="T7" fmla="*/ 174 h 179"/>
                <a:gd name="T8" fmla="*/ 65 w 99"/>
                <a:gd name="T9" fmla="*/ 174 h 179"/>
                <a:gd name="T10" fmla="*/ 84 w 99"/>
                <a:gd name="T11" fmla="*/ 162 h 179"/>
                <a:gd name="T12" fmla="*/ 99 w 99"/>
                <a:gd name="T13" fmla="*/ 134 h 179"/>
                <a:gd name="T14" fmla="*/ 99 w 99"/>
                <a:gd name="T15" fmla="*/ 0 h 179"/>
                <a:gd name="T16" fmla="*/ 0 w 99"/>
                <a:gd name="T1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79">
                  <a:moveTo>
                    <a:pt x="0" y="0"/>
                  </a:moveTo>
                  <a:cubicBezTo>
                    <a:pt x="0" y="134"/>
                    <a:pt x="0" y="134"/>
                    <a:pt x="0" y="134"/>
                  </a:cubicBezTo>
                  <a:cubicBezTo>
                    <a:pt x="0" y="144"/>
                    <a:pt x="7" y="156"/>
                    <a:pt x="15" y="162"/>
                  </a:cubicBezTo>
                  <a:cubicBezTo>
                    <a:pt x="34" y="174"/>
                    <a:pt x="34" y="174"/>
                    <a:pt x="34" y="174"/>
                  </a:cubicBezTo>
                  <a:cubicBezTo>
                    <a:pt x="43" y="179"/>
                    <a:pt x="57" y="179"/>
                    <a:pt x="65" y="174"/>
                  </a:cubicBezTo>
                  <a:cubicBezTo>
                    <a:pt x="84" y="162"/>
                    <a:pt x="84" y="162"/>
                    <a:pt x="84" y="162"/>
                  </a:cubicBezTo>
                  <a:cubicBezTo>
                    <a:pt x="92" y="156"/>
                    <a:pt x="99" y="144"/>
                    <a:pt x="99" y="134"/>
                  </a:cubicBezTo>
                  <a:cubicBezTo>
                    <a:pt x="99" y="0"/>
                    <a:pt x="99" y="0"/>
                    <a:pt x="99" y="0"/>
                  </a:cubicBezTo>
                  <a:lnTo>
                    <a:pt x="0" y="0"/>
                  </a:lnTo>
                  <a:close/>
                </a:path>
              </a:pathLst>
            </a:custGeom>
            <a:solidFill>
              <a:srgbClr val="7FD13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07" name="Freeform 103"/>
            <p:cNvSpPr>
              <a:spLocks/>
            </p:cNvSpPr>
            <p:nvPr/>
          </p:nvSpPr>
          <p:spPr bwMode="auto">
            <a:xfrm>
              <a:off x="3994151" y="4445000"/>
              <a:ext cx="374650" cy="673100"/>
            </a:xfrm>
            <a:custGeom>
              <a:avLst/>
              <a:gdLst>
                <a:gd name="T0" fmla="*/ 0 w 99"/>
                <a:gd name="T1" fmla="*/ 0 h 179"/>
                <a:gd name="T2" fmla="*/ 0 w 99"/>
                <a:gd name="T3" fmla="*/ 134 h 179"/>
                <a:gd name="T4" fmla="*/ 15 w 99"/>
                <a:gd name="T5" fmla="*/ 162 h 179"/>
                <a:gd name="T6" fmla="*/ 35 w 99"/>
                <a:gd name="T7" fmla="*/ 174 h 179"/>
                <a:gd name="T8" fmla="*/ 65 w 99"/>
                <a:gd name="T9" fmla="*/ 174 h 179"/>
                <a:gd name="T10" fmla="*/ 84 w 99"/>
                <a:gd name="T11" fmla="*/ 162 h 179"/>
                <a:gd name="T12" fmla="*/ 99 w 99"/>
                <a:gd name="T13" fmla="*/ 134 h 179"/>
                <a:gd name="T14" fmla="*/ 99 w 99"/>
                <a:gd name="T15" fmla="*/ 0 h 179"/>
                <a:gd name="T16" fmla="*/ 0 w 99"/>
                <a:gd name="T1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79">
                  <a:moveTo>
                    <a:pt x="0" y="0"/>
                  </a:moveTo>
                  <a:cubicBezTo>
                    <a:pt x="0" y="134"/>
                    <a:pt x="0" y="134"/>
                    <a:pt x="0" y="134"/>
                  </a:cubicBezTo>
                  <a:cubicBezTo>
                    <a:pt x="0" y="144"/>
                    <a:pt x="7" y="156"/>
                    <a:pt x="15" y="162"/>
                  </a:cubicBezTo>
                  <a:cubicBezTo>
                    <a:pt x="35" y="174"/>
                    <a:pt x="35" y="174"/>
                    <a:pt x="35" y="174"/>
                  </a:cubicBezTo>
                  <a:cubicBezTo>
                    <a:pt x="43" y="179"/>
                    <a:pt x="57" y="179"/>
                    <a:pt x="65" y="174"/>
                  </a:cubicBezTo>
                  <a:cubicBezTo>
                    <a:pt x="84" y="162"/>
                    <a:pt x="84" y="162"/>
                    <a:pt x="84" y="162"/>
                  </a:cubicBezTo>
                  <a:cubicBezTo>
                    <a:pt x="93" y="156"/>
                    <a:pt x="99" y="144"/>
                    <a:pt x="99" y="134"/>
                  </a:cubicBezTo>
                  <a:cubicBezTo>
                    <a:pt x="99" y="0"/>
                    <a:pt x="99" y="0"/>
                    <a:pt x="99" y="0"/>
                  </a:cubicBezTo>
                  <a:lnTo>
                    <a:pt x="0" y="0"/>
                  </a:lnTo>
                  <a:close/>
                </a:path>
              </a:pathLst>
            </a:custGeom>
            <a:solidFill>
              <a:srgbClr val="7FD13B">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08" name="Freeform 104"/>
            <p:cNvSpPr>
              <a:spLocks/>
            </p:cNvSpPr>
            <p:nvPr/>
          </p:nvSpPr>
          <p:spPr bwMode="auto">
            <a:xfrm>
              <a:off x="3614738" y="5854700"/>
              <a:ext cx="385763" cy="492125"/>
            </a:xfrm>
            <a:custGeom>
              <a:avLst/>
              <a:gdLst>
                <a:gd name="T0" fmla="*/ 51 w 102"/>
                <a:gd name="T1" fmla="*/ 0 h 131"/>
                <a:gd name="T2" fmla="*/ 0 w 102"/>
                <a:gd name="T3" fmla="*/ 6 h 131"/>
                <a:gd name="T4" fmla="*/ 51 w 102"/>
                <a:gd name="T5" fmla="*/ 131 h 131"/>
                <a:gd name="T6" fmla="*/ 102 w 102"/>
                <a:gd name="T7" fmla="*/ 6 h 131"/>
                <a:gd name="T8" fmla="*/ 51 w 102"/>
                <a:gd name="T9" fmla="*/ 0 h 131"/>
              </a:gdLst>
              <a:ahLst/>
              <a:cxnLst>
                <a:cxn ang="0">
                  <a:pos x="T0" y="T1"/>
                </a:cxn>
                <a:cxn ang="0">
                  <a:pos x="T2" y="T3"/>
                </a:cxn>
                <a:cxn ang="0">
                  <a:pos x="T4" y="T5"/>
                </a:cxn>
                <a:cxn ang="0">
                  <a:pos x="T6" y="T7"/>
                </a:cxn>
                <a:cxn ang="0">
                  <a:pos x="T8" y="T9"/>
                </a:cxn>
              </a:cxnLst>
              <a:rect l="0" t="0" r="r" b="b"/>
              <a:pathLst>
                <a:path w="102" h="131">
                  <a:moveTo>
                    <a:pt x="51" y="0"/>
                  </a:moveTo>
                  <a:cubicBezTo>
                    <a:pt x="33" y="0"/>
                    <a:pt x="16" y="2"/>
                    <a:pt x="0" y="6"/>
                  </a:cubicBezTo>
                  <a:cubicBezTo>
                    <a:pt x="51" y="131"/>
                    <a:pt x="51" y="131"/>
                    <a:pt x="51" y="131"/>
                  </a:cubicBezTo>
                  <a:cubicBezTo>
                    <a:pt x="102" y="6"/>
                    <a:pt x="102" y="6"/>
                    <a:pt x="102" y="6"/>
                  </a:cubicBezTo>
                  <a:cubicBezTo>
                    <a:pt x="85" y="2"/>
                    <a:pt x="68" y="0"/>
                    <a:pt x="51" y="0"/>
                  </a:cubicBezTo>
                  <a:close/>
                </a:path>
              </a:pathLst>
            </a:custGeom>
            <a:solidFill>
              <a:sysClr val="windowText" lastClr="000000">
                <a:lumMod val="65000"/>
                <a:lumOff val="35000"/>
              </a:sys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sp>
        <p:nvSpPr>
          <p:cNvPr id="109" name="Freeform 35"/>
          <p:cNvSpPr>
            <a:spLocks noEditPoints="1"/>
          </p:cNvSpPr>
          <p:nvPr/>
        </p:nvSpPr>
        <p:spPr bwMode="auto">
          <a:xfrm>
            <a:off x="4358801" y="3383156"/>
            <a:ext cx="993435" cy="994321"/>
          </a:xfrm>
          <a:custGeom>
            <a:avLst/>
            <a:gdLst>
              <a:gd name="T0" fmla="*/ 235 w 471"/>
              <a:gd name="T1" fmla="*/ 0 h 471"/>
              <a:gd name="T2" fmla="*/ 0 w 471"/>
              <a:gd name="T3" fmla="*/ 235 h 471"/>
              <a:gd name="T4" fmla="*/ 235 w 471"/>
              <a:gd name="T5" fmla="*/ 471 h 471"/>
              <a:gd name="T6" fmla="*/ 471 w 471"/>
              <a:gd name="T7" fmla="*/ 235 h 471"/>
              <a:gd name="T8" fmla="*/ 235 w 471"/>
              <a:gd name="T9" fmla="*/ 0 h 471"/>
              <a:gd name="T10" fmla="*/ 235 w 471"/>
              <a:gd name="T11" fmla="*/ 408 h 471"/>
              <a:gd name="T12" fmla="*/ 62 w 471"/>
              <a:gd name="T13" fmla="*/ 235 h 471"/>
              <a:gd name="T14" fmla="*/ 235 w 471"/>
              <a:gd name="T15" fmla="*/ 62 h 471"/>
              <a:gd name="T16" fmla="*/ 408 w 471"/>
              <a:gd name="T17" fmla="*/ 235 h 471"/>
              <a:gd name="T18" fmla="*/ 235 w 471"/>
              <a:gd name="T19" fmla="*/ 408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71">
                <a:moveTo>
                  <a:pt x="235" y="0"/>
                </a:moveTo>
                <a:cubicBezTo>
                  <a:pt x="105" y="0"/>
                  <a:pt x="0" y="105"/>
                  <a:pt x="0" y="235"/>
                </a:cubicBezTo>
                <a:cubicBezTo>
                  <a:pt x="0" y="365"/>
                  <a:pt x="105" y="471"/>
                  <a:pt x="235" y="471"/>
                </a:cubicBezTo>
                <a:cubicBezTo>
                  <a:pt x="365" y="471"/>
                  <a:pt x="471" y="365"/>
                  <a:pt x="471" y="235"/>
                </a:cubicBezTo>
                <a:cubicBezTo>
                  <a:pt x="471" y="105"/>
                  <a:pt x="365" y="0"/>
                  <a:pt x="235" y="0"/>
                </a:cubicBezTo>
                <a:close/>
                <a:moveTo>
                  <a:pt x="235" y="408"/>
                </a:moveTo>
                <a:cubicBezTo>
                  <a:pt x="140" y="408"/>
                  <a:pt x="62" y="331"/>
                  <a:pt x="62" y="235"/>
                </a:cubicBezTo>
                <a:cubicBezTo>
                  <a:pt x="62" y="140"/>
                  <a:pt x="140" y="62"/>
                  <a:pt x="235" y="62"/>
                </a:cubicBezTo>
                <a:cubicBezTo>
                  <a:pt x="331" y="62"/>
                  <a:pt x="408" y="140"/>
                  <a:pt x="408" y="235"/>
                </a:cubicBezTo>
                <a:cubicBezTo>
                  <a:pt x="408" y="331"/>
                  <a:pt x="331" y="408"/>
                  <a:pt x="235" y="408"/>
                </a:cubicBezTo>
                <a:close/>
              </a:path>
            </a:pathLst>
          </a:custGeom>
          <a:solidFill>
            <a:srgbClr val="7FD13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endParaRPr>
          </a:p>
        </p:txBody>
      </p:sp>
      <p:sp>
        <p:nvSpPr>
          <p:cNvPr id="110" name="TextBox 106"/>
          <p:cNvSpPr txBox="1"/>
          <p:nvPr/>
        </p:nvSpPr>
        <p:spPr>
          <a:xfrm>
            <a:off x="4516379" y="3701882"/>
            <a:ext cx="740908" cy="400110"/>
          </a:xfrm>
          <a:prstGeom prst="rect">
            <a:avLst/>
          </a:prstGeom>
          <a:noFill/>
        </p:spPr>
        <p:txBody>
          <a:bodyPr wrap="none" rtlCol="0">
            <a:spAutoFit/>
          </a:bodyPr>
          <a:lstStyle/>
          <a:p>
            <a:pPr algn="ctr"/>
            <a:r>
              <a:rPr lang="id-ID" sz="2000" b="1" dirty="0" smtClean="0">
                <a:solidFill>
                  <a:prstClr val="white">
                    <a:lumMod val="50000"/>
                  </a:prstClr>
                </a:solidFill>
                <a:latin typeface="微软雅黑" pitchFamily="34" charset="-122"/>
                <a:ea typeface="微软雅黑" pitchFamily="34" charset="-122"/>
              </a:rPr>
              <a:t>25%</a:t>
            </a:r>
            <a:endParaRPr lang="id-ID" sz="2000" b="1" dirty="0">
              <a:solidFill>
                <a:prstClr val="white">
                  <a:lumMod val="50000"/>
                </a:prstClr>
              </a:solidFill>
              <a:latin typeface="微软雅黑" pitchFamily="34" charset="-122"/>
              <a:ea typeface="微软雅黑" pitchFamily="34" charset="-122"/>
            </a:endParaRPr>
          </a:p>
        </p:txBody>
      </p:sp>
      <p:sp>
        <p:nvSpPr>
          <p:cNvPr id="111" name="TextBox 107"/>
          <p:cNvSpPr txBox="1"/>
          <p:nvPr/>
        </p:nvSpPr>
        <p:spPr>
          <a:xfrm>
            <a:off x="6097023" y="3309846"/>
            <a:ext cx="740908" cy="400110"/>
          </a:xfrm>
          <a:prstGeom prst="rect">
            <a:avLst/>
          </a:prstGeom>
          <a:noFill/>
        </p:spPr>
        <p:txBody>
          <a:bodyPr wrap="none" rtlCol="0">
            <a:spAutoFit/>
          </a:bodyPr>
          <a:lstStyle/>
          <a:p>
            <a:pPr algn="ctr"/>
            <a:r>
              <a:rPr lang="id-ID" sz="2000" b="1" dirty="0" smtClean="0">
                <a:solidFill>
                  <a:prstClr val="white">
                    <a:lumMod val="50000"/>
                  </a:prstClr>
                </a:solidFill>
                <a:latin typeface="微软雅黑" pitchFamily="34" charset="-122"/>
                <a:ea typeface="微软雅黑" pitchFamily="34" charset="-122"/>
              </a:rPr>
              <a:t>50%</a:t>
            </a:r>
            <a:endParaRPr lang="id-ID" sz="2000" b="1" dirty="0">
              <a:solidFill>
                <a:prstClr val="white">
                  <a:lumMod val="50000"/>
                </a:prstClr>
              </a:solidFill>
              <a:latin typeface="微软雅黑" pitchFamily="34" charset="-122"/>
              <a:ea typeface="微软雅黑" pitchFamily="34" charset="-122"/>
            </a:endParaRPr>
          </a:p>
        </p:txBody>
      </p:sp>
      <p:sp>
        <p:nvSpPr>
          <p:cNvPr id="112" name="TextBox 108"/>
          <p:cNvSpPr txBox="1"/>
          <p:nvPr/>
        </p:nvSpPr>
        <p:spPr>
          <a:xfrm>
            <a:off x="7716079" y="2882759"/>
            <a:ext cx="740908" cy="400110"/>
          </a:xfrm>
          <a:prstGeom prst="rect">
            <a:avLst/>
          </a:prstGeom>
          <a:noFill/>
        </p:spPr>
        <p:txBody>
          <a:bodyPr wrap="none" rtlCol="0">
            <a:spAutoFit/>
          </a:bodyPr>
          <a:lstStyle/>
          <a:p>
            <a:pPr algn="ctr"/>
            <a:r>
              <a:rPr lang="id-ID" sz="2000" b="1" dirty="0" smtClean="0">
                <a:solidFill>
                  <a:prstClr val="white">
                    <a:lumMod val="50000"/>
                  </a:prstClr>
                </a:solidFill>
                <a:latin typeface="微软雅黑" pitchFamily="34" charset="-122"/>
                <a:ea typeface="微软雅黑" pitchFamily="34" charset="-122"/>
              </a:rPr>
              <a:t>75%</a:t>
            </a:r>
            <a:endParaRPr lang="id-ID" sz="2000" b="1" dirty="0">
              <a:solidFill>
                <a:prstClr val="white">
                  <a:lumMod val="50000"/>
                </a:prstClr>
              </a:solidFill>
              <a:latin typeface="微软雅黑" pitchFamily="34" charset="-122"/>
              <a:ea typeface="微软雅黑" pitchFamily="34" charset="-122"/>
            </a:endParaRPr>
          </a:p>
        </p:txBody>
      </p:sp>
      <p:sp>
        <p:nvSpPr>
          <p:cNvPr id="113" name="TextBox 109"/>
          <p:cNvSpPr txBox="1"/>
          <p:nvPr/>
        </p:nvSpPr>
        <p:spPr>
          <a:xfrm>
            <a:off x="9243074" y="2540068"/>
            <a:ext cx="899605" cy="400110"/>
          </a:xfrm>
          <a:prstGeom prst="rect">
            <a:avLst/>
          </a:prstGeom>
          <a:noFill/>
        </p:spPr>
        <p:txBody>
          <a:bodyPr wrap="none" rtlCol="0">
            <a:spAutoFit/>
          </a:bodyPr>
          <a:lstStyle/>
          <a:p>
            <a:pPr algn="ctr"/>
            <a:r>
              <a:rPr lang="id-ID" sz="2000" b="1" dirty="0" smtClean="0">
                <a:solidFill>
                  <a:prstClr val="white">
                    <a:lumMod val="50000"/>
                  </a:prstClr>
                </a:solidFill>
                <a:latin typeface="微软雅黑" pitchFamily="34" charset="-122"/>
                <a:ea typeface="微软雅黑" pitchFamily="34" charset="-122"/>
              </a:rPr>
              <a:t>100%</a:t>
            </a:r>
            <a:endParaRPr lang="id-ID" sz="2000" b="1" dirty="0">
              <a:solidFill>
                <a:prstClr val="white">
                  <a:lumMod val="50000"/>
                </a:prstClr>
              </a:solidFill>
              <a:latin typeface="微软雅黑" pitchFamily="34" charset="-122"/>
              <a:ea typeface="微软雅黑" pitchFamily="34" charset="-122"/>
            </a:endParaRPr>
          </a:p>
        </p:txBody>
      </p:sp>
    </p:spTree>
    <p:extLst>
      <p:ext uri="{BB962C8B-B14F-4D97-AF65-F5344CB8AC3E}">
        <p14:creationId xmlns:p14="http://schemas.microsoft.com/office/powerpoint/2010/main" val="1119817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par>
                                <p:cTn id="18" presetID="22" presetClass="entr" presetSubtype="4"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down)">
                                      <p:cBhvr>
                                        <p:cTn id="20" dur="500"/>
                                        <p:tgtEl>
                                          <p:spTgt spid="16"/>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par>
                          <p:cTn id="25" fill="hold">
                            <p:stCondLst>
                              <p:cond delay="2000"/>
                            </p:stCondLst>
                            <p:childTnLst>
                              <p:par>
                                <p:cTn id="26" presetID="53" presetClass="entr" presetSubtype="16" fill="hold" nodeType="afterEffect">
                                  <p:stCondLst>
                                    <p:cond delay="0"/>
                                  </p:stCondLst>
                                  <p:childTnLst>
                                    <p:set>
                                      <p:cBhvr>
                                        <p:cTn id="27" dur="1" fill="hold">
                                          <p:stCondLst>
                                            <p:cond delay="0"/>
                                          </p:stCondLst>
                                        </p:cTn>
                                        <p:tgtEl>
                                          <p:spTgt spid="50"/>
                                        </p:tgtEl>
                                        <p:attrNameLst>
                                          <p:attrName>style.visibility</p:attrName>
                                        </p:attrNameLst>
                                      </p:cBhvr>
                                      <p:to>
                                        <p:strVal val="visible"/>
                                      </p:to>
                                    </p:set>
                                    <p:anim calcmode="lin" valueType="num">
                                      <p:cBhvr>
                                        <p:cTn id="28" dur="500" fill="hold"/>
                                        <p:tgtEl>
                                          <p:spTgt spid="50"/>
                                        </p:tgtEl>
                                        <p:attrNameLst>
                                          <p:attrName>ppt_w</p:attrName>
                                        </p:attrNameLst>
                                      </p:cBhvr>
                                      <p:tavLst>
                                        <p:tav tm="0">
                                          <p:val>
                                            <p:fltVal val="0"/>
                                          </p:val>
                                        </p:tav>
                                        <p:tav tm="100000">
                                          <p:val>
                                            <p:strVal val="#ppt_w"/>
                                          </p:val>
                                        </p:tav>
                                      </p:tavLst>
                                    </p:anim>
                                    <p:anim calcmode="lin" valueType="num">
                                      <p:cBhvr>
                                        <p:cTn id="29" dur="500" fill="hold"/>
                                        <p:tgtEl>
                                          <p:spTgt spid="50"/>
                                        </p:tgtEl>
                                        <p:attrNameLst>
                                          <p:attrName>ppt_h</p:attrName>
                                        </p:attrNameLst>
                                      </p:cBhvr>
                                      <p:tavLst>
                                        <p:tav tm="0">
                                          <p:val>
                                            <p:fltVal val="0"/>
                                          </p:val>
                                        </p:tav>
                                        <p:tav tm="100000">
                                          <p:val>
                                            <p:strVal val="#ppt_h"/>
                                          </p:val>
                                        </p:tav>
                                      </p:tavLst>
                                    </p:anim>
                                    <p:animEffect transition="in" filter="fade">
                                      <p:cBhvr>
                                        <p:cTn id="30" dur="500"/>
                                        <p:tgtEl>
                                          <p:spTgt spid="50"/>
                                        </p:tgtEl>
                                      </p:cBhvr>
                                    </p:animEffect>
                                  </p:childTnLst>
                                </p:cTn>
                              </p:par>
                            </p:childTnLst>
                          </p:cTn>
                        </p:par>
                        <p:par>
                          <p:cTn id="31" fill="hold">
                            <p:stCondLst>
                              <p:cond delay="2500"/>
                            </p:stCondLst>
                            <p:childTnLst>
                              <p:par>
                                <p:cTn id="32" presetID="10" presetClass="entr" presetSubtype="0" fill="hold" nodeType="after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fade">
                                      <p:cBhvr>
                                        <p:cTn id="34" dur="500"/>
                                        <p:tgtEl>
                                          <p:spTgt spid="44"/>
                                        </p:tgtEl>
                                      </p:cBhvr>
                                    </p:animEffect>
                                  </p:childTnLst>
                                </p:cTn>
                              </p:par>
                              <p:par>
                                <p:cTn id="35" presetID="22" presetClass="entr" presetSubtype="4"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down)">
                                      <p:cBhvr>
                                        <p:cTn id="37" dur="500"/>
                                        <p:tgtEl>
                                          <p:spTgt spid="26"/>
                                        </p:tgtEl>
                                      </p:cBhvr>
                                    </p:animEffect>
                                  </p:childTnLst>
                                </p:cTn>
                              </p:par>
                            </p:childTnLst>
                          </p:cTn>
                        </p:par>
                        <p:par>
                          <p:cTn id="38" fill="hold">
                            <p:stCondLst>
                              <p:cond delay="3000"/>
                            </p:stCondLst>
                            <p:childTnLst>
                              <p:par>
                                <p:cTn id="39" presetID="22" presetClass="entr" presetSubtype="8" fill="hold" nodeType="after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left)">
                                      <p:cBhvr>
                                        <p:cTn id="41" dur="500"/>
                                        <p:tgtEl>
                                          <p:spTgt spid="27"/>
                                        </p:tgtEl>
                                      </p:cBhvr>
                                    </p:animEffect>
                                  </p:childTnLst>
                                </p:cTn>
                              </p:par>
                            </p:childTnLst>
                          </p:cTn>
                        </p:par>
                        <p:par>
                          <p:cTn id="42" fill="hold">
                            <p:stCondLst>
                              <p:cond delay="3500"/>
                            </p:stCondLst>
                            <p:childTnLst>
                              <p:par>
                                <p:cTn id="43" presetID="53" presetClass="entr" presetSubtype="16" fill="hold" nodeType="afterEffect">
                                  <p:stCondLst>
                                    <p:cond delay="0"/>
                                  </p:stCondLst>
                                  <p:childTnLst>
                                    <p:set>
                                      <p:cBhvr>
                                        <p:cTn id="44" dur="1" fill="hold">
                                          <p:stCondLst>
                                            <p:cond delay="0"/>
                                          </p:stCondLst>
                                        </p:cTn>
                                        <p:tgtEl>
                                          <p:spTgt spid="54"/>
                                        </p:tgtEl>
                                        <p:attrNameLst>
                                          <p:attrName>style.visibility</p:attrName>
                                        </p:attrNameLst>
                                      </p:cBhvr>
                                      <p:to>
                                        <p:strVal val="visible"/>
                                      </p:to>
                                    </p:set>
                                    <p:anim calcmode="lin" valueType="num">
                                      <p:cBhvr>
                                        <p:cTn id="45" dur="500" fill="hold"/>
                                        <p:tgtEl>
                                          <p:spTgt spid="54"/>
                                        </p:tgtEl>
                                        <p:attrNameLst>
                                          <p:attrName>ppt_w</p:attrName>
                                        </p:attrNameLst>
                                      </p:cBhvr>
                                      <p:tavLst>
                                        <p:tav tm="0">
                                          <p:val>
                                            <p:fltVal val="0"/>
                                          </p:val>
                                        </p:tav>
                                        <p:tav tm="100000">
                                          <p:val>
                                            <p:strVal val="#ppt_w"/>
                                          </p:val>
                                        </p:tav>
                                      </p:tavLst>
                                    </p:anim>
                                    <p:anim calcmode="lin" valueType="num">
                                      <p:cBhvr>
                                        <p:cTn id="46" dur="500" fill="hold"/>
                                        <p:tgtEl>
                                          <p:spTgt spid="54"/>
                                        </p:tgtEl>
                                        <p:attrNameLst>
                                          <p:attrName>ppt_h</p:attrName>
                                        </p:attrNameLst>
                                      </p:cBhvr>
                                      <p:tavLst>
                                        <p:tav tm="0">
                                          <p:val>
                                            <p:fltVal val="0"/>
                                          </p:val>
                                        </p:tav>
                                        <p:tav tm="100000">
                                          <p:val>
                                            <p:strVal val="#ppt_h"/>
                                          </p:val>
                                        </p:tav>
                                      </p:tavLst>
                                    </p:anim>
                                    <p:animEffect transition="in" filter="fade">
                                      <p:cBhvr>
                                        <p:cTn id="47" dur="500"/>
                                        <p:tgtEl>
                                          <p:spTgt spid="54"/>
                                        </p:tgtEl>
                                      </p:cBhvr>
                                    </p:animEffect>
                                  </p:childTnLst>
                                </p:cTn>
                              </p:par>
                            </p:childTnLst>
                          </p:cTn>
                        </p:par>
                        <p:par>
                          <p:cTn id="48" fill="hold">
                            <p:stCondLst>
                              <p:cond delay="4000"/>
                            </p:stCondLst>
                            <p:childTnLst>
                              <p:par>
                                <p:cTn id="49" presetID="10" presetClass="entr" presetSubtype="0" fill="hold" nodeType="after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fade">
                                      <p:cBhvr>
                                        <p:cTn id="51" dur="500"/>
                                        <p:tgtEl>
                                          <p:spTgt spid="47"/>
                                        </p:tgtEl>
                                      </p:cBhvr>
                                    </p:animEffect>
                                  </p:childTnLst>
                                </p:cTn>
                              </p:par>
                              <p:par>
                                <p:cTn id="52" presetID="22" presetClass="entr" presetSubtype="4" fill="hold"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wipe(down)">
                                      <p:cBhvr>
                                        <p:cTn id="54" dur="500"/>
                                        <p:tgtEl>
                                          <p:spTgt spid="32"/>
                                        </p:tgtEl>
                                      </p:cBhvr>
                                    </p:animEffect>
                                  </p:childTnLst>
                                </p:cTn>
                              </p:par>
                            </p:childTnLst>
                          </p:cTn>
                        </p:par>
                        <p:par>
                          <p:cTn id="55" fill="hold">
                            <p:stCondLst>
                              <p:cond delay="4500"/>
                            </p:stCondLst>
                            <p:childTnLst>
                              <p:par>
                                <p:cTn id="56" presetID="22" presetClass="entr" presetSubtype="8" fill="hold" nodeType="after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wipe(left)">
                                      <p:cBhvr>
                                        <p:cTn id="58" dur="500"/>
                                        <p:tgtEl>
                                          <p:spTgt spid="33"/>
                                        </p:tgtEl>
                                      </p:cBhvr>
                                    </p:animEffect>
                                  </p:childTnLst>
                                </p:cTn>
                              </p:par>
                            </p:childTnLst>
                          </p:cTn>
                        </p:par>
                        <p:par>
                          <p:cTn id="59" fill="hold">
                            <p:stCondLst>
                              <p:cond delay="5000"/>
                            </p:stCondLst>
                            <p:childTnLst>
                              <p:par>
                                <p:cTn id="60" presetID="53" presetClass="entr" presetSubtype="16" fill="hold" nodeType="afterEffect">
                                  <p:stCondLst>
                                    <p:cond delay="0"/>
                                  </p:stCondLst>
                                  <p:childTnLst>
                                    <p:set>
                                      <p:cBhvr>
                                        <p:cTn id="61" dur="1" fill="hold">
                                          <p:stCondLst>
                                            <p:cond delay="0"/>
                                          </p:stCondLst>
                                        </p:cTn>
                                        <p:tgtEl>
                                          <p:spTgt spid="58"/>
                                        </p:tgtEl>
                                        <p:attrNameLst>
                                          <p:attrName>style.visibility</p:attrName>
                                        </p:attrNameLst>
                                      </p:cBhvr>
                                      <p:to>
                                        <p:strVal val="visible"/>
                                      </p:to>
                                    </p:set>
                                    <p:anim calcmode="lin" valueType="num">
                                      <p:cBhvr>
                                        <p:cTn id="62" dur="500" fill="hold"/>
                                        <p:tgtEl>
                                          <p:spTgt spid="58"/>
                                        </p:tgtEl>
                                        <p:attrNameLst>
                                          <p:attrName>ppt_w</p:attrName>
                                        </p:attrNameLst>
                                      </p:cBhvr>
                                      <p:tavLst>
                                        <p:tav tm="0">
                                          <p:val>
                                            <p:fltVal val="0"/>
                                          </p:val>
                                        </p:tav>
                                        <p:tav tm="100000">
                                          <p:val>
                                            <p:strVal val="#ppt_w"/>
                                          </p:val>
                                        </p:tav>
                                      </p:tavLst>
                                    </p:anim>
                                    <p:anim calcmode="lin" valueType="num">
                                      <p:cBhvr>
                                        <p:cTn id="63" dur="500" fill="hold"/>
                                        <p:tgtEl>
                                          <p:spTgt spid="58"/>
                                        </p:tgtEl>
                                        <p:attrNameLst>
                                          <p:attrName>ppt_h</p:attrName>
                                        </p:attrNameLst>
                                      </p:cBhvr>
                                      <p:tavLst>
                                        <p:tav tm="0">
                                          <p:val>
                                            <p:fltVal val="0"/>
                                          </p:val>
                                        </p:tav>
                                        <p:tav tm="100000">
                                          <p:val>
                                            <p:strVal val="#ppt_h"/>
                                          </p:val>
                                        </p:tav>
                                      </p:tavLst>
                                    </p:anim>
                                    <p:animEffect transition="in" filter="fade">
                                      <p:cBhvr>
                                        <p:cTn id="64" dur="500"/>
                                        <p:tgtEl>
                                          <p:spTgt spid="58"/>
                                        </p:tgtEl>
                                      </p:cBhvr>
                                    </p:animEffect>
                                  </p:childTnLst>
                                </p:cTn>
                              </p:par>
                            </p:childTnLst>
                          </p:cTn>
                        </p:par>
                        <p:par>
                          <p:cTn id="65" fill="hold">
                            <p:stCondLst>
                              <p:cond delay="5500"/>
                            </p:stCondLst>
                            <p:childTnLst>
                              <p:par>
                                <p:cTn id="66" presetID="10" presetClass="entr" presetSubtype="0" fill="hold" nodeType="afterEffect">
                                  <p:stCondLst>
                                    <p:cond delay="0"/>
                                  </p:stCondLst>
                                  <p:childTnLst>
                                    <p:set>
                                      <p:cBhvr>
                                        <p:cTn id="67" dur="1" fill="hold">
                                          <p:stCondLst>
                                            <p:cond delay="0"/>
                                          </p:stCondLst>
                                        </p:cTn>
                                        <p:tgtEl>
                                          <p:spTgt spid="61"/>
                                        </p:tgtEl>
                                        <p:attrNameLst>
                                          <p:attrName>style.visibility</p:attrName>
                                        </p:attrNameLst>
                                      </p:cBhvr>
                                      <p:to>
                                        <p:strVal val="visible"/>
                                      </p:to>
                                    </p:set>
                                    <p:animEffect transition="in" filter="fade">
                                      <p:cBhvr>
                                        <p:cTn id="68" dur="500"/>
                                        <p:tgtEl>
                                          <p:spTgt spid="61"/>
                                        </p:tgtEl>
                                      </p:cBhvr>
                                    </p:animEffect>
                                  </p:childTnLst>
                                </p:cTn>
                              </p:par>
                              <p:par>
                                <p:cTn id="69" presetID="22" presetClass="entr" presetSubtype="4"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wipe(down)">
                                      <p:cBhvr>
                                        <p:cTn id="71" dur="500"/>
                                        <p:tgtEl>
                                          <p:spTgt spid="38"/>
                                        </p:tgtEl>
                                      </p:cBhvr>
                                    </p:animEffect>
                                  </p:childTnLst>
                                </p:cTn>
                              </p:par>
                            </p:childTnLst>
                          </p:cTn>
                        </p:par>
                        <p:par>
                          <p:cTn id="72" fill="hold">
                            <p:stCondLst>
                              <p:cond delay="6000"/>
                            </p:stCondLst>
                            <p:childTnLst>
                              <p:par>
                                <p:cTn id="73" presetID="22" presetClass="entr" presetSubtype="8" fill="hold" nodeType="after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wipe(left)">
                                      <p:cBhvr>
                                        <p:cTn id="75" dur="500"/>
                                        <p:tgtEl>
                                          <p:spTgt spid="39"/>
                                        </p:tgtEl>
                                      </p:cBhvr>
                                    </p:animEffect>
                                  </p:childTnLst>
                                </p:cTn>
                              </p:par>
                            </p:childTnLst>
                          </p:cTn>
                        </p:par>
                        <p:par>
                          <p:cTn id="76" fill="hold">
                            <p:stCondLst>
                              <p:cond delay="6500"/>
                            </p:stCondLst>
                            <p:childTnLst>
                              <p:par>
                                <p:cTn id="77" presetID="22" presetClass="entr" presetSubtype="8" fill="hold" grpId="0" nodeType="after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wipe(left)">
                                      <p:cBhvr>
                                        <p:cTn id="79" dur="750"/>
                                        <p:tgtEl>
                                          <p:spTgt spid="10"/>
                                        </p:tgtEl>
                                      </p:cBhvr>
                                    </p:animEffect>
                                  </p:childTnLst>
                                </p:cTn>
                              </p:par>
                            </p:childTnLst>
                          </p:cTn>
                        </p:par>
                        <p:par>
                          <p:cTn id="80" fill="hold">
                            <p:stCondLst>
                              <p:cond delay="7250"/>
                            </p:stCondLst>
                            <p:childTnLst>
                              <p:par>
                                <p:cTn id="81" presetID="47" presetClass="entr" presetSubtype="0" fill="hold" nodeType="afterEffect">
                                  <p:stCondLst>
                                    <p:cond delay="0"/>
                                  </p:stCondLst>
                                  <p:childTnLst>
                                    <p:set>
                                      <p:cBhvr>
                                        <p:cTn id="82" dur="1" fill="hold">
                                          <p:stCondLst>
                                            <p:cond delay="0"/>
                                          </p:stCondLst>
                                        </p:cTn>
                                        <p:tgtEl>
                                          <p:spTgt spid="100"/>
                                        </p:tgtEl>
                                        <p:attrNameLst>
                                          <p:attrName>style.visibility</p:attrName>
                                        </p:attrNameLst>
                                      </p:cBhvr>
                                      <p:to>
                                        <p:strVal val="visible"/>
                                      </p:to>
                                    </p:set>
                                    <p:animEffect transition="in" filter="fade">
                                      <p:cBhvr>
                                        <p:cTn id="83" dur="750"/>
                                        <p:tgtEl>
                                          <p:spTgt spid="100"/>
                                        </p:tgtEl>
                                      </p:cBhvr>
                                    </p:animEffect>
                                    <p:anim calcmode="lin" valueType="num">
                                      <p:cBhvr>
                                        <p:cTn id="84" dur="750" fill="hold"/>
                                        <p:tgtEl>
                                          <p:spTgt spid="100"/>
                                        </p:tgtEl>
                                        <p:attrNameLst>
                                          <p:attrName>ppt_x</p:attrName>
                                        </p:attrNameLst>
                                      </p:cBhvr>
                                      <p:tavLst>
                                        <p:tav tm="0">
                                          <p:val>
                                            <p:strVal val="#ppt_x"/>
                                          </p:val>
                                        </p:tav>
                                        <p:tav tm="100000">
                                          <p:val>
                                            <p:strVal val="#ppt_x"/>
                                          </p:val>
                                        </p:tav>
                                      </p:tavLst>
                                    </p:anim>
                                    <p:anim calcmode="lin" valueType="num">
                                      <p:cBhvr>
                                        <p:cTn id="85" dur="750" fill="hold"/>
                                        <p:tgtEl>
                                          <p:spTgt spid="100"/>
                                        </p:tgtEl>
                                        <p:attrNameLst>
                                          <p:attrName>ppt_y</p:attrName>
                                        </p:attrNameLst>
                                      </p:cBhvr>
                                      <p:tavLst>
                                        <p:tav tm="0">
                                          <p:val>
                                            <p:strVal val="#ppt_y-.1"/>
                                          </p:val>
                                        </p:tav>
                                        <p:tav tm="100000">
                                          <p:val>
                                            <p:strVal val="#ppt_y"/>
                                          </p:val>
                                        </p:tav>
                                      </p:tavLst>
                                    </p:anim>
                                  </p:childTnLst>
                                </p:cTn>
                              </p:par>
                            </p:childTnLst>
                          </p:cTn>
                        </p:par>
                        <p:par>
                          <p:cTn id="86" fill="hold">
                            <p:stCondLst>
                              <p:cond delay="8000"/>
                            </p:stCondLst>
                            <p:childTnLst>
                              <p:par>
                                <p:cTn id="87" presetID="42" presetClass="entr" presetSubtype="0" fill="hold" grpId="0" nodeType="afterEffect">
                                  <p:stCondLst>
                                    <p:cond delay="0"/>
                                  </p:stCondLst>
                                  <p:childTnLst>
                                    <p:set>
                                      <p:cBhvr>
                                        <p:cTn id="88" dur="1" fill="hold">
                                          <p:stCondLst>
                                            <p:cond delay="0"/>
                                          </p:stCondLst>
                                        </p:cTn>
                                        <p:tgtEl>
                                          <p:spTgt spid="109"/>
                                        </p:tgtEl>
                                        <p:attrNameLst>
                                          <p:attrName>style.visibility</p:attrName>
                                        </p:attrNameLst>
                                      </p:cBhvr>
                                      <p:to>
                                        <p:strVal val="visible"/>
                                      </p:to>
                                    </p:set>
                                    <p:animEffect transition="in" filter="fade">
                                      <p:cBhvr>
                                        <p:cTn id="89" dur="1000"/>
                                        <p:tgtEl>
                                          <p:spTgt spid="109"/>
                                        </p:tgtEl>
                                      </p:cBhvr>
                                    </p:animEffect>
                                    <p:anim calcmode="lin" valueType="num">
                                      <p:cBhvr>
                                        <p:cTn id="90" dur="1000" fill="hold"/>
                                        <p:tgtEl>
                                          <p:spTgt spid="109"/>
                                        </p:tgtEl>
                                        <p:attrNameLst>
                                          <p:attrName>ppt_x</p:attrName>
                                        </p:attrNameLst>
                                      </p:cBhvr>
                                      <p:tavLst>
                                        <p:tav tm="0">
                                          <p:val>
                                            <p:strVal val="#ppt_x"/>
                                          </p:val>
                                        </p:tav>
                                        <p:tav tm="100000">
                                          <p:val>
                                            <p:strVal val="#ppt_x"/>
                                          </p:val>
                                        </p:tav>
                                      </p:tavLst>
                                    </p:anim>
                                    <p:anim calcmode="lin" valueType="num">
                                      <p:cBhvr>
                                        <p:cTn id="91" dur="1000" fill="hold"/>
                                        <p:tgtEl>
                                          <p:spTgt spid="109"/>
                                        </p:tgtEl>
                                        <p:attrNameLst>
                                          <p:attrName>ppt_y</p:attrName>
                                        </p:attrNameLst>
                                      </p:cBhvr>
                                      <p:tavLst>
                                        <p:tav tm="0">
                                          <p:val>
                                            <p:strVal val="#ppt_y+.1"/>
                                          </p:val>
                                        </p:tav>
                                        <p:tav tm="100000">
                                          <p:val>
                                            <p:strVal val="#ppt_y"/>
                                          </p:val>
                                        </p:tav>
                                      </p:tavLst>
                                    </p:anim>
                                  </p:childTnLst>
                                </p:cTn>
                              </p:par>
                              <p:par>
                                <p:cTn id="92" presetID="10" presetClass="entr" presetSubtype="0" fill="hold" grpId="0" nodeType="withEffect">
                                  <p:stCondLst>
                                    <p:cond delay="0"/>
                                  </p:stCondLst>
                                  <p:childTnLst>
                                    <p:set>
                                      <p:cBhvr>
                                        <p:cTn id="93" dur="1" fill="hold">
                                          <p:stCondLst>
                                            <p:cond delay="0"/>
                                          </p:stCondLst>
                                        </p:cTn>
                                        <p:tgtEl>
                                          <p:spTgt spid="110"/>
                                        </p:tgtEl>
                                        <p:attrNameLst>
                                          <p:attrName>style.visibility</p:attrName>
                                        </p:attrNameLst>
                                      </p:cBhvr>
                                      <p:to>
                                        <p:strVal val="visible"/>
                                      </p:to>
                                    </p:set>
                                    <p:animEffect transition="in" filter="fade">
                                      <p:cBhvr>
                                        <p:cTn id="94" dur="500"/>
                                        <p:tgtEl>
                                          <p:spTgt spid="110"/>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gtEl>
                                        <p:attrNameLst>
                                          <p:attrName>style.visibility</p:attrName>
                                        </p:attrNameLst>
                                      </p:cBhvr>
                                      <p:to>
                                        <p:strVal val="visible"/>
                                      </p:to>
                                    </p:set>
                                    <p:animEffect transition="in" filter="fade">
                                      <p:cBhvr>
                                        <p:cTn id="97" dur="500"/>
                                        <p:tgtEl>
                                          <p:spTgt spid="64"/>
                                        </p:tgtEl>
                                      </p:cBhvr>
                                    </p:animEffect>
                                  </p:childTnLst>
                                </p:cTn>
                              </p:par>
                            </p:childTnLst>
                          </p:cTn>
                        </p:par>
                        <p:par>
                          <p:cTn id="98" fill="hold">
                            <p:stCondLst>
                              <p:cond delay="9000"/>
                            </p:stCondLst>
                            <p:childTnLst>
                              <p:par>
                                <p:cTn id="99" presetID="22" presetClass="entr" presetSubtype="8" fill="hold" grpId="0" nodeType="afterEffect">
                                  <p:stCondLst>
                                    <p:cond delay="0"/>
                                  </p:stCondLst>
                                  <p:childTnLst>
                                    <p:set>
                                      <p:cBhvr>
                                        <p:cTn id="100" dur="1" fill="hold">
                                          <p:stCondLst>
                                            <p:cond delay="0"/>
                                          </p:stCondLst>
                                        </p:cTn>
                                        <p:tgtEl>
                                          <p:spTgt spid="9"/>
                                        </p:tgtEl>
                                        <p:attrNameLst>
                                          <p:attrName>style.visibility</p:attrName>
                                        </p:attrNameLst>
                                      </p:cBhvr>
                                      <p:to>
                                        <p:strVal val="visible"/>
                                      </p:to>
                                    </p:set>
                                    <p:animEffect transition="in" filter="wipe(left)">
                                      <p:cBhvr>
                                        <p:cTn id="101" dur="750"/>
                                        <p:tgtEl>
                                          <p:spTgt spid="9"/>
                                        </p:tgtEl>
                                      </p:cBhvr>
                                    </p:animEffect>
                                  </p:childTnLst>
                                </p:cTn>
                              </p:par>
                            </p:childTnLst>
                          </p:cTn>
                        </p:par>
                        <p:par>
                          <p:cTn id="102" fill="hold">
                            <p:stCondLst>
                              <p:cond delay="9750"/>
                            </p:stCondLst>
                            <p:childTnLst>
                              <p:par>
                                <p:cTn id="103" presetID="47" presetClass="entr" presetSubtype="0" fill="hold" nodeType="afterEffect">
                                  <p:stCondLst>
                                    <p:cond delay="0"/>
                                  </p:stCondLst>
                                  <p:childTnLst>
                                    <p:set>
                                      <p:cBhvr>
                                        <p:cTn id="104" dur="1" fill="hold">
                                          <p:stCondLst>
                                            <p:cond delay="0"/>
                                          </p:stCondLst>
                                        </p:cTn>
                                        <p:tgtEl>
                                          <p:spTgt spid="90"/>
                                        </p:tgtEl>
                                        <p:attrNameLst>
                                          <p:attrName>style.visibility</p:attrName>
                                        </p:attrNameLst>
                                      </p:cBhvr>
                                      <p:to>
                                        <p:strVal val="visible"/>
                                      </p:to>
                                    </p:set>
                                    <p:animEffect transition="in" filter="fade">
                                      <p:cBhvr>
                                        <p:cTn id="105" dur="750"/>
                                        <p:tgtEl>
                                          <p:spTgt spid="90"/>
                                        </p:tgtEl>
                                      </p:cBhvr>
                                    </p:animEffect>
                                    <p:anim calcmode="lin" valueType="num">
                                      <p:cBhvr>
                                        <p:cTn id="106" dur="750" fill="hold"/>
                                        <p:tgtEl>
                                          <p:spTgt spid="90"/>
                                        </p:tgtEl>
                                        <p:attrNameLst>
                                          <p:attrName>ppt_x</p:attrName>
                                        </p:attrNameLst>
                                      </p:cBhvr>
                                      <p:tavLst>
                                        <p:tav tm="0">
                                          <p:val>
                                            <p:strVal val="#ppt_x"/>
                                          </p:val>
                                        </p:tav>
                                        <p:tav tm="100000">
                                          <p:val>
                                            <p:strVal val="#ppt_x"/>
                                          </p:val>
                                        </p:tav>
                                      </p:tavLst>
                                    </p:anim>
                                    <p:anim calcmode="lin" valueType="num">
                                      <p:cBhvr>
                                        <p:cTn id="107" dur="750" fill="hold"/>
                                        <p:tgtEl>
                                          <p:spTgt spid="90"/>
                                        </p:tgtEl>
                                        <p:attrNameLst>
                                          <p:attrName>ppt_y</p:attrName>
                                        </p:attrNameLst>
                                      </p:cBhvr>
                                      <p:tavLst>
                                        <p:tav tm="0">
                                          <p:val>
                                            <p:strVal val="#ppt_y-.1"/>
                                          </p:val>
                                        </p:tav>
                                        <p:tav tm="100000">
                                          <p:val>
                                            <p:strVal val="#ppt_y"/>
                                          </p:val>
                                        </p:tav>
                                      </p:tavLst>
                                    </p:anim>
                                  </p:childTnLst>
                                </p:cTn>
                              </p:par>
                            </p:childTnLst>
                          </p:cTn>
                        </p:par>
                        <p:par>
                          <p:cTn id="108" fill="hold">
                            <p:stCondLst>
                              <p:cond delay="10500"/>
                            </p:stCondLst>
                            <p:childTnLst>
                              <p:par>
                                <p:cTn id="109" presetID="42" presetClass="entr" presetSubtype="0" fill="hold" grpId="0" nodeType="afterEffect">
                                  <p:stCondLst>
                                    <p:cond delay="0"/>
                                  </p:stCondLst>
                                  <p:childTnLst>
                                    <p:set>
                                      <p:cBhvr>
                                        <p:cTn id="110" dur="1" fill="hold">
                                          <p:stCondLst>
                                            <p:cond delay="0"/>
                                          </p:stCondLst>
                                        </p:cTn>
                                        <p:tgtEl>
                                          <p:spTgt spid="99"/>
                                        </p:tgtEl>
                                        <p:attrNameLst>
                                          <p:attrName>style.visibility</p:attrName>
                                        </p:attrNameLst>
                                      </p:cBhvr>
                                      <p:to>
                                        <p:strVal val="visible"/>
                                      </p:to>
                                    </p:set>
                                    <p:animEffect transition="in" filter="fade">
                                      <p:cBhvr>
                                        <p:cTn id="111" dur="1000"/>
                                        <p:tgtEl>
                                          <p:spTgt spid="99"/>
                                        </p:tgtEl>
                                      </p:cBhvr>
                                    </p:animEffect>
                                    <p:anim calcmode="lin" valueType="num">
                                      <p:cBhvr>
                                        <p:cTn id="112" dur="1000" fill="hold"/>
                                        <p:tgtEl>
                                          <p:spTgt spid="99"/>
                                        </p:tgtEl>
                                        <p:attrNameLst>
                                          <p:attrName>ppt_x</p:attrName>
                                        </p:attrNameLst>
                                      </p:cBhvr>
                                      <p:tavLst>
                                        <p:tav tm="0">
                                          <p:val>
                                            <p:strVal val="#ppt_x"/>
                                          </p:val>
                                        </p:tav>
                                        <p:tav tm="100000">
                                          <p:val>
                                            <p:strVal val="#ppt_x"/>
                                          </p:val>
                                        </p:tav>
                                      </p:tavLst>
                                    </p:anim>
                                    <p:anim calcmode="lin" valueType="num">
                                      <p:cBhvr>
                                        <p:cTn id="113" dur="1000" fill="hold"/>
                                        <p:tgtEl>
                                          <p:spTgt spid="99"/>
                                        </p:tgtEl>
                                        <p:attrNameLst>
                                          <p:attrName>ppt_y</p:attrName>
                                        </p:attrNameLst>
                                      </p:cBhvr>
                                      <p:tavLst>
                                        <p:tav tm="0">
                                          <p:val>
                                            <p:strVal val="#ppt_y+.1"/>
                                          </p:val>
                                        </p:tav>
                                        <p:tav tm="100000">
                                          <p:val>
                                            <p:strVal val="#ppt_y"/>
                                          </p:val>
                                        </p:tav>
                                      </p:tavLst>
                                    </p:anim>
                                  </p:childTnLst>
                                </p:cTn>
                              </p:par>
                              <p:par>
                                <p:cTn id="114" presetID="10" presetClass="entr" presetSubtype="0" fill="hold" grpId="0" nodeType="withEffect">
                                  <p:stCondLst>
                                    <p:cond delay="0"/>
                                  </p:stCondLst>
                                  <p:childTnLst>
                                    <p:set>
                                      <p:cBhvr>
                                        <p:cTn id="115" dur="1" fill="hold">
                                          <p:stCondLst>
                                            <p:cond delay="0"/>
                                          </p:stCondLst>
                                        </p:cTn>
                                        <p:tgtEl>
                                          <p:spTgt spid="111"/>
                                        </p:tgtEl>
                                        <p:attrNameLst>
                                          <p:attrName>style.visibility</p:attrName>
                                        </p:attrNameLst>
                                      </p:cBhvr>
                                      <p:to>
                                        <p:strVal val="visible"/>
                                      </p:to>
                                    </p:set>
                                    <p:animEffect transition="in" filter="fade">
                                      <p:cBhvr>
                                        <p:cTn id="116" dur="500"/>
                                        <p:tgtEl>
                                          <p:spTgt spid="111"/>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65"/>
                                        </p:tgtEl>
                                        <p:attrNameLst>
                                          <p:attrName>style.visibility</p:attrName>
                                        </p:attrNameLst>
                                      </p:cBhvr>
                                      <p:to>
                                        <p:strVal val="visible"/>
                                      </p:to>
                                    </p:set>
                                    <p:animEffect transition="in" filter="fade">
                                      <p:cBhvr>
                                        <p:cTn id="119" dur="500"/>
                                        <p:tgtEl>
                                          <p:spTgt spid="65"/>
                                        </p:tgtEl>
                                      </p:cBhvr>
                                    </p:animEffect>
                                  </p:childTnLst>
                                </p:cTn>
                              </p:par>
                            </p:childTnLst>
                          </p:cTn>
                        </p:par>
                        <p:par>
                          <p:cTn id="120" fill="hold">
                            <p:stCondLst>
                              <p:cond delay="11500"/>
                            </p:stCondLst>
                            <p:childTnLst>
                              <p:par>
                                <p:cTn id="121" presetID="22" presetClass="entr" presetSubtype="8" fill="hold" grpId="0" nodeType="afterEffect">
                                  <p:stCondLst>
                                    <p:cond delay="0"/>
                                  </p:stCondLst>
                                  <p:childTnLst>
                                    <p:set>
                                      <p:cBhvr>
                                        <p:cTn id="122" dur="1" fill="hold">
                                          <p:stCondLst>
                                            <p:cond delay="0"/>
                                          </p:stCondLst>
                                        </p:cTn>
                                        <p:tgtEl>
                                          <p:spTgt spid="8"/>
                                        </p:tgtEl>
                                        <p:attrNameLst>
                                          <p:attrName>style.visibility</p:attrName>
                                        </p:attrNameLst>
                                      </p:cBhvr>
                                      <p:to>
                                        <p:strVal val="visible"/>
                                      </p:to>
                                    </p:set>
                                    <p:animEffect transition="in" filter="wipe(left)">
                                      <p:cBhvr>
                                        <p:cTn id="123" dur="750"/>
                                        <p:tgtEl>
                                          <p:spTgt spid="8"/>
                                        </p:tgtEl>
                                      </p:cBhvr>
                                    </p:animEffect>
                                  </p:childTnLst>
                                </p:cTn>
                              </p:par>
                            </p:childTnLst>
                          </p:cTn>
                        </p:par>
                        <p:par>
                          <p:cTn id="124" fill="hold">
                            <p:stCondLst>
                              <p:cond delay="12250"/>
                            </p:stCondLst>
                            <p:childTnLst>
                              <p:par>
                                <p:cTn id="125" presetID="47" presetClass="entr" presetSubtype="0" fill="hold" nodeType="afterEffect">
                                  <p:stCondLst>
                                    <p:cond delay="0"/>
                                  </p:stCondLst>
                                  <p:childTnLst>
                                    <p:set>
                                      <p:cBhvr>
                                        <p:cTn id="126" dur="1" fill="hold">
                                          <p:stCondLst>
                                            <p:cond delay="0"/>
                                          </p:stCondLst>
                                        </p:cTn>
                                        <p:tgtEl>
                                          <p:spTgt spid="78"/>
                                        </p:tgtEl>
                                        <p:attrNameLst>
                                          <p:attrName>style.visibility</p:attrName>
                                        </p:attrNameLst>
                                      </p:cBhvr>
                                      <p:to>
                                        <p:strVal val="visible"/>
                                      </p:to>
                                    </p:set>
                                    <p:animEffect transition="in" filter="fade">
                                      <p:cBhvr>
                                        <p:cTn id="127" dur="750"/>
                                        <p:tgtEl>
                                          <p:spTgt spid="78"/>
                                        </p:tgtEl>
                                      </p:cBhvr>
                                    </p:animEffect>
                                    <p:anim calcmode="lin" valueType="num">
                                      <p:cBhvr>
                                        <p:cTn id="128" dur="750" fill="hold"/>
                                        <p:tgtEl>
                                          <p:spTgt spid="78"/>
                                        </p:tgtEl>
                                        <p:attrNameLst>
                                          <p:attrName>ppt_x</p:attrName>
                                        </p:attrNameLst>
                                      </p:cBhvr>
                                      <p:tavLst>
                                        <p:tav tm="0">
                                          <p:val>
                                            <p:strVal val="#ppt_x"/>
                                          </p:val>
                                        </p:tav>
                                        <p:tav tm="100000">
                                          <p:val>
                                            <p:strVal val="#ppt_x"/>
                                          </p:val>
                                        </p:tav>
                                      </p:tavLst>
                                    </p:anim>
                                    <p:anim calcmode="lin" valueType="num">
                                      <p:cBhvr>
                                        <p:cTn id="129" dur="750" fill="hold"/>
                                        <p:tgtEl>
                                          <p:spTgt spid="78"/>
                                        </p:tgtEl>
                                        <p:attrNameLst>
                                          <p:attrName>ppt_y</p:attrName>
                                        </p:attrNameLst>
                                      </p:cBhvr>
                                      <p:tavLst>
                                        <p:tav tm="0">
                                          <p:val>
                                            <p:strVal val="#ppt_y-.1"/>
                                          </p:val>
                                        </p:tav>
                                        <p:tav tm="100000">
                                          <p:val>
                                            <p:strVal val="#ppt_y"/>
                                          </p:val>
                                        </p:tav>
                                      </p:tavLst>
                                    </p:anim>
                                  </p:childTnLst>
                                </p:cTn>
                              </p:par>
                            </p:childTnLst>
                          </p:cTn>
                        </p:par>
                        <p:par>
                          <p:cTn id="130" fill="hold">
                            <p:stCondLst>
                              <p:cond delay="13000"/>
                            </p:stCondLst>
                            <p:childTnLst>
                              <p:par>
                                <p:cTn id="131" presetID="42" presetClass="entr" presetSubtype="0" fill="hold" grpId="0" nodeType="afterEffect">
                                  <p:stCondLst>
                                    <p:cond delay="0"/>
                                  </p:stCondLst>
                                  <p:childTnLst>
                                    <p:set>
                                      <p:cBhvr>
                                        <p:cTn id="132" dur="1" fill="hold">
                                          <p:stCondLst>
                                            <p:cond delay="0"/>
                                          </p:stCondLst>
                                        </p:cTn>
                                        <p:tgtEl>
                                          <p:spTgt spid="89"/>
                                        </p:tgtEl>
                                        <p:attrNameLst>
                                          <p:attrName>style.visibility</p:attrName>
                                        </p:attrNameLst>
                                      </p:cBhvr>
                                      <p:to>
                                        <p:strVal val="visible"/>
                                      </p:to>
                                    </p:set>
                                    <p:animEffect transition="in" filter="fade">
                                      <p:cBhvr>
                                        <p:cTn id="133" dur="1000"/>
                                        <p:tgtEl>
                                          <p:spTgt spid="89"/>
                                        </p:tgtEl>
                                      </p:cBhvr>
                                    </p:animEffect>
                                    <p:anim calcmode="lin" valueType="num">
                                      <p:cBhvr>
                                        <p:cTn id="134" dur="1000" fill="hold"/>
                                        <p:tgtEl>
                                          <p:spTgt spid="89"/>
                                        </p:tgtEl>
                                        <p:attrNameLst>
                                          <p:attrName>ppt_x</p:attrName>
                                        </p:attrNameLst>
                                      </p:cBhvr>
                                      <p:tavLst>
                                        <p:tav tm="0">
                                          <p:val>
                                            <p:strVal val="#ppt_x"/>
                                          </p:val>
                                        </p:tav>
                                        <p:tav tm="100000">
                                          <p:val>
                                            <p:strVal val="#ppt_x"/>
                                          </p:val>
                                        </p:tav>
                                      </p:tavLst>
                                    </p:anim>
                                    <p:anim calcmode="lin" valueType="num">
                                      <p:cBhvr>
                                        <p:cTn id="135" dur="1000" fill="hold"/>
                                        <p:tgtEl>
                                          <p:spTgt spid="89"/>
                                        </p:tgtEl>
                                        <p:attrNameLst>
                                          <p:attrName>ppt_y</p:attrName>
                                        </p:attrNameLst>
                                      </p:cBhvr>
                                      <p:tavLst>
                                        <p:tav tm="0">
                                          <p:val>
                                            <p:strVal val="#ppt_y+.1"/>
                                          </p:val>
                                        </p:tav>
                                        <p:tav tm="100000">
                                          <p:val>
                                            <p:strVal val="#ppt_y"/>
                                          </p:val>
                                        </p:tav>
                                      </p:tavLst>
                                    </p:anim>
                                  </p:childTnLst>
                                </p:cTn>
                              </p:par>
                              <p:par>
                                <p:cTn id="136" presetID="10" presetClass="entr" presetSubtype="0" fill="hold" grpId="0" nodeType="withEffect">
                                  <p:stCondLst>
                                    <p:cond delay="0"/>
                                  </p:stCondLst>
                                  <p:childTnLst>
                                    <p:set>
                                      <p:cBhvr>
                                        <p:cTn id="137" dur="1" fill="hold">
                                          <p:stCondLst>
                                            <p:cond delay="0"/>
                                          </p:stCondLst>
                                        </p:cTn>
                                        <p:tgtEl>
                                          <p:spTgt spid="112"/>
                                        </p:tgtEl>
                                        <p:attrNameLst>
                                          <p:attrName>style.visibility</p:attrName>
                                        </p:attrNameLst>
                                      </p:cBhvr>
                                      <p:to>
                                        <p:strVal val="visible"/>
                                      </p:to>
                                    </p:set>
                                    <p:animEffect transition="in" filter="fade">
                                      <p:cBhvr>
                                        <p:cTn id="138" dur="500"/>
                                        <p:tgtEl>
                                          <p:spTgt spid="112"/>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66"/>
                                        </p:tgtEl>
                                        <p:attrNameLst>
                                          <p:attrName>style.visibility</p:attrName>
                                        </p:attrNameLst>
                                      </p:cBhvr>
                                      <p:to>
                                        <p:strVal val="visible"/>
                                      </p:to>
                                    </p:set>
                                    <p:animEffect transition="in" filter="fade">
                                      <p:cBhvr>
                                        <p:cTn id="141" dur="500"/>
                                        <p:tgtEl>
                                          <p:spTgt spid="66"/>
                                        </p:tgtEl>
                                      </p:cBhvr>
                                    </p:animEffect>
                                  </p:childTnLst>
                                </p:cTn>
                              </p:par>
                            </p:childTnLst>
                          </p:cTn>
                        </p:par>
                        <p:par>
                          <p:cTn id="142" fill="hold">
                            <p:stCondLst>
                              <p:cond delay="14000"/>
                            </p:stCondLst>
                            <p:childTnLst>
                              <p:par>
                                <p:cTn id="143" presetID="22" presetClass="entr" presetSubtype="8" fill="hold" grpId="0" nodeType="afterEffect">
                                  <p:stCondLst>
                                    <p:cond delay="0"/>
                                  </p:stCondLst>
                                  <p:childTnLst>
                                    <p:set>
                                      <p:cBhvr>
                                        <p:cTn id="144" dur="1" fill="hold">
                                          <p:stCondLst>
                                            <p:cond delay="0"/>
                                          </p:stCondLst>
                                        </p:cTn>
                                        <p:tgtEl>
                                          <p:spTgt spid="7"/>
                                        </p:tgtEl>
                                        <p:attrNameLst>
                                          <p:attrName>style.visibility</p:attrName>
                                        </p:attrNameLst>
                                      </p:cBhvr>
                                      <p:to>
                                        <p:strVal val="visible"/>
                                      </p:to>
                                    </p:set>
                                    <p:animEffect transition="in" filter="wipe(left)">
                                      <p:cBhvr>
                                        <p:cTn id="145" dur="750"/>
                                        <p:tgtEl>
                                          <p:spTgt spid="7"/>
                                        </p:tgtEl>
                                      </p:cBhvr>
                                    </p:animEffect>
                                  </p:childTnLst>
                                </p:cTn>
                              </p:par>
                            </p:childTnLst>
                          </p:cTn>
                        </p:par>
                        <p:par>
                          <p:cTn id="146" fill="hold">
                            <p:stCondLst>
                              <p:cond delay="14750"/>
                            </p:stCondLst>
                            <p:childTnLst>
                              <p:par>
                                <p:cTn id="147" presetID="47" presetClass="entr" presetSubtype="0" fill="hold" nodeType="afterEffect">
                                  <p:stCondLst>
                                    <p:cond delay="0"/>
                                  </p:stCondLst>
                                  <p:childTnLst>
                                    <p:set>
                                      <p:cBhvr>
                                        <p:cTn id="148" dur="1" fill="hold">
                                          <p:stCondLst>
                                            <p:cond delay="0"/>
                                          </p:stCondLst>
                                        </p:cTn>
                                        <p:tgtEl>
                                          <p:spTgt spid="68"/>
                                        </p:tgtEl>
                                        <p:attrNameLst>
                                          <p:attrName>style.visibility</p:attrName>
                                        </p:attrNameLst>
                                      </p:cBhvr>
                                      <p:to>
                                        <p:strVal val="visible"/>
                                      </p:to>
                                    </p:set>
                                    <p:animEffect transition="in" filter="fade">
                                      <p:cBhvr>
                                        <p:cTn id="149" dur="750"/>
                                        <p:tgtEl>
                                          <p:spTgt spid="68"/>
                                        </p:tgtEl>
                                      </p:cBhvr>
                                    </p:animEffect>
                                    <p:anim calcmode="lin" valueType="num">
                                      <p:cBhvr>
                                        <p:cTn id="150" dur="750" fill="hold"/>
                                        <p:tgtEl>
                                          <p:spTgt spid="68"/>
                                        </p:tgtEl>
                                        <p:attrNameLst>
                                          <p:attrName>ppt_x</p:attrName>
                                        </p:attrNameLst>
                                      </p:cBhvr>
                                      <p:tavLst>
                                        <p:tav tm="0">
                                          <p:val>
                                            <p:strVal val="#ppt_x"/>
                                          </p:val>
                                        </p:tav>
                                        <p:tav tm="100000">
                                          <p:val>
                                            <p:strVal val="#ppt_x"/>
                                          </p:val>
                                        </p:tav>
                                      </p:tavLst>
                                    </p:anim>
                                    <p:anim calcmode="lin" valueType="num">
                                      <p:cBhvr>
                                        <p:cTn id="151" dur="750" fill="hold"/>
                                        <p:tgtEl>
                                          <p:spTgt spid="68"/>
                                        </p:tgtEl>
                                        <p:attrNameLst>
                                          <p:attrName>ppt_y</p:attrName>
                                        </p:attrNameLst>
                                      </p:cBhvr>
                                      <p:tavLst>
                                        <p:tav tm="0">
                                          <p:val>
                                            <p:strVal val="#ppt_y-.1"/>
                                          </p:val>
                                        </p:tav>
                                        <p:tav tm="100000">
                                          <p:val>
                                            <p:strVal val="#ppt_y"/>
                                          </p:val>
                                        </p:tav>
                                      </p:tavLst>
                                    </p:anim>
                                  </p:childTnLst>
                                </p:cTn>
                              </p:par>
                            </p:childTnLst>
                          </p:cTn>
                        </p:par>
                        <p:par>
                          <p:cTn id="152" fill="hold">
                            <p:stCondLst>
                              <p:cond delay="15500"/>
                            </p:stCondLst>
                            <p:childTnLst>
                              <p:par>
                                <p:cTn id="153" presetID="42" presetClass="entr" presetSubtype="0" fill="hold" grpId="0" nodeType="afterEffect">
                                  <p:stCondLst>
                                    <p:cond delay="0"/>
                                  </p:stCondLst>
                                  <p:childTnLst>
                                    <p:set>
                                      <p:cBhvr>
                                        <p:cTn id="154" dur="1" fill="hold">
                                          <p:stCondLst>
                                            <p:cond delay="0"/>
                                          </p:stCondLst>
                                        </p:cTn>
                                        <p:tgtEl>
                                          <p:spTgt spid="77"/>
                                        </p:tgtEl>
                                        <p:attrNameLst>
                                          <p:attrName>style.visibility</p:attrName>
                                        </p:attrNameLst>
                                      </p:cBhvr>
                                      <p:to>
                                        <p:strVal val="visible"/>
                                      </p:to>
                                    </p:set>
                                    <p:animEffect transition="in" filter="fade">
                                      <p:cBhvr>
                                        <p:cTn id="155" dur="1000"/>
                                        <p:tgtEl>
                                          <p:spTgt spid="77"/>
                                        </p:tgtEl>
                                      </p:cBhvr>
                                    </p:animEffect>
                                    <p:anim calcmode="lin" valueType="num">
                                      <p:cBhvr>
                                        <p:cTn id="156" dur="1000" fill="hold"/>
                                        <p:tgtEl>
                                          <p:spTgt spid="77"/>
                                        </p:tgtEl>
                                        <p:attrNameLst>
                                          <p:attrName>ppt_x</p:attrName>
                                        </p:attrNameLst>
                                      </p:cBhvr>
                                      <p:tavLst>
                                        <p:tav tm="0">
                                          <p:val>
                                            <p:strVal val="#ppt_x"/>
                                          </p:val>
                                        </p:tav>
                                        <p:tav tm="100000">
                                          <p:val>
                                            <p:strVal val="#ppt_x"/>
                                          </p:val>
                                        </p:tav>
                                      </p:tavLst>
                                    </p:anim>
                                    <p:anim calcmode="lin" valueType="num">
                                      <p:cBhvr>
                                        <p:cTn id="157" dur="1000" fill="hold"/>
                                        <p:tgtEl>
                                          <p:spTgt spid="77"/>
                                        </p:tgtEl>
                                        <p:attrNameLst>
                                          <p:attrName>ppt_y</p:attrName>
                                        </p:attrNameLst>
                                      </p:cBhvr>
                                      <p:tavLst>
                                        <p:tav tm="0">
                                          <p:val>
                                            <p:strVal val="#ppt_y+.1"/>
                                          </p:val>
                                        </p:tav>
                                        <p:tav tm="100000">
                                          <p:val>
                                            <p:strVal val="#ppt_y"/>
                                          </p:val>
                                        </p:tav>
                                      </p:tavLst>
                                    </p:anim>
                                  </p:childTnLst>
                                </p:cTn>
                              </p:par>
                              <p:par>
                                <p:cTn id="158" presetID="10" presetClass="entr" presetSubtype="0" fill="hold" grpId="0" nodeType="withEffect">
                                  <p:stCondLst>
                                    <p:cond delay="0"/>
                                  </p:stCondLst>
                                  <p:childTnLst>
                                    <p:set>
                                      <p:cBhvr>
                                        <p:cTn id="159" dur="1" fill="hold">
                                          <p:stCondLst>
                                            <p:cond delay="0"/>
                                          </p:stCondLst>
                                        </p:cTn>
                                        <p:tgtEl>
                                          <p:spTgt spid="113"/>
                                        </p:tgtEl>
                                        <p:attrNameLst>
                                          <p:attrName>style.visibility</p:attrName>
                                        </p:attrNameLst>
                                      </p:cBhvr>
                                      <p:to>
                                        <p:strVal val="visible"/>
                                      </p:to>
                                    </p:set>
                                    <p:animEffect transition="in" filter="fade">
                                      <p:cBhvr>
                                        <p:cTn id="160" dur="500"/>
                                        <p:tgtEl>
                                          <p:spTgt spid="113"/>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67"/>
                                        </p:tgtEl>
                                        <p:attrNameLst>
                                          <p:attrName>style.visibility</p:attrName>
                                        </p:attrNameLst>
                                      </p:cBhvr>
                                      <p:to>
                                        <p:strVal val="visible"/>
                                      </p:to>
                                    </p:set>
                                    <p:animEffect transition="in" filter="fade">
                                      <p:cBhvr>
                                        <p:cTn id="163"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20" grpId="0" animBg="1"/>
      <p:bldP spid="64" grpId="0"/>
      <p:bldP spid="65" grpId="0"/>
      <p:bldP spid="66" grpId="0"/>
      <p:bldP spid="67" grpId="0"/>
      <p:bldP spid="77" grpId="0" animBg="1"/>
      <p:bldP spid="89" grpId="0" animBg="1"/>
      <p:bldP spid="99" grpId="0" animBg="1"/>
      <p:bldP spid="109" grpId="0" animBg="1"/>
      <p:bldP spid="110" grpId="0"/>
      <p:bldP spid="111" grpId="0"/>
      <p:bldP spid="112" grpId="0"/>
      <p:bldP spid="113"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1364567"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85" name="矩形 84"/>
          <p:cNvSpPr/>
          <p:nvPr/>
        </p:nvSpPr>
        <p:spPr>
          <a:xfrm>
            <a:off x="1" y="508000"/>
            <a:ext cx="182563" cy="508000"/>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ea typeface="微软雅黑" panose="020B0503020204020204" pitchFamily="34" charset="-122"/>
            </a:endParaRPr>
          </a:p>
        </p:txBody>
      </p:sp>
      <p:sp>
        <p:nvSpPr>
          <p:cNvPr id="86" name="文本框 4"/>
          <p:cNvSpPr txBox="1">
            <a:spLocks noChangeArrowheads="1"/>
          </p:cNvSpPr>
          <p:nvPr/>
        </p:nvSpPr>
        <p:spPr bwMode="auto">
          <a:xfrm>
            <a:off x="295275" y="561975"/>
            <a:ext cx="26812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000" b="1">
                <a:solidFill>
                  <a:prstClr val="black"/>
                </a:solidFill>
                <a:latin typeface="微软雅黑" panose="020B0503020204020204" pitchFamily="34" charset="-122"/>
                <a:ea typeface="微软雅黑" panose="020B0503020204020204" pitchFamily="34" charset="-122"/>
              </a:rPr>
              <a:t>单击此处输入标题</a:t>
            </a:r>
          </a:p>
        </p:txBody>
      </p:sp>
      <p:sp>
        <p:nvSpPr>
          <p:cNvPr id="7" name="任意多边形 6"/>
          <p:cNvSpPr/>
          <p:nvPr/>
        </p:nvSpPr>
        <p:spPr>
          <a:xfrm>
            <a:off x="4" y="6805843"/>
            <a:ext cx="12191997" cy="71211"/>
          </a:xfrm>
          <a:custGeom>
            <a:avLst/>
            <a:gdLst>
              <a:gd name="connsiteX0" fmla="*/ 8131581 w 12191997"/>
              <a:gd name="connsiteY0" fmla="*/ 0 h 71211"/>
              <a:gd name="connsiteX1" fmla="*/ 8802015 w 12191997"/>
              <a:gd name="connsiteY1" fmla="*/ 0 h 71211"/>
              <a:gd name="connsiteX2" fmla="*/ 8839826 w 12191997"/>
              <a:gd name="connsiteY2" fmla="*/ 0 h 71211"/>
              <a:gd name="connsiteX3" fmla="*/ 9472449 w 12191997"/>
              <a:gd name="connsiteY3" fmla="*/ 0 h 71211"/>
              <a:gd name="connsiteX4" fmla="*/ 9510260 w 12191997"/>
              <a:gd name="connsiteY4" fmla="*/ 0 h 71211"/>
              <a:gd name="connsiteX5" fmla="*/ 10142883 w 12191997"/>
              <a:gd name="connsiteY5" fmla="*/ 0 h 71211"/>
              <a:gd name="connsiteX6" fmla="*/ 10180694 w 12191997"/>
              <a:gd name="connsiteY6" fmla="*/ 0 h 71211"/>
              <a:gd name="connsiteX7" fmla="*/ 10813317 w 12191997"/>
              <a:gd name="connsiteY7" fmla="*/ 0 h 71211"/>
              <a:gd name="connsiteX8" fmla="*/ 10851128 w 12191997"/>
              <a:gd name="connsiteY8" fmla="*/ 0 h 71211"/>
              <a:gd name="connsiteX9" fmla="*/ 11483752 w 12191997"/>
              <a:gd name="connsiteY9" fmla="*/ 0 h 71211"/>
              <a:gd name="connsiteX10" fmla="*/ 11521562 w 12191997"/>
              <a:gd name="connsiteY10" fmla="*/ 0 h 71211"/>
              <a:gd name="connsiteX11" fmla="*/ 12191997 w 12191997"/>
              <a:gd name="connsiteY11" fmla="*/ 0 h 71211"/>
              <a:gd name="connsiteX12" fmla="*/ 12191997 w 12191997"/>
              <a:gd name="connsiteY12" fmla="*/ 71211 h 71211"/>
              <a:gd name="connsiteX13" fmla="*/ 11521562 w 12191997"/>
              <a:gd name="connsiteY13" fmla="*/ 71211 h 71211"/>
              <a:gd name="connsiteX14" fmla="*/ 11483752 w 12191997"/>
              <a:gd name="connsiteY14" fmla="*/ 71211 h 71211"/>
              <a:gd name="connsiteX15" fmla="*/ 10851128 w 12191997"/>
              <a:gd name="connsiteY15" fmla="*/ 71211 h 71211"/>
              <a:gd name="connsiteX16" fmla="*/ 10813317 w 12191997"/>
              <a:gd name="connsiteY16" fmla="*/ 71211 h 71211"/>
              <a:gd name="connsiteX17" fmla="*/ 10180694 w 12191997"/>
              <a:gd name="connsiteY17" fmla="*/ 71211 h 71211"/>
              <a:gd name="connsiteX18" fmla="*/ 10142883 w 12191997"/>
              <a:gd name="connsiteY18" fmla="*/ 71211 h 71211"/>
              <a:gd name="connsiteX19" fmla="*/ 9510260 w 12191997"/>
              <a:gd name="connsiteY19" fmla="*/ 71211 h 71211"/>
              <a:gd name="connsiteX20" fmla="*/ 9472449 w 12191997"/>
              <a:gd name="connsiteY20" fmla="*/ 71211 h 71211"/>
              <a:gd name="connsiteX21" fmla="*/ 8839826 w 12191997"/>
              <a:gd name="connsiteY21" fmla="*/ 71211 h 71211"/>
              <a:gd name="connsiteX22" fmla="*/ 8802015 w 12191997"/>
              <a:gd name="connsiteY22" fmla="*/ 71211 h 71211"/>
              <a:gd name="connsiteX23" fmla="*/ 8131581 w 12191997"/>
              <a:gd name="connsiteY23" fmla="*/ 71211 h 71211"/>
              <a:gd name="connsiteX24" fmla="*/ 4065791 w 12191997"/>
              <a:gd name="connsiteY24" fmla="*/ 0 h 71211"/>
              <a:gd name="connsiteX25" fmla="*/ 4736223 w 12191997"/>
              <a:gd name="connsiteY25" fmla="*/ 0 h 71211"/>
              <a:gd name="connsiteX26" fmla="*/ 4774034 w 12191997"/>
              <a:gd name="connsiteY26" fmla="*/ 0 h 71211"/>
              <a:gd name="connsiteX27" fmla="*/ 5406658 w 12191997"/>
              <a:gd name="connsiteY27" fmla="*/ 0 h 71211"/>
              <a:gd name="connsiteX28" fmla="*/ 5444468 w 12191997"/>
              <a:gd name="connsiteY28" fmla="*/ 0 h 71211"/>
              <a:gd name="connsiteX29" fmla="*/ 6077091 w 12191997"/>
              <a:gd name="connsiteY29" fmla="*/ 0 h 71211"/>
              <a:gd name="connsiteX30" fmla="*/ 6114902 w 12191997"/>
              <a:gd name="connsiteY30" fmla="*/ 0 h 71211"/>
              <a:gd name="connsiteX31" fmla="*/ 6747525 w 12191997"/>
              <a:gd name="connsiteY31" fmla="*/ 0 h 71211"/>
              <a:gd name="connsiteX32" fmla="*/ 6785336 w 12191997"/>
              <a:gd name="connsiteY32" fmla="*/ 0 h 71211"/>
              <a:gd name="connsiteX33" fmla="*/ 7417960 w 12191997"/>
              <a:gd name="connsiteY33" fmla="*/ 0 h 71211"/>
              <a:gd name="connsiteX34" fmla="*/ 7455770 w 12191997"/>
              <a:gd name="connsiteY34" fmla="*/ 0 h 71211"/>
              <a:gd name="connsiteX35" fmla="*/ 8126205 w 12191997"/>
              <a:gd name="connsiteY35" fmla="*/ 0 h 71211"/>
              <a:gd name="connsiteX36" fmla="*/ 8126205 w 12191997"/>
              <a:gd name="connsiteY36" fmla="*/ 71211 h 71211"/>
              <a:gd name="connsiteX37" fmla="*/ 7455770 w 12191997"/>
              <a:gd name="connsiteY37" fmla="*/ 71211 h 71211"/>
              <a:gd name="connsiteX38" fmla="*/ 7417960 w 12191997"/>
              <a:gd name="connsiteY38" fmla="*/ 71211 h 71211"/>
              <a:gd name="connsiteX39" fmla="*/ 6785336 w 12191997"/>
              <a:gd name="connsiteY39" fmla="*/ 71211 h 71211"/>
              <a:gd name="connsiteX40" fmla="*/ 6747525 w 12191997"/>
              <a:gd name="connsiteY40" fmla="*/ 71211 h 71211"/>
              <a:gd name="connsiteX41" fmla="*/ 6114902 w 12191997"/>
              <a:gd name="connsiteY41" fmla="*/ 71211 h 71211"/>
              <a:gd name="connsiteX42" fmla="*/ 6077091 w 12191997"/>
              <a:gd name="connsiteY42" fmla="*/ 71211 h 71211"/>
              <a:gd name="connsiteX43" fmla="*/ 5444468 w 12191997"/>
              <a:gd name="connsiteY43" fmla="*/ 71211 h 71211"/>
              <a:gd name="connsiteX44" fmla="*/ 5406658 w 12191997"/>
              <a:gd name="connsiteY44" fmla="*/ 71211 h 71211"/>
              <a:gd name="connsiteX45" fmla="*/ 4774034 w 12191997"/>
              <a:gd name="connsiteY45" fmla="*/ 71211 h 71211"/>
              <a:gd name="connsiteX46" fmla="*/ 4736223 w 12191997"/>
              <a:gd name="connsiteY46" fmla="*/ 71211 h 71211"/>
              <a:gd name="connsiteX47" fmla="*/ 4065791 w 12191997"/>
              <a:gd name="connsiteY47" fmla="*/ 71211 h 71211"/>
              <a:gd name="connsiteX48" fmla="*/ 0 w 12191997"/>
              <a:gd name="connsiteY48" fmla="*/ 0 h 71211"/>
              <a:gd name="connsiteX49" fmla="*/ 670434 w 12191997"/>
              <a:gd name="connsiteY49" fmla="*/ 0 h 71211"/>
              <a:gd name="connsiteX50" fmla="*/ 708245 w 12191997"/>
              <a:gd name="connsiteY50" fmla="*/ 0 h 71211"/>
              <a:gd name="connsiteX51" fmla="*/ 1340868 w 12191997"/>
              <a:gd name="connsiteY51" fmla="*/ 0 h 71211"/>
              <a:gd name="connsiteX52" fmla="*/ 1378679 w 12191997"/>
              <a:gd name="connsiteY52" fmla="*/ 0 h 71211"/>
              <a:gd name="connsiteX53" fmla="*/ 2011301 w 12191997"/>
              <a:gd name="connsiteY53" fmla="*/ 0 h 71211"/>
              <a:gd name="connsiteX54" fmla="*/ 2049112 w 12191997"/>
              <a:gd name="connsiteY54" fmla="*/ 0 h 71211"/>
              <a:gd name="connsiteX55" fmla="*/ 2681735 w 12191997"/>
              <a:gd name="connsiteY55" fmla="*/ 0 h 71211"/>
              <a:gd name="connsiteX56" fmla="*/ 2719547 w 12191997"/>
              <a:gd name="connsiteY56" fmla="*/ 0 h 71211"/>
              <a:gd name="connsiteX57" fmla="*/ 3352170 w 12191997"/>
              <a:gd name="connsiteY57" fmla="*/ 0 h 71211"/>
              <a:gd name="connsiteX58" fmla="*/ 3389981 w 12191997"/>
              <a:gd name="connsiteY58" fmla="*/ 0 h 71211"/>
              <a:gd name="connsiteX59" fmla="*/ 4060415 w 12191997"/>
              <a:gd name="connsiteY59" fmla="*/ 0 h 71211"/>
              <a:gd name="connsiteX60" fmla="*/ 4060415 w 12191997"/>
              <a:gd name="connsiteY60" fmla="*/ 71211 h 71211"/>
              <a:gd name="connsiteX61" fmla="*/ 3389981 w 12191997"/>
              <a:gd name="connsiteY61" fmla="*/ 71211 h 71211"/>
              <a:gd name="connsiteX62" fmla="*/ 3352170 w 12191997"/>
              <a:gd name="connsiteY62" fmla="*/ 71211 h 71211"/>
              <a:gd name="connsiteX63" fmla="*/ 2719547 w 12191997"/>
              <a:gd name="connsiteY63" fmla="*/ 71211 h 71211"/>
              <a:gd name="connsiteX64" fmla="*/ 2681735 w 12191997"/>
              <a:gd name="connsiteY64" fmla="*/ 71211 h 71211"/>
              <a:gd name="connsiteX65" fmla="*/ 2049112 w 12191997"/>
              <a:gd name="connsiteY65" fmla="*/ 71211 h 71211"/>
              <a:gd name="connsiteX66" fmla="*/ 2011301 w 12191997"/>
              <a:gd name="connsiteY66" fmla="*/ 71211 h 71211"/>
              <a:gd name="connsiteX67" fmla="*/ 1378679 w 12191997"/>
              <a:gd name="connsiteY67" fmla="*/ 71211 h 71211"/>
              <a:gd name="connsiteX68" fmla="*/ 1340868 w 12191997"/>
              <a:gd name="connsiteY68" fmla="*/ 71211 h 71211"/>
              <a:gd name="connsiteX69" fmla="*/ 708245 w 12191997"/>
              <a:gd name="connsiteY69" fmla="*/ 71211 h 71211"/>
              <a:gd name="connsiteX70" fmla="*/ 670434 w 12191997"/>
              <a:gd name="connsiteY70" fmla="*/ 71211 h 71211"/>
              <a:gd name="connsiteX71" fmla="*/ 0 w 12191997"/>
              <a:gd name="connsiteY71" fmla="*/ 71211 h 71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12191997" h="71211">
                <a:moveTo>
                  <a:pt x="8131581" y="0"/>
                </a:moveTo>
                <a:lnTo>
                  <a:pt x="8802015" y="0"/>
                </a:lnTo>
                <a:lnTo>
                  <a:pt x="8839826" y="0"/>
                </a:lnTo>
                <a:lnTo>
                  <a:pt x="9472449" y="0"/>
                </a:lnTo>
                <a:lnTo>
                  <a:pt x="9510260" y="0"/>
                </a:lnTo>
                <a:lnTo>
                  <a:pt x="10142883" y="0"/>
                </a:lnTo>
                <a:lnTo>
                  <a:pt x="10180694" y="0"/>
                </a:lnTo>
                <a:lnTo>
                  <a:pt x="10813317" y="0"/>
                </a:lnTo>
                <a:lnTo>
                  <a:pt x="10851128" y="0"/>
                </a:lnTo>
                <a:lnTo>
                  <a:pt x="11483752" y="0"/>
                </a:lnTo>
                <a:lnTo>
                  <a:pt x="11521562" y="0"/>
                </a:lnTo>
                <a:lnTo>
                  <a:pt x="12191997" y="0"/>
                </a:lnTo>
                <a:lnTo>
                  <a:pt x="12191997" y="71211"/>
                </a:lnTo>
                <a:lnTo>
                  <a:pt x="11521562" y="71211"/>
                </a:lnTo>
                <a:lnTo>
                  <a:pt x="11483752" y="71211"/>
                </a:lnTo>
                <a:lnTo>
                  <a:pt x="10851128" y="71211"/>
                </a:lnTo>
                <a:lnTo>
                  <a:pt x="10813317" y="71211"/>
                </a:lnTo>
                <a:lnTo>
                  <a:pt x="10180694" y="71211"/>
                </a:lnTo>
                <a:lnTo>
                  <a:pt x="10142883" y="71211"/>
                </a:lnTo>
                <a:lnTo>
                  <a:pt x="9510260" y="71211"/>
                </a:lnTo>
                <a:lnTo>
                  <a:pt x="9472449" y="71211"/>
                </a:lnTo>
                <a:lnTo>
                  <a:pt x="8839826" y="71211"/>
                </a:lnTo>
                <a:lnTo>
                  <a:pt x="8802015" y="71211"/>
                </a:lnTo>
                <a:lnTo>
                  <a:pt x="8131581" y="71211"/>
                </a:lnTo>
                <a:close/>
                <a:moveTo>
                  <a:pt x="4065791" y="0"/>
                </a:moveTo>
                <a:lnTo>
                  <a:pt x="4736223" y="0"/>
                </a:lnTo>
                <a:lnTo>
                  <a:pt x="4774034" y="0"/>
                </a:lnTo>
                <a:lnTo>
                  <a:pt x="5406658" y="0"/>
                </a:lnTo>
                <a:lnTo>
                  <a:pt x="5444468" y="0"/>
                </a:lnTo>
                <a:lnTo>
                  <a:pt x="6077091" y="0"/>
                </a:lnTo>
                <a:lnTo>
                  <a:pt x="6114902" y="0"/>
                </a:lnTo>
                <a:lnTo>
                  <a:pt x="6747525" y="0"/>
                </a:lnTo>
                <a:lnTo>
                  <a:pt x="6785336" y="0"/>
                </a:lnTo>
                <a:lnTo>
                  <a:pt x="7417960" y="0"/>
                </a:lnTo>
                <a:lnTo>
                  <a:pt x="7455770" y="0"/>
                </a:lnTo>
                <a:lnTo>
                  <a:pt x="8126205" y="0"/>
                </a:lnTo>
                <a:lnTo>
                  <a:pt x="8126205" y="71211"/>
                </a:lnTo>
                <a:lnTo>
                  <a:pt x="7455770" y="71211"/>
                </a:lnTo>
                <a:lnTo>
                  <a:pt x="7417960" y="71211"/>
                </a:lnTo>
                <a:lnTo>
                  <a:pt x="6785336" y="71211"/>
                </a:lnTo>
                <a:lnTo>
                  <a:pt x="6747525" y="71211"/>
                </a:lnTo>
                <a:lnTo>
                  <a:pt x="6114902" y="71211"/>
                </a:lnTo>
                <a:lnTo>
                  <a:pt x="6077091" y="71211"/>
                </a:lnTo>
                <a:lnTo>
                  <a:pt x="5444468" y="71211"/>
                </a:lnTo>
                <a:lnTo>
                  <a:pt x="5406658" y="71211"/>
                </a:lnTo>
                <a:lnTo>
                  <a:pt x="4774034" y="71211"/>
                </a:lnTo>
                <a:lnTo>
                  <a:pt x="4736223" y="71211"/>
                </a:lnTo>
                <a:lnTo>
                  <a:pt x="4065791" y="71211"/>
                </a:lnTo>
                <a:close/>
                <a:moveTo>
                  <a:pt x="0" y="0"/>
                </a:moveTo>
                <a:lnTo>
                  <a:pt x="670434" y="0"/>
                </a:lnTo>
                <a:lnTo>
                  <a:pt x="708245" y="0"/>
                </a:lnTo>
                <a:lnTo>
                  <a:pt x="1340868" y="0"/>
                </a:lnTo>
                <a:lnTo>
                  <a:pt x="1378679" y="0"/>
                </a:lnTo>
                <a:lnTo>
                  <a:pt x="2011301" y="0"/>
                </a:lnTo>
                <a:lnTo>
                  <a:pt x="2049112" y="0"/>
                </a:lnTo>
                <a:lnTo>
                  <a:pt x="2681735" y="0"/>
                </a:lnTo>
                <a:lnTo>
                  <a:pt x="2719547" y="0"/>
                </a:lnTo>
                <a:lnTo>
                  <a:pt x="3352170" y="0"/>
                </a:lnTo>
                <a:lnTo>
                  <a:pt x="3389981" y="0"/>
                </a:lnTo>
                <a:lnTo>
                  <a:pt x="4060415" y="0"/>
                </a:lnTo>
                <a:lnTo>
                  <a:pt x="4060415" y="71211"/>
                </a:lnTo>
                <a:lnTo>
                  <a:pt x="3389981" y="71211"/>
                </a:lnTo>
                <a:lnTo>
                  <a:pt x="3352170" y="71211"/>
                </a:lnTo>
                <a:lnTo>
                  <a:pt x="2719547" y="71211"/>
                </a:lnTo>
                <a:lnTo>
                  <a:pt x="2681735" y="71211"/>
                </a:lnTo>
                <a:lnTo>
                  <a:pt x="2049112" y="71211"/>
                </a:lnTo>
                <a:lnTo>
                  <a:pt x="2011301" y="71211"/>
                </a:lnTo>
                <a:lnTo>
                  <a:pt x="1378679" y="71211"/>
                </a:lnTo>
                <a:lnTo>
                  <a:pt x="1340868" y="71211"/>
                </a:lnTo>
                <a:lnTo>
                  <a:pt x="708245" y="71211"/>
                </a:lnTo>
                <a:lnTo>
                  <a:pt x="670434" y="71211"/>
                </a:lnTo>
                <a:lnTo>
                  <a:pt x="0" y="71211"/>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ea typeface="微软雅黑" panose="020B0503020204020204" pitchFamily="34" charset="-122"/>
            </a:endParaRPr>
          </a:p>
        </p:txBody>
      </p:sp>
      <p:sp>
        <p:nvSpPr>
          <p:cNvPr id="8" name="Line 14"/>
          <p:cNvSpPr>
            <a:spLocks noChangeShapeType="1"/>
          </p:cNvSpPr>
          <p:nvPr/>
        </p:nvSpPr>
        <p:spPr bwMode="auto">
          <a:xfrm rot="10800000">
            <a:off x="6097588" y="2484602"/>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latin typeface="微软雅黑" pitchFamily="34" charset="-122"/>
              <a:ea typeface="微软雅黑" pitchFamily="34" charset="-122"/>
            </a:endParaRPr>
          </a:p>
        </p:txBody>
      </p:sp>
      <p:sp>
        <p:nvSpPr>
          <p:cNvPr id="9" name="Line 15"/>
          <p:cNvSpPr>
            <a:spLocks noChangeShapeType="1"/>
          </p:cNvSpPr>
          <p:nvPr/>
        </p:nvSpPr>
        <p:spPr bwMode="auto">
          <a:xfrm rot="10800000">
            <a:off x="6097588" y="2484602"/>
            <a:ext cx="0" cy="0"/>
          </a:xfrm>
          <a:prstGeom prst="line">
            <a:avLst/>
          </a:prstGeom>
          <a:noFill/>
          <a:ln w="1588" cap="flat">
            <a:solidFill>
              <a:srgbClr val="88867A"/>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solidFill>
                <a:prstClr val="black"/>
              </a:solidFill>
              <a:latin typeface="微软雅黑" pitchFamily="34" charset="-122"/>
              <a:ea typeface="微软雅黑" pitchFamily="34" charset="-122"/>
            </a:endParaRPr>
          </a:p>
        </p:txBody>
      </p:sp>
      <p:grpSp>
        <p:nvGrpSpPr>
          <p:cNvPr id="10" name="Group 86"/>
          <p:cNvGrpSpPr/>
          <p:nvPr/>
        </p:nvGrpSpPr>
        <p:grpSpPr>
          <a:xfrm>
            <a:off x="4649791" y="1809203"/>
            <a:ext cx="2935287" cy="4768850"/>
            <a:chOff x="4649788" y="967712"/>
            <a:chExt cx="2935287" cy="4768850"/>
          </a:xfrm>
        </p:grpSpPr>
        <p:sp>
          <p:nvSpPr>
            <p:cNvPr id="11" name="Freeform 13"/>
            <p:cNvSpPr>
              <a:spLocks noEditPoints="1"/>
            </p:cNvSpPr>
            <p:nvPr/>
          </p:nvSpPr>
          <p:spPr bwMode="auto">
            <a:xfrm rot="10800000">
              <a:off x="4649788" y="2266287"/>
              <a:ext cx="2935287" cy="3470275"/>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rgbClr val="4E5B6F">
                <a:alpha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2" name="Freeform 16"/>
            <p:cNvSpPr>
              <a:spLocks noEditPoints="1"/>
            </p:cNvSpPr>
            <p:nvPr/>
          </p:nvSpPr>
          <p:spPr bwMode="auto">
            <a:xfrm rot="10800000">
              <a:off x="5346701" y="967712"/>
              <a:ext cx="1500187" cy="1203325"/>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rgbClr val="4E5B6F">
                <a:alpha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cxnSp>
        <p:nvCxnSpPr>
          <p:cNvPr id="13" name="Elbow Connector 89"/>
          <p:cNvCxnSpPr>
            <a:stCxn id="18" idx="14"/>
          </p:cNvCxnSpPr>
          <p:nvPr/>
        </p:nvCxnSpPr>
        <p:spPr>
          <a:xfrm rot="10800000">
            <a:off x="3551207" y="3100277"/>
            <a:ext cx="1722805" cy="1360181"/>
          </a:xfrm>
          <a:prstGeom prst="bentConnector3">
            <a:avLst>
              <a:gd name="adj1" fmla="val 50000"/>
            </a:avLst>
          </a:prstGeom>
          <a:noFill/>
          <a:ln w="31750" cap="flat" cmpd="sng" algn="ctr">
            <a:solidFill>
              <a:srgbClr val="7FD13B"/>
            </a:solidFill>
            <a:prstDash val="solid"/>
            <a:miter lim="800000"/>
            <a:tailEnd type="oval" w="lg" len="lg"/>
          </a:ln>
          <a:effectLst/>
        </p:spPr>
      </p:cxnSp>
      <p:cxnSp>
        <p:nvCxnSpPr>
          <p:cNvPr id="14" name="Elbow Connector 90"/>
          <p:cNvCxnSpPr/>
          <p:nvPr/>
        </p:nvCxnSpPr>
        <p:spPr>
          <a:xfrm rot="10800000" flipV="1">
            <a:off x="3184289" y="5455249"/>
            <a:ext cx="1926123" cy="473523"/>
          </a:xfrm>
          <a:prstGeom prst="bentConnector3">
            <a:avLst>
              <a:gd name="adj1" fmla="val 50000"/>
            </a:avLst>
          </a:prstGeom>
          <a:noFill/>
          <a:ln w="31750" cap="flat" cmpd="sng" algn="ctr">
            <a:solidFill>
              <a:srgbClr val="6CAE43"/>
            </a:solidFill>
            <a:prstDash val="solid"/>
            <a:miter lim="800000"/>
            <a:tailEnd type="oval" w="lg" len="lg"/>
          </a:ln>
          <a:effectLst/>
        </p:spPr>
      </p:cxnSp>
      <p:cxnSp>
        <p:nvCxnSpPr>
          <p:cNvPr id="15" name="Elbow Connector 91"/>
          <p:cNvCxnSpPr>
            <a:stCxn id="21" idx="12"/>
          </p:cNvCxnSpPr>
          <p:nvPr/>
        </p:nvCxnSpPr>
        <p:spPr>
          <a:xfrm rot="10800000" flipH="1">
            <a:off x="6963785" y="3326701"/>
            <a:ext cx="1260003" cy="1133405"/>
          </a:xfrm>
          <a:prstGeom prst="bentConnector3">
            <a:avLst>
              <a:gd name="adj1" fmla="val 54401"/>
            </a:avLst>
          </a:prstGeom>
          <a:noFill/>
          <a:ln w="31750" cap="flat" cmpd="sng" algn="ctr">
            <a:solidFill>
              <a:srgbClr val="6CAE43"/>
            </a:solidFill>
            <a:prstDash val="solid"/>
            <a:miter lim="800000"/>
            <a:tailEnd type="oval" w="lg" len="lg"/>
          </a:ln>
          <a:effectLst/>
        </p:spPr>
      </p:cxnSp>
      <p:cxnSp>
        <p:nvCxnSpPr>
          <p:cNvPr id="16" name="Elbow Connector 92"/>
          <p:cNvCxnSpPr/>
          <p:nvPr/>
        </p:nvCxnSpPr>
        <p:spPr>
          <a:xfrm>
            <a:off x="6963785" y="5620115"/>
            <a:ext cx="1564267" cy="356907"/>
          </a:xfrm>
          <a:prstGeom prst="bentConnector3">
            <a:avLst>
              <a:gd name="adj1" fmla="val 50000"/>
            </a:avLst>
          </a:prstGeom>
          <a:noFill/>
          <a:ln w="31750" cap="flat" cmpd="sng" algn="ctr">
            <a:solidFill>
              <a:srgbClr val="6CAE43"/>
            </a:solidFill>
            <a:prstDash val="solid"/>
            <a:miter lim="800000"/>
            <a:tailEnd type="oval" w="lg" len="lg"/>
          </a:ln>
          <a:effectLst/>
        </p:spPr>
      </p:cxnSp>
      <p:grpSp>
        <p:nvGrpSpPr>
          <p:cNvPr id="17" name="Group 93"/>
          <p:cNvGrpSpPr/>
          <p:nvPr/>
        </p:nvGrpSpPr>
        <p:grpSpPr>
          <a:xfrm>
            <a:off x="5087939" y="3472903"/>
            <a:ext cx="1174751" cy="1339850"/>
            <a:chOff x="5087938" y="2631412"/>
            <a:chExt cx="1174750" cy="1339850"/>
          </a:xfrm>
          <a:solidFill>
            <a:srgbClr val="7FD13B"/>
          </a:solidFill>
        </p:grpSpPr>
        <p:sp>
          <p:nvSpPr>
            <p:cNvPr id="18" name="Freeform 19"/>
            <p:cNvSpPr>
              <a:spLocks/>
            </p:cNvSpPr>
            <p:nvPr/>
          </p:nvSpPr>
          <p:spPr bwMode="auto">
            <a:xfrm rot="10800000">
              <a:off x="5087938" y="2631412"/>
              <a:ext cx="1174750" cy="1339850"/>
            </a:xfrm>
            <a:custGeom>
              <a:avLst/>
              <a:gdLst>
                <a:gd name="T0" fmla="*/ 336 w 423"/>
                <a:gd name="T1" fmla="*/ 0 h 483"/>
                <a:gd name="T2" fmla="*/ 313 w 423"/>
                <a:gd name="T3" fmla="*/ 42 h 483"/>
                <a:gd name="T4" fmla="*/ 262 w 423"/>
                <a:gd name="T5" fmla="*/ 62 h 483"/>
                <a:gd name="T6" fmla="*/ 210 w 423"/>
                <a:gd name="T7" fmla="*/ 42 h 483"/>
                <a:gd name="T8" fmla="*/ 187 w 423"/>
                <a:gd name="T9" fmla="*/ 0 h 483"/>
                <a:gd name="T10" fmla="*/ 63 w 423"/>
                <a:gd name="T11" fmla="*/ 0 h 483"/>
                <a:gd name="T12" fmla="*/ 63 w 423"/>
                <a:gd name="T13" fmla="*/ 190 h 483"/>
                <a:gd name="T14" fmla="*/ 55 w 423"/>
                <a:gd name="T15" fmla="*/ 190 h 483"/>
                <a:gd name="T16" fmla="*/ 0 w 423"/>
                <a:gd name="T17" fmla="*/ 250 h 483"/>
                <a:gd name="T18" fmla="*/ 55 w 423"/>
                <a:gd name="T19" fmla="*/ 309 h 483"/>
                <a:gd name="T20" fmla="*/ 63 w 423"/>
                <a:gd name="T21" fmla="*/ 310 h 483"/>
                <a:gd name="T22" fmla="*/ 63 w 423"/>
                <a:gd name="T23" fmla="*/ 483 h 483"/>
                <a:gd name="T24" fmla="*/ 216 w 423"/>
                <a:gd name="T25" fmla="*/ 483 h 483"/>
                <a:gd name="T26" fmla="*/ 319 w 423"/>
                <a:gd name="T27" fmla="*/ 195 h 483"/>
                <a:gd name="T28" fmla="*/ 356 w 423"/>
                <a:gd name="T29" fmla="*/ 127 h 483"/>
                <a:gd name="T30" fmla="*/ 423 w 423"/>
                <a:gd name="T31" fmla="*/ 0 h 483"/>
                <a:gd name="T32" fmla="*/ 336 w 423"/>
                <a:gd name="T33"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3" h="483">
                  <a:moveTo>
                    <a:pt x="336" y="0"/>
                  </a:moveTo>
                  <a:cubicBezTo>
                    <a:pt x="334" y="16"/>
                    <a:pt x="326" y="31"/>
                    <a:pt x="313" y="42"/>
                  </a:cubicBezTo>
                  <a:cubicBezTo>
                    <a:pt x="299" y="55"/>
                    <a:pt x="281" y="62"/>
                    <a:pt x="262" y="62"/>
                  </a:cubicBezTo>
                  <a:cubicBezTo>
                    <a:pt x="242" y="62"/>
                    <a:pt x="224" y="55"/>
                    <a:pt x="210" y="42"/>
                  </a:cubicBezTo>
                  <a:cubicBezTo>
                    <a:pt x="198" y="31"/>
                    <a:pt x="190" y="16"/>
                    <a:pt x="187" y="0"/>
                  </a:cubicBezTo>
                  <a:cubicBezTo>
                    <a:pt x="63" y="0"/>
                    <a:pt x="63" y="0"/>
                    <a:pt x="63" y="0"/>
                  </a:cubicBezTo>
                  <a:cubicBezTo>
                    <a:pt x="63" y="190"/>
                    <a:pt x="63" y="190"/>
                    <a:pt x="63" y="190"/>
                  </a:cubicBezTo>
                  <a:cubicBezTo>
                    <a:pt x="55" y="190"/>
                    <a:pt x="55" y="190"/>
                    <a:pt x="55" y="190"/>
                  </a:cubicBezTo>
                  <a:cubicBezTo>
                    <a:pt x="24" y="193"/>
                    <a:pt x="0" y="219"/>
                    <a:pt x="0" y="250"/>
                  </a:cubicBezTo>
                  <a:cubicBezTo>
                    <a:pt x="0" y="281"/>
                    <a:pt x="24" y="307"/>
                    <a:pt x="55" y="309"/>
                  </a:cubicBezTo>
                  <a:cubicBezTo>
                    <a:pt x="63" y="310"/>
                    <a:pt x="63" y="310"/>
                    <a:pt x="63" y="310"/>
                  </a:cubicBezTo>
                  <a:cubicBezTo>
                    <a:pt x="63" y="483"/>
                    <a:pt x="63" y="483"/>
                    <a:pt x="63" y="483"/>
                  </a:cubicBezTo>
                  <a:cubicBezTo>
                    <a:pt x="216" y="483"/>
                    <a:pt x="216" y="483"/>
                    <a:pt x="216" y="483"/>
                  </a:cubicBezTo>
                  <a:cubicBezTo>
                    <a:pt x="231" y="419"/>
                    <a:pt x="260" y="321"/>
                    <a:pt x="319" y="195"/>
                  </a:cubicBezTo>
                  <a:cubicBezTo>
                    <a:pt x="328" y="175"/>
                    <a:pt x="341" y="153"/>
                    <a:pt x="356" y="127"/>
                  </a:cubicBezTo>
                  <a:cubicBezTo>
                    <a:pt x="378" y="90"/>
                    <a:pt x="404" y="45"/>
                    <a:pt x="423" y="0"/>
                  </a:cubicBezTo>
                  <a:lnTo>
                    <a:pt x="33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9" name="TextBox 95"/>
            <p:cNvSpPr txBox="1"/>
            <p:nvPr/>
          </p:nvSpPr>
          <p:spPr>
            <a:xfrm>
              <a:off x="5474252" y="3256239"/>
              <a:ext cx="542490" cy="369332"/>
            </a:xfrm>
            <a:prstGeom prst="rect">
              <a:avLst/>
            </a:prstGeom>
            <a:grp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d-ID"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rPr>
                <a:t>01</a:t>
              </a:r>
              <a:endParaRPr kumimoji="0" 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grpSp>
      <p:grpSp>
        <p:nvGrpSpPr>
          <p:cNvPr id="20" name="Group 96"/>
          <p:cNvGrpSpPr/>
          <p:nvPr/>
        </p:nvGrpSpPr>
        <p:grpSpPr>
          <a:xfrm>
            <a:off x="6134102" y="3472903"/>
            <a:ext cx="1012825" cy="1511300"/>
            <a:chOff x="6134100" y="2631412"/>
            <a:chExt cx="1012825" cy="1511300"/>
          </a:xfrm>
        </p:grpSpPr>
        <p:sp>
          <p:nvSpPr>
            <p:cNvPr id="21" name="Freeform 20"/>
            <p:cNvSpPr>
              <a:spLocks/>
            </p:cNvSpPr>
            <p:nvPr/>
          </p:nvSpPr>
          <p:spPr bwMode="auto">
            <a:xfrm rot="10800000">
              <a:off x="6134100" y="2631412"/>
              <a:ext cx="1012825" cy="1511300"/>
            </a:xfrm>
            <a:custGeom>
              <a:avLst/>
              <a:gdLst>
                <a:gd name="T0" fmla="*/ 365 w 365"/>
                <a:gd name="T1" fmla="*/ 387 h 545"/>
                <a:gd name="T2" fmla="*/ 323 w 365"/>
                <a:gd name="T3" fmla="*/ 363 h 545"/>
                <a:gd name="T4" fmla="*/ 303 w 365"/>
                <a:gd name="T5" fmla="*/ 312 h 545"/>
                <a:gd name="T6" fmla="*/ 323 w 365"/>
                <a:gd name="T7" fmla="*/ 260 h 545"/>
                <a:gd name="T8" fmla="*/ 365 w 365"/>
                <a:gd name="T9" fmla="*/ 237 h 545"/>
                <a:gd name="T10" fmla="*/ 365 w 365"/>
                <a:gd name="T11" fmla="*/ 62 h 545"/>
                <a:gd name="T12" fmla="*/ 231 w 365"/>
                <a:gd name="T13" fmla="*/ 62 h 545"/>
                <a:gd name="T14" fmla="*/ 230 w 365"/>
                <a:gd name="T15" fmla="*/ 55 h 545"/>
                <a:gd name="T16" fmla="*/ 170 w 365"/>
                <a:gd name="T17" fmla="*/ 0 h 545"/>
                <a:gd name="T18" fmla="*/ 111 w 365"/>
                <a:gd name="T19" fmla="*/ 55 h 545"/>
                <a:gd name="T20" fmla="*/ 110 w 365"/>
                <a:gd name="T21" fmla="*/ 62 h 545"/>
                <a:gd name="T22" fmla="*/ 0 w 365"/>
                <a:gd name="T23" fmla="*/ 62 h 545"/>
                <a:gd name="T24" fmla="*/ 66 w 365"/>
                <a:gd name="T25" fmla="*/ 189 h 545"/>
                <a:gd name="T26" fmla="*/ 103 w 365"/>
                <a:gd name="T27" fmla="*/ 257 h 545"/>
                <a:gd name="T28" fmla="*/ 206 w 365"/>
                <a:gd name="T29" fmla="*/ 545 h 545"/>
                <a:gd name="T30" fmla="*/ 365 w 365"/>
                <a:gd name="T31" fmla="*/ 545 h 545"/>
                <a:gd name="T32" fmla="*/ 365 w 365"/>
                <a:gd name="T33" fmla="*/ 387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5" h="545">
                  <a:moveTo>
                    <a:pt x="365" y="387"/>
                  </a:moveTo>
                  <a:cubicBezTo>
                    <a:pt x="349" y="384"/>
                    <a:pt x="335" y="376"/>
                    <a:pt x="323" y="363"/>
                  </a:cubicBezTo>
                  <a:cubicBezTo>
                    <a:pt x="310" y="349"/>
                    <a:pt x="303" y="331"/>
                    <a:pt x="303" y="312"/>
                  </a:cubicBezTo>
                  <a:cubicBezTo>
                    <a:pt x="303" y="293"/>
                    <a:pt x="310" y="274"/>
                    <a:pt x="323" y="260"/>
                  </a:cubicBezTo>
                  <a:cubicBezTo>
                    <a:pt x="335" y="248"/>
                    <a:pt x="349" y="240"/>
                    <a:pt x="365" y="237"/>
                  </a:cubicBezTo>
                  <a:cubicBezTo>
                    <a:pt x="365" y="62"/>
                    <a:pt x="365" y="62"/>
                    <a:pt x="365" y="62"/>
                  </a:cubicBezTo>
                  <a:cubicBezTo>
                    <a:pt x="231" y="62"/>
                    <a:pt x="231" y="62"/>
                    <a:pt x="231" y="62"/>
                  </a:cubicBezTo>
                  <a:cubicBezTo>
                    <a:pt x="230" y="55"/>
                    <a:pt x="230" y="55"/>
                    <a:pt x="230" y="55"/>
                  </a:cubicBezTo>
                  <a:cubicBezTo>
                    <a:pt x="228" y="24"/>
                    <a:pt x="201" y="0"/>
                    <a:pt x="170" y="0"/>
                  </a:cubicBezTo>
                  <a:cubicBezTo>
                    <a:pt x="140" y="0"/>
                    <a:pt x="113" y="24"/>
                    <a:pt x="111" y="55"/>
                  </a:cubicBezTo>
                  <a:cubicBezTo>
                    <a:pt x="110" y="62"/>
                    <a:pt x="110" y="62"/>
                    <a:pt x="110" y="62"/>
                  </a:cubicBezTo>
                  <a:cubicBezTo>
                    <a:pt x="0" y="62"/>
                    <a:pt x="0" y="62"/>
                    <a:pt x="0" y="62"/>
                  </a:cubicBezTo>
                  <a:cubicBezTo>
                    <a:pt x="19" y="107"/>
                    <a:pt x="45" y="152"/>
                    <a:pt x="66" y="189"/>
                  </a:cubicBezTo>
                  <a:cubicBezTo>
                    <a:pt x="81" y="215"/>
                    <a:pt x="94" y="237"/>
                    <a:pt x="103" y="257"/>
                  </a:cubicBezTo>
                  <a:cubicBezTo>
                    <a:pt x="162" y="383"/>
                    <a:pt x="192" y="481"/>
                    <a:pt x="206" y="545"/>
                  </a:cubicBezTo>
                  <a:cubicBezTo>
                    <a:pt x="365" y="545"/>
                    <a:pt x="365" y="545"/>
                    <a:pt x="365" y="545"/>
                  </a:cubicBezTo>
                  <a:lnTo>
                    <a:pt x="365" y="387"/>
                  </a:lnTo>
                  <a:close/>
                </a:path>
              </a:pathLst>
            </a:custGeom>
            <a:solidFill>
              <a:srgbClr val="6CAE43"/>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2" name="TextBox 98"/>
            <p:cNvSpPr txBox="1"/>
            <p:nvPr/>
          </p:nvSpPr>
          <p:spPr>
            <a:xfrm>
              <a:off x="6294788" y="3256239"/>
              <a:ext cx="542490"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d-ID"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rPr>
                <a:t>02</a:t>
              </a:r>
              <a:endParaRPr kumimoji="0" 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grpSp>
      <p:grpSp>
        <p:nvGrpSpPr>
          <p:cNvPr id="23" name="Group 99"/>
          <p:cNvGrpSpPr/>
          <p:nvPr/>
        </p:nvGrpSpPr>
        <p:grpSpPr>
          <a:xfrm>
            <a:off x="5016503" y="4684169"/>
            <a:ext cx="1069975" cy="1527175"/>
            <a:chOff x="5016500" y="3842674"/>
            <a:chExt cx="1069975" cy="1527175"/>
          </a:xfrm>
        </p:grpSpPr>
        <p:sp>
          <p:nvSpPr>
            <p:cNvPr id="24" name="Freeform 18"/>
            <p:cNvSpPr>
              <a:spLocks/>
            </p:cNvSpPr>
            <p:nvPr/>
          </p:nvSpPr>
          <p:spPr bwMode="auto">
            <a:xfrm rot="10800000">
              <a:off x="5016500" y="3842674"/>
              <a:ext cx="1069975" cy="1527175"/>
            </a:xfrm>
            <a:custGeom>
              <a:avLst/>
              <a:gdLst>
                <a:gd name="T0" fmla="*/ 0 w 386"/>
                <a:gd name="T1" fmla="*/ 164 h 551"/>
                <a:gd name="T2" fmla="*/ 42 w 386"/>
                <a:gd name="T3" fmla="*/ 187 h 551"/>
                <a:gd name="T4" fmla="*/ 62 w 386"/>
                <a:gd name="T5" fmla="*/ 239 h 551"/>
                <a:gd name="T6" fmla="*/ 42 w 386"/>
                <a:gd name="T7" fmla="*/ 291 h 551"/>
                <a:gd name="T8" fmla="*/ 0 w 386"/>
                <a:gd name="T9" fmla="*/ 314 h 551"/>
                <a:gd name="T10" fmla="*/ 0 w 386"/>
                <a:gd name="T11" fmla="*/ 488 h 551"/>
                <a:gd name="T12" fmla="*/ 139 w 386"/>
                <a:gd name="T13" fmla="*/ 488 h 551"/>
                <a:gd name="T14" fmla="*/ 139 w 386"/>
                <a:gd name="T15" fmla="*/ 496 h 551"/>
                <a:gd name="T16" fmla="*/ 199 w 386"/>
                <a:gd name="T17" fmla="*/ 551 h 551"/>
                <a:gd name="T18" fmla="*/ 258 w 386"/>
                <a:gd name="T19" fmla="*/ 496 h 551"/>
                <a:gd name="T20" fmla="*/ 259 w 386"/>
                <a:gd name="T21" fmla="*/ 488 h 551"/>
                <a:gd name="T22" fmla="*/ 366 w 386"/>
                <a:gd name="T23" fmla="*/ 488 h 551"/>
                <a:gd name="T24" fmla="*/ 386 w 386"/>
                <a:gd name="T25" fmla="*/ 397 h 551"/>
                <a:gd name="T26" fmla="*/ 0 w 386"/>
                <a:gd name="T27" fmla="*/ 0 h 551"/>
                <a:gd name="T28" fmla="*/ 0 w 386"/>
                <a:gd name="T29" fmla="*/ 164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 h="551">
                  <a:moveTo>
                    <a:pt x="0" y="164"/>
                  </a:moveTo>
                  <a:cubicBezTo>
                    <a:pt x="16" y="167"/>
                    <a:pt x="31" y="175"/>
                    <a:pt x="42" y="187"/>
                  </a:cubicBezTo>
                  <a:cubicBezTo>
                    <a:pt x="55" y="201"/>
                    <a:pt x="62" y="220"/>
                    <a:pt x="62" y="239"/>
                  </a:cubicBezTo>
                  <a:cubicBezTo>
                    <a:pt x="62" y="258"/>
                    <a:pt x="55" y="276"/>
                    <a:pt x="42" y="291"/>
                  </a:cubicBezTo>
                  <a:cubicBezTo>
                    <a:pt x="31" y="303"/>
                    <a:pt x="16" y="311"/>
                    <a:pt x="0" y="314"/>
                  </a:cubicBezTo>
                  <a:cubicBezTo>
                    <a:pt x="0" y="488"/>
                    <a:pt x="0" y="488"/>
                    <a:pt x="0" y="488"/>
                  </a:cubicBezTo>
                  <a:cubicBezTo>
                    <a:pt x="139" y="488"/>
                    <a:pt x="139" y="488"/>
                    <a:pt x="139" y="488"/>
                  </a:cubicBezTo>
                  <a:cubicBezTo>
                    <a:pt x="139" y="496"/>
                    <a:pt x="139" y="496"/>
                    <a:pt x="139" y="496"/>
                  </a:cubicBezTo>
                  <a:cubicBezTo>
                    <a:pt x="142" y="527"/>
                    <a:pt x="168" y="551"/>
                    <a:pt x="199" y="551"/>
                  </a:cubicBezTo>
                  <a:cubicBezTo>
                    <a:pt x="230" y="551"/>
                    <a:pt x="256" y="527"/>
                    <a:pt x="258" y="496"/>
                  </a:cubicBezTo>
                  <a:cubicBezTo>
                    <a:pt x="259" y="488"/>
                    <a:pt x="259" y="488"/>
                    <a:pt x="259" y="488"/>
                  </a:cubicBezTo>
                  <a:cubicBezTo>
                    <a:pt x="366" y="488"/>
                    <a:pt x="366" y="488"/>
                    <a:pt x="366" y="488"/>
                  </a:cubicBezTo>
                  <a:cubicBezTo>
                    <a:pt x="378" y="457"/>
                    <a:pt x="386" y="426"/>
                    <a:pt x="386" y="397"/>
                  </a:cubicBezTo>
                  <a:cubicBezTo>
                    <a:pt x="386" y="182"/>
                    <a:pt x="214" y="6"/>
                    <a:pt x="0" y="0"/>
                  </a:cubicBezTo>
                  <a:lnTo>
                    <a:pt x="0" y="164"/>
                  </a:lnTo>
                  <a:close/>
                </a:path>
              </a:pathLst>
            </a:custGeom>
            <a:solidFill>
              <a:srgbClr val="6CAE43"/>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5" name="TextBox 101"/>
            <p:cNvSpPr txBox="1"/>
            <p:nvPr/>
          </p:nvSpPr>
          <p:spPr>
            <a:xfrm>
              <a:off x="5211441" y="4386948"/>
              <a:ext cx="542490"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d-ID"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rPr>
                <a:t>04</a:t>
              </a:r>
              <a:endParaRPr kumimoji="0" 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grpSp>
      <p:grpSp>
        <p:nvGrpSpPr>
          <p:cNvPr id="26" name="Group 102"/>
          <p:cNvGrpSpPr/>
          <p:nvPr/>
        </p:nvGrpSpPr>
        <p:grpSpPr>
          <a:xfrm>
            <a:off x="5959477" y="4857202"/>
            <a:ext cx="1260475" cy="1354138"/>
            <a:chOff x="5959475" y="4015711"/>
            <a:chExt cx="1260475" cy="1354138"/>
          </a:xfrm>
        </p:grpSpPr>
        <p:sp>
          <p:nvSpPr>
            <p:cNvPr id="27" name="Freeform 17"/>
            <p:cNvSpPr>
              <a:spLocks/>
            </p:cNvSpPr>
            <p:nvPr/>
          </p:nvSpPr>
          <p:spPr bwMode="auto">
            <a:xfrm rot="10800000">
              <a:off x="5959475" y="4015711"/>
              <a:ext cx="1260475" cy="1354138"/>
            </a:xfrm>
            <a:custGeom>
              <a:avLst/>
              <a:gdLst>
                <a:gd name="T0" fmla="*/ 122 w 454"/>
                <a:gd name="T1" fmla="*/ 489 h 489"/>
                <a:gd name="T2" fmla="*/ 145 w 454"/>
                <a:gd name="T3" fmla="*/ 447 h 489"/>
                <a:gd name="T4" fmla="*/ 196 w 454"/>
                <a:gd name="T5" fmla="*/ 426 h 489"/>
                <a:gd name="T6" fmla="*/ 248 w 454"/>
                <a:gd name="T7" fmla="*/ 447 h 489"/>
                <a:gd name="T8" fmla="*/ 271 w 454"/>
                <a:gd name="T9" fmla="*/ 489 h 489"/>
                <a:gd name="T10" fmla="*/ 391 w 454"/>
                <a:gd name="T11" fmla="*/ 489 h 489"/>
                <a:gd name="T12" fmla="*/ 391 w 454"/>
                <a:gd name="T13" fmla="*/ 299 h 489"/>
                <a:gd name="T14" fmla="*/ 399 w 454"/>
                <a:gd name="T15" fmla="*/ 298 h 489"/>
                <a:gd name="T16" fmla="*/ 454 w 454"/>
                <a:gd name="T17" fmla="*/ 239 h 489"/>
                <a:gd name="T18" fmla="*/ 399 w 454"/>
                <a:gd name="T19" fmla="*/ 179 h 489"/>
                <a:gd name="T20" fmla="*/ 391 w 454"/>
                <a:gd name="T21" fmla="*/ 179 h 489"/>
                <a:gd name="T22" fmla="*/ 391 w 454"/>
                <a:gd name="T23" fmla="*/ 0 h 489"/>
                <a:gd name="T24" fmla="*/ 0 w 454"/>
                <a:gd name="T25" fmla="*/ 397 h 489"/>
                <a:gd name="T26" fmla="*/ 19 w 454"/>
                <a:gd name="T27" fmla="*/ 489 h 489"/>
                <a:gd name="T28" fmla="*/ 122 w 454"/>
                <a:gd name="T29" fmla="*/ 48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4" h="489">
                  <a:moveTo>
                    <a:pt x="122" y="489"/>
                  </a:moveTo>
                  <a:cubicBezTo>
                    <a:pt x="125" y="473"/>
                    <a:pt x="133" y="458"/>
                    <a:pt x="145" y="447"/>
                  </a:cubicBezTo>
                  <a:cubicBezTo>
                    <a:pt x="159" y="434"/>
                    <a:pt x="177" y="426"/>
                    <a:pt x="196" y="426"/>
                  </a:cubicBezTo>
                  <a:cubicBezTo>
                    <a:pt x="216" y="426"/>
                    <a:pt x="234" y="434"/>
                    <a:pt x="248" y="447"/>
                  </a:cubicBezTo>
                  <a:cubicBezTo>
                    <a:pt x="260" y="458"/>
                    <a:pt x="268" y="473"/>
                    <a:pt x="271" y="489"/>
                  </a:cubicBezTo>
                  <a:cubicBezTo>
                    <a:pt x="391" y="489"/>
                    <a:pt x="391" y="489"/>
                    <a:pt x="391" y="489"/>
                  </a:cubicBezTo>
                  <a:cubicBezTo>
                    <a:pt x="391" y="299"/>
                    <a:pt x="391" y="299"/>
                    <a:pt x="391" y="299"/>
                  </a:cubicBezTo>
                  <a:cubicBezTo>
                    <a:pt x="399" y="298"/>
                    <a:pt x="399" y="298"/>
                    <a:pt x="399" y="298"/>
                  </a:cubicBezTo>
                  <a:cubicBezTo>
                    <a:pt x="430" y="296"/>
                    <a:pt x="454" y="270"/>
                    <a:pt x="454" y="239"/>
                  </a:cubicBezTo>
                  <a:cubicBezTo>
                    <a:pt x="454" y="208"/>
                    <a:pt x="430" y="182"/>
                    <a:pt x="399" y="179"/>
                  </a:cubicBezTo>
                  <a:cubicBezTo>
                    <a:pt x="391" y="179"/>
                    <a:pt x="391" y="179"/>
                    <a:pt x="391" y="179"/>
                  </a:cubicBezTo>
                  <a:cubicBezTo>
                    <a:pt x="391" y="0"/>
                    <a:pt x="391" y="0"/>
                    <a:pt x="391" y="0"/>
                  </a:cubicBezTo>
                  <a:cubicBezTo>
                    <a:pt x="175" y="3"/>
                    <a:pt x="0" y="180"/>
                    <a:pt x="0" y="397"/>
                  </a:cubicBezTo>
                  <a:cubicBezTo>
                    <a:pt x="0" y="426"/>
                    <a:pt x="7" y="457"/>
                    <a:pt x="19" y="489"/>
                  </a:cubicBezTo>
                  <a:lnTo>
                    <a:pt x="122" y="489"/>
                  </a:lnTo>
                  <a:close/>
                </a:path>
              </a:pathLst>
            </a:custGeom>
            <a:solidFill>
              <a:srgbClr val="6CAE43"/>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8" name="TextBox 104"/>
            <p:cNvSpPr txBox="1"/>
            <p:nvPr/>
          </p:nvSpPr>
          <p:spPr>
            <a:xfrm>
              <a:off x="6446650" y="4386948"/>
              <a:ext cx="542489"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d-ID"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rPr>
                <a:t>03</a:t>
              </a:r>
              <a:endParaRPr kumimoji="0" 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grpSp>
      <p:grpSp>
        <p:nvGrpSpPr>
          <p:cNvPr id="29" name="Group 105"/>
          <p:cNvGrpSpPr/>
          <p:nvPr/>
        </p:nvGrpSpPr>
        <p:grpSpPr>
          <a:xfrm>
            <a:off x="8337182" y="2802915"/>
            <a:ext cx="1977967" cy="1521204"/>
            <a:chOff x="8337180" y="1961424"/>
            <a:chExt cx="1977966" cy="1521204"/>
          </a:xfrm>
        </p:grpSpPr>
        <p:sp>
          <p:nvSpPr>
            <p:cNvPr id="30" name="Content Placeholder 19"/>
            <p:cNvSpPr txBox="1">
              <a:spLocks/>
            </p:cNvSpPr>
            <p:nvPr/>
          </p:nvSpPr>
          <p:spPr>
            <a:xfrm>
              <a:off x="8379302" y="2508775"/>
              <a:ext cx="1852237" cy="9738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zh-CN" altLang="en-US" sz="1050" b="0" i="0" u="none" strike="noStrike" kern="1200" cap="none" spc="0" normalizeH="0" baseline="0" noProof="0" dirty="0">
                  <a:ln>
                    <a:noFill/>
                  </a:ln>
                  <a:solidFill>
                    <a:prstClr val="white">
                      <a:lumMod val="65000"/>
                    </a:prstClr>
                  </a:solidFill>
                  <a:effectLst/>
                  <a:uLnTx/>
                  <a:uFillTx/>
                  <a:latin typeface="微软雅黑" pitchFamily="34" charset="-122"/>
                  <a:ea typeface="微软雅黑" pitchFamily="34" charset="-122"/>
                </a:rPr>
                <a:t>输入你的文字信息输入你的文字信息输入你的文字信息输入你的文字信息输入你的文字信息</a:t>
              </a:r>
              <a:endParaRPr kumimoji="0" lang="id-ID" sz="1050" b="0" i="0" u="none" strike="noStrike" kern="1200" cap="none" spc="0" normalizeH="0" baseline="0" noProof="0" dirty="0">
                <a:ln>
                  <a:noFill/>
                </a:ln>
                <a:solidFill>
                  <a:prstClr val="white">
                    <a:lumMod val="65000"/>
                  </a:prstClr>
                </a:solidFill>
                <a:effectLst/>
                <a:uLnTx/>
                <a:uFillTx/>
                <a:latin typeface="微软雅黑" pitchFamily="34" charset="-122"/>
                <a:ea typeface="微软雅黑" pitchFamily="34" charset="-122"/>
              </a:endParaRPr>
            </a:p>
          </p:txBody>
        </p:sp>
        <p:sp>
          <p:nvSpPr>
            <p:cNvPr id="31" name="TextBox 107"/>
            <p:cNvSpPr txBox="1"/>
            <p:nvPr/>
          </p:nvSpPr>
          <p:spPr>
            <a:xfrm>
              <a:off x="8337180" y="2018191"/>
              <a:ext cx="1977966"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smtClean="0">
                  <a:ln>
                    <a:noFill/>
                  </a:ln>
                  <a:solidFill>
                    <a:srgbClr val="224982"/>
                  </a:solidFill>
                  <a:effectLst/>
                  <a:uLnTx/>
                  <a:uFillTx/>
                  <a:latin typeface="微软雅黑" pitchFamily="34" charset="-122"/>
                  <a:ea typeface="微软雅黑" pitchFamily="34" charset="-122"/>
                </a:rPr>
                <a:t>文字</a:t>
              </a:r>
              <a:endParaRPr kumimoji="0" lang="en-US" sz="2000" b="0" i="0" u="none" strike="noStrike" kern="0" cap="none" spc="0" normalizeH="0" baseline="0" noProof="0" dirty="0" smtClean="0">
                <a:ln>
                  <a:noFill/>
                </a:ln>
                <a:solidFill>
                  <a:srgbClr val="224982"/>
                </a:solidFill>
                <a:effectLst/>
                <a:uLnTx/>
                <a:uFillTx/>
                <a:latin typeface="微软雅黑" pitchFamily="34" charset="-122"/>
                <a:ea typeface="微软雅黑" pitchFamily="34" charset="-122"/>
              </a:endParaRPr>
            </a:p>
          </p:txBody>
        </p:sp>
        <p:grpSp>
          <p:nvGrpSpPr>
            <p:cNvPr id="32" name="Group 108"/>
            <p:cNvGrpSpPr/>
            <p:nvPr/>
          </p:nvGrpSpPr>
          <p:grpSpPr>
            <a:xfrm>
              <a:off x="9368285" y="1961424"/>
              <a:ext cx="639384" cy="522365"/>
              <a:chOff x="9274173" y="1797050"/>
              <a:chExt cx="841375" cy="687388"/>
            </a:xfrm>
            <a:solidFill>
              <a:srgbClr val="7FD13B"/>
            </a:solidFill>
          </p:grpSpPr>
          <p:sp>
            <p:nvSpPr>
              <p:cNvPr id="33" name="Freeform 24"/>
              <p:cNvSpPr>
                <a:spLocks/>
              </p:cNvSpPr>
              <p:nvPr/>
            </p:nvSpPr>
            <p:spPr bwMode="auto">
              <a:xfrm>
                <a:off x="9359900" y="2182813"/>
                <a:ext cx="282575" cy="68263"/>
              </a:xfrm>
              <a:custGeom>
                <a:avLst/>
                <a:gdLst>
                  <a:gd name="T0" fmla="*/ 37 w 806"/>
                  <a:gd name="T1" fmla="*/ 73 h 196"/>
                  <a:gd name="T2" fmla="*/ 314 w 806"/>
                  <a:gd name="T3" fmla="*/ 73 h 196"/>
                  <a:gd name="T4" fmla="*/ 746 w 806"/>
                  <a:gd name="T5" fmla="*/ 191 h 196"/>
                  <a:gd name="T6" fmla="*/ 764 w 806"/>
                  <a:gd name="T7" fmla="*/ 196 h 196"/>
                  <a:gd name="T8" fmla="*/ 796 w 806"/>
                  <a:gd name="T9" fmla="*/ 179 h 196"/>
                  <a:gd name="T10" fmla="*/ 783 w 806"/>
                  <a:gd name="T11" fmla="*/ 128 h 196"/>
                  <a:gd name="T12" fmla="*/ 314 w 806"/>
                  <a:gd name="T13" fmla="*/ 0 h 196"/>
                  <a:gd name="T14" fmla="*/ 37 w 806"/>
                  <a:gd name="T15" fmla="*/ 0 h 196"/>
                  <a:gd name="T16" fmla="*/ 0 w 806"/>
                  <a:gd name="T17" fmla="*/ 36 h 196"/>
                  <a:gd name="T18" fmla="*/ 37 w 806"/>
                  <a:gd name="T19" fmla="*/ 73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6" h="196">
                    <a:moveTo>
                      <a:pt x="37" y="73"/>
                    </a:moveTo>
                    <a:cubicBezTo>
                      <a:pt x="314" y="73"/>
                      <a:pt x="314" y="73"/>
                      <a:pt x="314" y="73"/>
                    </a:cubicBezTo>
                    <a:cubicBezTo>
                      <a:pt x="466" y="73"/>
                      <a:pt x="615" y="114"/>
                      <a:pt x="746" y="191"/>
                    </a:cubicBezTo>
                    <a:cubicBezTo>
                      <a:pt x="751" y="195"/>
                      <a:pt x="758" y="196"/>
                      <a:pt x="764" y="196"/>
                    </a:cubicBezTo>
                    <a:cubicBezTo>
                      <a:pt x="777" y="196"/>
                      <a:pt x="789" y="190"/>
                      <a:pt x="796" y="179"/>
                    </a:cubicBezTo>
                    <a:cubicBezTo>
                      <a:pt x="806" y="161"/>
                      <a:pt x="800" y="139"/>
                      <a:pt x="783" y="128"/>
                    </a:cubicBezTo>
                    <a:cubicBezTo>
                      <a:pt x="641" y="44"/>
                      <a:pt x="479" y="0"/>
                      <a:pt x="314" y="0"/>
                    </a:cubicBezTo>
                    <a:cubicBezTo>
                      <a:pt x="37" y="0"/>
                      <a:pt x="37" y="0"/>
                      <a:pt x="37" y="0"/>
                    </a:cubicBezTo>
                    <a:cubicBezTo>
                      <a:pt x="17" y="0"/>
                      <a:pt x="0" y="16"/>
                      <a:pt x="0" y="36"/>
                    </a:cubicBezTo>
                    <a:cubicBezTo>
                      <a:pt x="0" y="57"/>
                      <a:pt x="17" y="73"/>
                      <a:pt x="37" y="73"/>
                    </a:cubicBezTo>
                    <a:close/>
                  </a:path>
                </a:pathLst>
              </a:custGeom>
              <a:solidFill>
                <a:srgbClr val="6CAE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34" name="Freeform 25"/>
              <p:cNvSpPr>
                <a:spLocks/>
              </p:cNvSpPr>
              <p:nvPr/>
            </p:nvSpPr>
            <p:spPr bwMode="auto">
              <a:xfrm>
                <a:off x="9359900" y="1997075"/>
                <a:ext cx="282575" cy="69850"/>
              </a:xfrm>
              <a:custGeom>
                <a:avLst/>
                <a:gdLst>
                  <a:gd name="T0" fmla="*/ 37 w 806"/>
                  <a:gd name="T1" fmla="*/ 73 h 197"/>
                  <a:gd name="T2" fmla="*/ 314 w 806"/>
                  <a:gd name="T3" fmla="*/ 73 h 197"/>
                  <a:gd name="T4" fmla="*/ 746 w 806"/>
                  <a:gd name="T5" fmla="*/ 192 h 197"/>
                  <a:gd name="T6" fmla="*/ 764 w 806"/>
                  <a:gd name="T7" fmla="*/ 197 h 197"/>
                  <a:gd name="T8" fmla="*/ 796 w 806"/>
                  <a:gd name="T9" fmla="*/ 179 h 197"/>
                  <a:gd name="T10" fmla="*/ 783 w 806"/>
                  <a:gd name="T11" fmla="*/ 129 h 197"/>
                  <a:gd name="T12" fmla="*/ 314 w 806"/>
                  <a:gd name="T13" fmla="*/ 0 h 197"/>
                  <a:gd name="T14" fmla="*/ 37 w 806"/>
                  <a:gd name="T15" fmla="*/ 0 h 197"/>
                  <a:gd name="T16" fmla="*/ 0 w 806"/>
                  <a:gd name="T17" fmla="*/ 37 h 197"/>
                  <a:gd name="T18" fmla="*/ 37 w 806"/>
                  <a:gd name="T19" fmla="*/ 7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6" h="197">
                    <a:moveTo>
                      <a:pt x="37" y="73"/>
                    </a:moveTo>
                    <a:cubicBezTo>
                      <a:pt x="314" y="73"/>
                      <a:pt x="314" y="73"/>
                      <a:pt x="314" y="73"/>
                    </a:cubicBezTo>
                    <a:cubicBezTo>
                      <a:pt x="466" y="73"/>
                      <a:pt x="615" y="114"/>
                      <a:pt x="746" y="192"/>
                    </a:cubicBezTo>
                    <a:cubicBezTo>
                      <a:pt x="751" y="195"/>
                      <a:pt x="758" y="197"/>
                      <a:pt x="764" y="197"/>
                    </a:cubicBezTo>
                    <a:cubicBezTo>
                      <a:pt x="777" y="197"/>
                      <a:pt x="789" y="191"/>
                      <a:pt x="796" y="179"/>
                    </a:cubicBezTo>
                    <a:cubicBezTo>
                      <a:pt x="806" y="162"/>
                      <a:pt x="800" y="139"/>
                      <a:pt x="783" y="129"/>
                    </a:cubicBezTo>
                    <a:cubicBezTo>
                      <a:pt x="641" y="45"/>
                      <a:pt x="479" y="0"/>
                      <a:pt x="314" y="0"/>
                    </a:cubicBezTo>
                    <a:cubicBezTo>
                      <a:pt x="37" y="0"/>
                      <a:pt x="37" y="0"/>
                      <a:pt x="37" y="0"/>
                    </a:cubicBezTo>
                    <a:cubicBezTo>
                      <a:pt x="17" y="0"/>
                      <a:pt x="0" y="17"/>
                      <a:pt x="0" y="37"/>
                    </a:cubicBezTo>
                    <a:cubicBezTo>
                      <a:pt x="0" y="57"/>
                      <a:pt x="17" y="73"/>
                      <a:pt x="37" y="73"/>
                    </a:cubicBezTo>
                    <a:close/>
                  </a:path>
                </a:pathLst>
              </a:custGeom>
              <a:solidFill>
                <a:srgbClr val="6CAE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35" name="Freeform 26"/>
              <p:cNvSpPr>
                <a:spLocks/>
              </p:cNvSpPr>
              <p:nvPr/>
            </p:nvSpPr>
            <p:spPr bwMode="auto">
              <a:xfrm>
                <a:off x="9359900" y="2057400"/>
                <a:ext cx="282575" cy="69850"/>
              </a:xfrm>
              <a:custGeom>
                <a:avLst/>
                <a:gdLst>
                  <a:gd name="T0" fmla="*/ 37 w 806"/>
                  <a:gd name="T1" fmla="*/ 73 h 197"/>
                  <a:gd name="T2" fmla="*/ 314 w 806"/>
                  <a:gd name="T3" fmla="*/ 73 h 197"/>
                  <a:gd name="T4" fmla="*/ 746 w 806"/>
                  <a:gd name="T5" fmla="*/ 192 h 197"/>
                  <a:gd name="T6" fmla="*/ 764 w 806"/>
                  <a:gd name="T7" fmla="*/ 197 h 197"/>
                  <a:gd name="T8" fmla="*/ 796 w 806"/>
                  <a:gd name="T9" fmla="*/ 179 h 197"/>
                  <a:gd name="T10" fmla="*/ 783 w 806"/>
                  <a:gd name="T11" fmla="*/ 129 h 197"/>
                  <a:gd name="T12" fmla="*/ 314 w 806"/>
                  <a:gd name="T13" fmla="*/ 0 h 197"/>
                  <a:gd name="T14" fmla="*/ 37 w 806"/>
                  <a:gd name="T15" fmla="*/ 0 h 197"/>
                  <a:gd name="T16" fmla="*/ 0 w 806"/>
                  <a:gd name="T17" fmla="*/ 36 h 197"/>
                  <a:gd name="T18" fmla="*/ 37 w 806"/>
                  <a:gd name="T19" fmla="*/ 7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6" h="197">
                    <a:moveTo>
                      <a:pt x="37" y="73"/>
                    </a:moveTo>
                    <a:cubicBezTo>
                      <a:pt x="314" y="73"/>
                      <a:pt x="314" y="73"/>
                      <a:pt x="314" y="73"/>
                    </a:cubicBezTo>
                    <a:cubicBezTo>
                      <a:pt x="466" y="73"/>
                      <a:pt x="615" y="114"/>
                      <a:pt x="746" y="192"/>
                    </a:cubicBezTo>
                    <a:cubicBezTo>
                      <a:pt x="751" y="195"/>
                      <a:pt x="758" y="197"/>
                      <a:pt x="764" y="197"/>
                    </a:cubicBezTo>
                    <a:cubicBezTo>
                      <a:pt x="777" y="197"/>
                      <a:pt x="789" y="190"/>
                      <a:pt x="796" y="179"/>
                    </a:cubicBezTo>
                    <a:cubicBezTo>
                      <a:pt x="806" y="161"/>
                      <a:pt x="800" y="139"/>
                      <a:pt x="783" y="129"/>
                    </a:cubicBezTo>
                    <a:cubicBezTo>
                      <a:pt x="641" y="44"/>
                      <a:pt x="479" y="0"/>
                      <a:pt x="314" y="0"/>
                    </a:cubicBezTo>
                    <a:cubicBezTo>
                      <a:pt x="37" y="0"/>
                      <a:pt x="37" y="0"/>
                      <a:pt x="37" y="0"/>
                    </a:cubicBezTo>
                    <a:cubicBezTo>
                      <a:pt x="17" y="0"/>
                      <a:pt x="0" y="16"/>
                      <a:pt x="0" y="36"/>
                    </a:cubicBezTo>
                    <a:cubicBezTo>
                      <a:pt x="0" y="57"/>
                      <a:pt x="17" y="73"/>
                      <a:pt x="37" y="73"/>
                    </a:cubicBezTo>
                    <a:close/>
                  </a:path>
                </a:pathLst>
              </a:custGeom>
              <a:solidFill>
                <a:srgbClr val="6CAE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36" name="Freeform 27"/>
              <p:cNvSpPr>
                <a:spLocks/>
              </p:cNvSpPr>
              <p:nvPr/>
            </p:nvSpPr>
            <p:spPr bwMode="auto">
              <a:xfrm>
                <a:off x="9359900" y="2112963"/>
                <a:ext cx="282575" cy="69850"/>
              </a:xfrm>
              <a:custGeom>
                <a:avLst/>
                <a:gdLst>
                  <a:gd name="T0" fmla="*/ 314 w 806"/>
                  <a:gd name="T1" fmla="*/ 73 h 197"/>
                  <a:gd name="T2" fmla="*/ 746 w 806"/>
                  <a:gd name="T3" fmla="*/ 192 h 197"/>
                  <a:gd name="T4" fmla="*/ 764 w 806"/>
                  <a:gd name="T5" fmla="*/ 197 h 197"/>
                  <a:gd name="T6" fmla="*/ 796 w 806"/>
                  <a:gd name="T7" fmla="*/ 179 h 197"/>
                  <a:gd name="T8" fmla="*/ 783 w 806"/>
                  <a:gd name="T9" fmla="*/ 129 h 197"/>
                  <a:gd name="T10" fmla="*/ 314 w 806"/>
                  <a:gd name="T11" fmla="*/ 0 h 197"/>
                  <a:gd name="T12" fmla="*/ 37 w 806"/>
                  <a:gd name="T13" fmla="*/ 0 h 197"/>
                  <a:gd name="T14" fmla="*/ 0 w 806"/>
                  <a:gd name="T15" fmla="*/ 37 h 197"/>
                  <a:gd name="T16" fmla="*/ 37 w 806"/>
                  <a:gd name="T17" fmla="*/ 73 h 197"/>
                  <a:gd name="T18" fmla="*/ 314 w 806"/>
                  <a:gd name="T19" fmla="*/ 7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6" h="197">
                    <a:moveTo>
                      <a:pt x="314" y="73"/>
                    </a:moveTo>
                    <a:cubicBezTo>
                      <a:pt x="466" y="73"/>
                      <a:pt x="615" y="114"/>
                      <a:pt x="746" y="192"/>
                    </a:cubicBezTo>
                    <a:cubicBezTo>
                      <a:pt x="751" y="195"/>
                      <a:pt x="758" y="197"/>
                      <a:pt x="764" y="197"/>
                    </a:cubicBezTo>
                    <a:cubicBezTo>
                      <a:pt x="777" y="197"/>
                      <a:pt x="789" y="190"/>
                      <a:pt x="796" y="179"/>
                    </a:cubicBezTo>
                    <a:cubicBezTo>
                      <a:pt x="806" y="161"/>
                      <a:pt x="800" y="139"/>
                      <a:pt x="783" y="129"/>
                    </a:cubicBezTo>
                    <a:cubicBezTo>
                      <a:pt x="641" y="44"/>
                      <a:pt x="479" y="0"/>
                      <a:pt x="314" y="0"/>
                    </a:cubicBezTo>
                    <a:cubicBezTo>
                      <a:pt x="37" y="0"/>
                      <a:pt x="37" y="0"/>
                      <a:pt x="37" y="0"/>
                    </a:cubicBezTo>
                    <a:cubicBezTo>
                      <a:pt x="17" y="0"/>
                      <a:pt x="0" y="16"/>
                      <a:pt x="0" y="37"/>
                    </a:cubicBezTo>
                    <a:cubicBezTo>
                      <a:pt x="0" y="57"/>
                      <a:pt x="17" y="73"/>
                      <a:pt x="37" y="73"/>
                    </a:cubicBezTo>
                    <a:lnTo>
                      <a:pt x="314" y="73"/>
                    </a:lnTo>
                    <a:close/>
                  </a:path>
                </a:pathLst>
              </a:custGeom>
              <a:solidFill>
                <a:srgbClr val="6CAE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37" name="Freeform 28"/>
              <p:cNvSpPr>
                <a:spLocks noEditPoints="1"/>
              </p:cNvSpPr>
              <p:nvPr/>
            </p:nvSpPr>
            <p:spPr bwMode="auto">
              <a:xfrm>
                <a:off x="9274173" y="1797050"/>
                <a:ext cx="841375" cy="687388"/>
              </a:xfrm>
              <a:custGeom>
                <a:avLst/>
                <a:gdLst>
                  <a:gd name="T0" fmla="*/ 2075 w 2393"/>
                  <a:gd name="T1" fmla="*/ 3 h 1963"/>
                  <a:gd name="T2" fmla="*/ 2041 w 2393"/>
                  <a:gd name="T3" fmla="*/ 1 h 1963"/>
                  <a:gd name="T4" fmla="*/ 2018 w 2393"/>
                  <a:gd name="T5" fmla="*/ 0 h 1963"/>
                  <a:gd name="T6" fmla="*/ 1663 w 2393"/>
                  <a:gd name="T7" fmla="*/ 69 h 1963"/>
                  <a:gd name="T8" fmla="*/ 1223 w 2393"/>
                  <a:gd name="T9" fmla="*/ 392 h 1963"/>
                  <a:gd name="T10" fmla="*/ 1197 w 2393"/>
                  <a:gd name="T11" fmla="*/ 406 h 1963"/>
                  <a:gd name="T12" fmla="*/ 501 w 2393"/>
                  <a:gd name="T13" fmla="*/ 226 h 1963"/>
                  <a:gd name="T14" fmla="*/ 0 w 2393"/>
                  <a:gd name="T15" fmla="*/ 226 h 1963"/>
                  <a:gd name="T16" fmla="*/ 0 w 2393"/>
                  <a:gd name="T17" fmla="*/ 1761 h 1963"/>
                  <a:gd name="T18" fmla="*/ 501 w 2393"/>
                  <a:gd name="T19" fmla="*/ 1761 h 1963"/>
                  <a:gd name="T20" fmla="*/ 1159 w 2393"/>
                  <a:gd name="T21" fmla="*/ 1941 h 1963"/>
                  <a:gd name="T22" fmla="*/ 1160 w 2393"/>
                  <a:gd name="T23" fmla="*/ 1942 h 1963"/>
                  <a:gd name="T24" fmla="*/ 1197 w 2393"/>
                  <a:gd name="T25" fmla="*/ 1963 h 1963"/>
                  <a:gd name="T26" fmla="*/ 1234 w 2393"/>
                  <a:gd name="T27" fmla="*/ 1941 h 1963"/>
                  <a:gd name="T28" fmla="*/ 1892 w 2393"/>
                  <a:gd name="T29" fmla="*/ 1761 h 1963"/>
                  <a:gd name="T30" fmla="*/ 2393 w 2393"/>
                  <a:gd name="T31" fmla="*/ 1761 h 1963"/>
                  <a:gd name="T32" fmla="*/ 2393 w 2393"/>
                  <a:gd name="T33" fmla="*/ 226 h 1963"/>
                  <a:gd name="T34" fmla="*/ 2075 w 2393"/>
                  <a:gd name="T35" fmla="*/ 226 h 1963"/>
                  <a:gd name="T36" fmla="*/ 2075 w 2393"/>
                  <a:gd name="T37" fmla="*/ 3 h 1963"/>
                  <a:gd name="T38" fmla="*/ 2247 w 2393"/>
                  <a:gd name="T39" fmla="*/ 1614 h 1963"/>
                  <a:gd name="T40" fmla="*/ 1892 w 2393"/>
                  <a:gd name="T41" fmla="*/ 1614 h 1963"/>
                  <a:gd name="T42" fmla="*/ 1312 w 2393"/>
                  <a:gd name="T43" fmla="*/ 1737 h 1963"/>
                  <a:gd name="T44" fmla="*/ 1929 w 2393"/>
                  <a:gd name="T45" fmla="*/ 1454 h 1963"/>
                  <a:gd name="T46" fmla="*/ 2032 w 2393"/>
                  <a:gd name="T47" fmla="*/ 1461 h 1963"/>
                  <a:gd name="T48" fmla="*/ 2075 w 2393"/>
                  <a:gd name="T49" fmla="*/ 1469 h 1963"/>
                  <a:gd name="T50" fmla="*/ 2075 w 2393"/>
                  <a:gd name="T51" fmla="*/ 373 h 1963"/>
                  <a:gd name="T52" fmla="*/ 2247 w 2393"/>
                  <a:gd name="T53" fmla="*/ 373 h 1963"/>
                  <a:gd name="T54" fmla="*/ 2247 w 2393"/>
                  <a:gd name="T55" fmla="*/ 1614 h 1963"/>
                  <a:gd name="T56" fmla="*/ 146 w 2393"/>
                  <a:gd name="T57" fmla="*/ 373 h 1963"/>
                  <a:gd name="T58" fmla="*/ 501 w 2393"/>
                  <a:gd name="T59" fmla="*/ 373 h 1963"/>
                  <a:gd name="T60" fmla="*/ 1123 w 2393"/>
                  <a:gd name="T61" fmla="*/ 533 h 1963"/>
                  <a:gd name="T62" fmla="*/ 1123 w 2393"/>
                  <a:gd name="T63" fmla="*/ 1756 h 1963"/>
                  <a:gd name="T64" fmla="*/ 501 w 2393"/>
                  <a:gd name="T65" fmla="*/ 1614 h 1963"/>
                  <a:gd name="T66" fmla="*/ 146 w 2393"/>
                  <a:gd name="T67" fmla="*/ 1614 h 1963"/>
                  <a:gd name="T68" fmla="*/ 146 w 2393"/>
                  <a:gd name="T69" fmla="*/ 373 h 1963"/>
                  <a:gd name="T70" fmla="*/ 1689 w 2393"/>
                  <a:gd name="T71" fmla="*/ 137 h 1963"/>
                  <a:gd name="T72" fmla="*/ 2002 w 2393"/>
                  <a:gd name="T73" fmla="*/ 73 h 1963"/>
                  <a:gd name="T74" fmla="*/ 2002 w 2393"/>
                  <a:gd name="T75" fmla="*/ 1384 h 1963"/>
                  <a:gd name="T76" fmla="*/ 1929 w 2393"/>
                  <a:gd name="T77" fmla="*/ 1381 h 1963"/>
                  <a:gd name="T78" fmla="*/ 1569 w 2393"/>
                  <a:gd name="T79" fmla="*/ 1455 h 1963"/>
                  <a:gd name="T80" fmla="*/ 1233 w 2393"/>
                  <a:gd name="T81" fmla="*/ 1718 h 1963"/>
                  <a:gd name="T82" fmla="*/ 1233 w 2393"/>
                  <a:gd name="T83" fmla="*/ 501 h 1963"/>
                  <a:gd name="T84" fmla="*/ 1689 w 2393"/>
                  <a:gd name="T85" fmla="*/ 137 h 1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93" h="1963">
                    <a:moveTo>
                      <a:pt x="2075" y="3"/>
                    </a:moveTo>
                    <a:cubicBezTo>
                      <a:pt x="2041" y="1"/>
                      <a:pt x="2041" y="1"/>
                      <a:pt x="2041" y="1"/>
                    </a:cubicBezTo>
                    <a:cubicBezTo>
                      <a:pt x="2040" y="1"/>
                      <a:pt x="2032" y="0"/>
                      <a:pt x="2018" y="0"/>
                    </a:cubicBezTo>
                    <a:cubicBezTo>
                      <a:pt x="1965" y="0"/>
                      <a:pt x="1825" y="7"/>
                      <a:pt x="1663" y="69"/>
                    </a:cubicBezTo>
                    <a:cubicBezTo>
                      <a:pt x="1487" y="136"/>
                      <a:pt x="1340" y="244"/>
                      <a:pt x="1223" y="392"/>
                    </a:cubicBezTo>
                    <a:cubicBezTo>
                      <a:pt x="1214" y="397"/>
                      <a:pt x="1205" y="401"/>
                      <a:pt x="1197" y="406"/>
                    </a:cubicBezTo>
                    <a:cubicBezTo>
                      <a:pt x="984" y="288"/>
                      <a:pt x="744" y="226"/>
                      <a:pt x="501" y="226"/>
                    </a:cubicBezTo>
                    <a:cubicBezTo>
                      <a:pt x="0" y="226"/>
                      <a:pt x="0" y="226"/>
                      <a:pt x="0" y="226"/>
                    </a:cubicBezTo>
                    <a:cubicBezTo>
                      <a:pt x="0" y="1761"/>
                      <a:pt x="0" y="1761"/>
                      <a:pt x="0" y="1761"/>
                    </a:cubicBezTo>
                    <a:cubicBezTo>
                      <a:pt x="501" y="1761"/>
                      <a:pt x="501" y="1761"/>
                      <a:pt x="501" y="1761"/>
                    </a:cubicBezTo>
                    <a:cubicBezTo>
                      <a:pt x="732" y="1761"/>
                      <a:pt x="960" y="1823"/>
                      <a:pt x="1159" y="1941"/>
                    </a:cubicBezTo>
                    <a:cubicBezTo>
                      <a:pt x="1160" y="1942"/>
                      <a:pt x="1160" y="1942"/>
                      <a:pt x="1160" y="1942"/>
                    </a:cubicBezTo>
                    <a:cubicBezTo>
                      <a:pt x="1197" y="1963"/>
                      <a:pt x="1197" y="1963"/>
                      <a:pt x="1197" y="1963"/>
                    </a:cubicBezTo>
                    <a:cubicBezTo>
                      <a:pt x="1234" y="1941"/>
                      <a:pt x="1234" y="1941"/>
                      <a:pt x="1234" y="1941"/>
                    </a:cubicBezTo>
                    <a:cubicBezTo>
                      <a:pt x="1433" y="1823"/>
                      <a:pt x="1661" y="1761"/>
                      <a:pt x="1892" y="1761"/>
                    </a:cubicBezTo>
                    <a:cubicBezTo>
                      <a:pt x="2393" y="1761"/>
                      <a:pt x="2393" y="1761"/>
                      <a:pt x="2393" y="1761"/>
                    </a:cubicBezTo>
                    <a:cubicBezTo>
                      <a:pt x="2393" y="226"/>
                      <a:pt x="2393" y="226"/>
                      <a:pt x="2393" y="226"/>
                    </a:cubicBezTo>
                    <a:cubicBezTo>
                      <a:pt x="2075" y="226"/>
                      <a:pt x="2075" y="226"/>
                      <a:pt x="2075" y="226"/>
                    </a:cubicBezTo>
                    <a:lnTo>
                      <a:pt x="2075" y="3"/>
                    </a:lnTo>
                    <a:close/>
                    <a:moveTo>
                      <a:pt x="2247" y="1614"/>
                    </a:moveTo>
                    <a:cubicBezTo>
                      <a:pt x="1892" y="1614"/>
                      <a:pt x="1892" y="1614"/>
                      <a:pt x="1892" y="1614"/>
                    </a:cubicBezTo>
                    <a:cubicBezTo>
                      <a:pt x="1692" y="1614"/>
                      <a:pt x="1495" y="1656"/>
                      <a:pt x="1312" y="1737"/>
                    </a:cubicBezTo>
                    <a:cubicBezTo>
                      <a:pt x="1519" y="1494"/>
                      <a:pt x="1781" y="1454"/>
                      <a:pt x="1929" y="1454"/>
                    </a:cubicBezTo>
                    <a:cubicBezTo>
                      <a:pt x="1992" y="1454"/>
                      <a:pt x="2031" y="1461"/>
                      <a:pt x="2032" y="1461"/>
                    </a:cubicBezTo>
                    <a:cubicBezTo>
                      <a:pt x="2075" y="1469"/>
                      <a:pt x="2075" y="1469"/>
                      <a:pt x="2075" y="1469"/>
                    </a:cubicBezTo>
                    <a:cubicBezTo>
                      <a:pt x="2075" y="373"/>
                      <a:pt x="2075" y="373"/>
                      <a:pt x="2075" y="373"/>
                    </a:cubicBezTo>
                    <a:cubicBezTo>
                      <a:pt x="2247" y="373"/>
                      <a:pt x="2247" y="373"/>
                      <a:pt x="2247" y="373"/>
                    </a:cubicBezTo>
                    <a:lnTo>
                      <a:pt x="2247" y="1614"/>
                    </a:lnTo>
                    <a:close/>
                    <a:moveTo>
                      <a:pt x="146" y="373"/>
                    </a:moveTo>
                    <a:cubicBezTo>
                      <a:pt x="501" y="373"/>
                      <a:pt x="501" y="373"/>
                      <a:pt x="501" y="373"/>
                    </a:cubicBezTo>
                    <a:cubicBezTo>
                      <a:pt x="718" y="373"/>
                      <a:pt x="933" y="428"/>
                      <a:pt x="1123" y="533"/>
                    </a:cubicBezTo>
                    <a:cubicBezTo>
                      <a:pt x="1123" y="1756"/>
                      <a:pt x="1123" y="1756"/>
                      <a:pt x="1123" y="1756"/>
                    </a:cubicBezTo>
                    <a:cubicBezTo>
                      <a:pt x="930" y="1663"/>
                      <a:pt x="717" y="1614"/>
                      <a:pt x="501" y="1614"/>
                    </a:cubicBezTo>
                    <a:cubicBezTo>
                      <a:pt x="146" y="1614"/>
                      <a:pt x="146" y="1614"/>
                      <a:pt x="146" y="1614"/>
                    </a:cubicBezTo>
                    <a:lnTo>
                      <a:pt x="146" y="373"/>
                    </a:lnTo>
                    <a:close/>
                    <a:moveTo>
                      <a:pt x="1689" y="137"/>
                    </a:moveTo>
                    <a:cubicBezTo>
                      <a:pt x="1826" y="85"/>
                      <a:pt x="1945" y="75"/>
                      <a:pt x="2002" y="73"/>
                    </a:cubicBezTo>
                    <a:cubicBezTo>
                      <a:pt x="2002" y="1384"/>
                      <a:pt x="2002" y="1384"/>
                      <a:pt x="2002" y="1384"/>
                    </a:cubicBezTo>
                    <a:cubicBezTo>
                      <a:pt x="1983" y="1382"/>
                      <a:pt x="1958" y="1381"/>
                      <a:pt x="1929" y="1381"/>
                    </a:cubicBezTo>
                    <a:cubicBezTo>
                      <a:pt x="1842" y="1381"/>
                      <a:pt x="1709" y="1394"/>
                      <a:pt x="1569" y="1455"/>
                    </a:cubicBezTo>
                    <a:cubicBezTo>
                      <a:pt x="1438" y="1512"/>
                      <a:pt x="1325" y="1601"/>
                      <a:pt x="1233" y="1718"/>
                    </a:cubicBezTo>
                    <a:cubicBezTo>
                      <a:pt x="1233" y="501"/>
                      <a:pt x="1233" y="501"/>
                      <a:pt x="1233" y="501"/>
                    </a:cubicBezTo>
                    <a:cubicBezTo>
                      <a:pt x="1348" y="331"/>
                      <a:pt x="1502" y="208"/>
                      <a:pt x="1689" y="137"/>
                    </a:cubicBezTo>
                    <a:close/>
                  </a:path>
                </a:pathLst>
              </a:custGeom>
              <a:solidFill>
                <a:srgbClr val="6CAE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grpSp>
      <p:grpSp>
        <p:nvGrpSpPr>
          <p:cNvPr id="38" name="Group 114"/>
          <p:cNvGrpSpPr/>
          <p:nvPr/>
        </p:nvGrpSpPr>
        <p:grpSpPr>
          <a:xfrm>
            <a:off x="1113981" y="4864655"/>
            <a:ext cx="1997535" cy="1633963"/>
            <a:chOff x="1113978" y="4552204"/>
            <a:chExt cx="1997535" cy="1633963"/>
          </a:xfrm>
        </p:grpSpPr>
        <p:sp>
          <p:nvSpPr>
            <p:cNvPr id="39" name="Content Placeholder 19"/>
            <p:cNvSpPr txBox="1">
              <a:spLocks/>
            </p:cNvSpPr>
            <p:nvPr/>
          </p:nvSpPr>
          <p:spPr>
            <a:xfrm>
              <a:off x="1113978" y="5039756"/>
              <a:ext cx="1977966" cy="11464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zh-CN" altLang="en-US" sz="1050" b="0" i="0" u="none" strike="noStrike" kern="1200" cap="none" spc="0" normalizeH="0" baseline="0" noProof="0" dirty="0">
                  <a:ln>
                    <a:noFill/>
                  </a:ln>
                  <a:solidFill>
                    <a:prstClr val="white">
                      <a:lumMod val="65000"/>
                    </a:prstClr>
                  </a:solidFill>
                  <a:effectLst/>
                  <a:uLnTx/>
                  <a:uFillTx/>
                  <a:latin typeface="微软雅黑" pitchFamily="34" charset="-122"/>
                  <a:ea typeface="微软雅黑" pitchFamily="34" charset="-122"/>
                </a:rPr>
                <a:t>输入你的文字信息输入你的文字信息输入你的文字信息输入你的文字信息输入你的文字信息</a:t>
              </a:r>
              <a:endParaRPr kumimoji="0" lang="id-ID" sz="1050" b="0" i="0" u="none" strike="noStrike" kern="1200" cap="none" spc="0" normalizeH="0" baseline="0" noProof="0" dirty="0">
                <a:ln>
                  <a:noFill/>
                </a:ln>
                <a:solidFill>
                  <a:prstClr val="white">
                    <a:lumMod val="65000"/>
                  </a:prstClr>
                </a:solidFill>
                <a:effectLst/>
                <a:uLnTx/>
                <a:uFillTx/>
                <a:latin typeface="微软雅黑" pitchFamily="34" charset="-122"/>
                <a:ea typeface="微软雅黑" pitchFamily="34" charset="-122"/>
              </a:endParaRPr>
            </a:p>
          </p:txBody>
        </p:sp>
        <p:sp>
          <p:nvSpPr>
            <p:cNvPr id="40" name="TextBox 116"/>
            <p:cNvSpPr txBox="1"/>
            <p:nvPr/>
          </p:nvSpPr>
          <p:spPr>
            <a:xfrm>
              <a:off x="1133547" y="4648092"/>
              <a:ext cx="1977966"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224982"/>
                  </a:solidFill>
                  <a:effectLst/>
                  <a:uLnTx/>
                  <a:uFillTx/>
                  <a:latin typeface="微软雅黑" pitchFamily="34" charset="-122"/>
                  <a:ea typeface="微软雅黑" pitchFamily="34" charset="-122"/>
                </a:rPr>
                <a:t>你的文字</a:t>
              </a:r>
              <a:endParaRPr kumimoji="0" lang="en-US" sz="1800" b="0" i="0" u="none" strike="noStrike" kern="0" cap="none" spc="0" normalizeH="0" baseline="0" noProof="0" dirty="0" smtClean="0">
                <a:ln>
                  <a:noFill/>
                </a:ln>
                <a:solidFill>
                  <a:srgbClr val="224982"/>
                </a:solidFill>
                <a:effectLst/>
                <a:uLnTx/>
                <a:uFillTx/>
                <a:latin typeface="微软雅黑" pitchFamily="34" charset="-122"/>
                <a:ea typeface="微软雅黑" pitchFamily="34" charset="-122"/>
              </a:endParaRPr>
            </a:p>
          </p:txBody>
        </p:sp>
        <p:grpSp>
          <p:nvGrpSpPr>
            <p:cNvPr id="41" name="Group 117"/>
            <p:cNvGrpSpPr/>
            <p:nvPr/>
          </p:nvGrpSpPr>
          <p:grpSpPr>
            <a:xfrm>
              <a:off x="1384132" y="4552204"/>
              <a:ext cx="632339" cy="493732"/>
              <a:chOff x="4318000" y="2484540"/>
              <a:chExt cx="3556000" cy="2776538"/>
            </a:xfrm>
            <a:solidFill>
              <a:srgbClr val="00ADDC"/>
            </a:solidFill>
          </p:grpSpPr>
          <p:sp>
            <p:nvSpPr>
              <p:cNvPr id="42" name="Freeform 15"/>
              <p:cNvSpPr>
                <a:spLocks noEditPoints="1"/>
              </p:cNvSpPr>
              <p:nvPr/>
            </p:nvSpPr>
            <p:spPr bwMode="auto">
              <a:xfrm>
                <a:off x="4318000" y="2484540"/>
                <a:ext cx="3028948" cy="2616199"/>
              </a:xfrm>
              <a:custGeom>
                <a:avLst/>
                <a:gdLst>
                  <a:gd name="T0" fmla="*/ 92 w 805"/>
                  <a:gd name="T1" fmla="*/ 695 h 695"/>
                  <a:gd name="T2" fmla="*/ 56 w 805"/>
                  <a:gd name="T3" fmla="*/ 665 h 695"/>
                  <a:gd name="T4" fmla="*/ 55 w 805"/>
                  <a:gd name="T5" fmla="*/ 663 h 695"/>
                  <a:gd name="T6" fmla="*/ 69 w 805"/>
                  <a:gd name="T7" fmla="*/ 628 h 695"/>
                  <a:gd name="T8" fmla="*/ 71 w 805"/>
                  <a:gd name="T9" fmla="*/ 625 h 695"/>
                  <a:gd name="T10" fmla="*/ 83 w 805"/>
                  <a:gd name="T11" fmla="*/ 612 h 695"/>
                  <a:gd name="T12" fmla="*/ 142 w 805"/>
                  <a:gd name="T13" fmla="*/ 516 h 695"/>
                  <a:gd name="T14" fmla="*/ 0 w 805"/>
                  <a:gd name="T15" fmla="*/ 293 h 695"/>
                  <a:gd name="T16" fmla="*/ 403 w 805"/>
                  <a:gd name="T17" fmla="*/ 0 h 695"/>
                  <a:gd name="T18" fmla="*/ 805 w 805"/>
                  <a:gd name="T19" fmla="*/ 293 h 695"/>
                  <a:gd name="T20" fmla="*/ 403 w 805"/>
                  <a:gd name="T21" fmla="*/ 585 h 695"/>
                  <a:gd name="T22" fmla="*/ 346 w 805"/>
                  <a:gd name="T23" fmla="*/ 583 h 695"/>
                  <a:gd name="T24" fmla="*/ 147 w 805"/>
                  <a:gd name="T25" fmla="*/ 685 h 695"/>
                  <a:gd name="T26" fmla="*/ 96 w 805"/>
                  <a:gd name="T27" fmla="*/ 695 h 695"/>
                  <a:gd name="T28" fmla="*/ 92 w 805"/>
                  <a:gd name="T29" fmla="*/ 695 h 695"/>
                  <a:gd name="T30" fmla="*/ 90 w 805"/>
                  <a:gd name="T31" fmla="*/ 659 h 695"/>
                  <a:gd name="T32" fmla="*/ 92 w 805"/>
                  <a:gd name="T33" fmla="*/ 660 h 695"/>
                  <a:gd name="T34" fmla="*/ 138 w 805"/>
                  <a:gd name="T35" fmla="*/ 652 h 695"/>
                  <a:gd name="T36" fmla="*/ 329 w 805"/>
                  <a:gd name="T37" fmla="*/ 551 h 695"/>
                  <a:gd name="T38" fmla="*/ 334 w 805"/>
                  <a:gd name="T39" fmla="*/ 546 h 695"/>
                  <a:gd name="T40" fmla="*/ 342 w 805"/>
                  <a:gd name="T41" fmla="*/ 547 h 695"/>
                  <a:gd name="T42" fmla="*/ 403 w 805"/>
                  <a:gd name="T43" fmla="*/ 550 h 695"/>
                  <a:gd name="T44" fmla="*/ 770 w 805"/>
                  <a:gd name="T45" fmla="*/ 293 h 695"/>
                  <a:gd name="T46" fmla="*/ 403 w 805"/>
                  <a:gd name="T47" fmla="*/ 35 h 695"/>
                  <a:gd name="T48" fmla="*/ 35 w 805"/>
                  <a:gd name="T49" fmla="*/ 293 h 695"/>
                  <a:gd name="T50" fmla="*/ 171 w 805"/>
                  <a:gd name="T51" fmla="*/ 493 h 695"/>
                  <a:gd name="T52" fmla="*/ 183 w 805"/>
                  <a:gd name="T53" fmla="*/ 500 h 695"/>
                  <a:gd name="T54" fmla="*/ 180 w 805"/>
                  <a:gd name="T55" fmla="*/ 513 h 695"/>
                  <a:gd name="T56" fmla="*/ 108 w 805"/>
                  <a:gd name="T57" fmla="*/ 636 h 695"/>
                  <a:gd name="T58" fmla="*/ 97 w 805"/>
                  <a:gd name="T59" fmla="*/ 648 h 695"/>
                  <a:gd name="T60" fmla="*/ 95 w 805"/>
                  <a:gd name="T61" fmla="*/ 651 h 695"/>
                  <a:gd name="T62" fmla="*/ 90 w 805"/>
                  <a:gd name="T63" fmla="*/ 657 h 695"/>
                  <a:gd name="T64" fmla="*/ 90 w 805"/>
                  <a:gd name="T65" fmla="*/ 659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5" h="695">
                    <a:moveTo>
                      <a:pt x="92" y="695"/>
                    </a:moveTo>
                    <a:cubicBezTo>
                      <a:pt x="75" y="695"/>
                      <a:pt x="59" y="683"/>
                      <a:pt x="56" y="665"/>
                    </a:cubicBezTo>
                    <a:cubicBezTo>
                      <a:pt x="55" y="663"/>
                      <a:pt x="55" y="663"/>
                      <a:pt x="55" y="663"/>
                    </a:cubicBezTo>
                    <a:cubicBezTo>
                      <a:pt x="53" y="646"/>
                      <a:pt x="62" y="635"/>
                      <a:pt x="69" y="628"/>
                    </a:cubicBezTo>
                    <a:cubicBezTo>
                      <a:pt x="71" y="625"/>
                      <a:pt x="71" y="625"/>
                      <a:pt x="71" y="625"/>
                    </a:cubicBezTo>
                    <a:cubicBezTo>
                      <a:pt x="75" y="620"/>
                      <a:pt x="79" y="616"/>
                      <a:pt x="83" y="612"/>
                    </a:cubicBezTo>
                    <a:cubicBezTo>
                      <a:pt x="104" y="589"/>
                      <a:pt x="126" y="565"/>
                      <a:pt x="142" y="516"/>
                    </a:cubicBezTo>
                    <a:cubicBezTo>
                      <a:pt x="51" y="461"/>
                      <a:pt x="0" y="380"/>
                      <a:pt x="0" y="293"/>
                    </a:cubicBezTo>
                    <a:cubicBezTo>
                      <a:pt x="0" y="131"/>
                      <a:pt x="180" y="0"/>
                      <a:pt x="403" y="0"/>
                    </a:cubicBezTo>
                    <a:cubicBezTo>
                      <a:pt x="625" y="0"/>
                      <a:pt x="805" y="131"/>
                      <a:pt x="805" y="293"/>
                    </a:cubicBezTo>
                    <a:cubicBezTo>
                      <a:pt x="805" y="454"/>
                      <a:pt x="625" y="585"/>
                      <a:pt x="403" y="585"/>
                    </a:cubicBezTo>
                    <a:cubicBezTo>
                      <a:pt x="384" y="585"/>
                      <a:pt x="365" y="584"/>
                      <a:pt x="346" y="583"/>
                    </a:cubicBezTo>
                    <a:cubicBezTo>
                      <a:pt x="289" y="632"/>
                      <a:pt x="222" y="666"/>
                      <a:pt x="147" y="685"/>
                    </a:cubicBezTo>
                    <a:cubicBezTo>
                      <a:pt x="132" y="689"/>
                      <a:pt x="115" y="693"/>
                      <a:pt x="96" y="695"/>
                    </a:cubicBezTo>
                    <a:lnTo>
                      <a:pt x="92" y="695"/>
                    </a:lnTo>
                    <a:close/>
                    <a:moveTo>
                      <a:pt x="90" y="659"/>
                    </a:moveTo>
                    <a:cubicBezTo>
                      <a:pt x="91" y="660"/>
                      <a:pt x="91" y="660"/>
                      <a:pt x="92" y="660"/>
                    </a:cubicBezTo>
                    <a:cubicBezTo>
                      <a:pt x="109" y="658"/>
                      <a:pt x="125" y="655"/>
                      <a:pt x="138" y="652"/>
                    </a:cubicBezTo>
                    <a:cubicBezTo>
                      <a:pt x="210" y="633"/>
                      <a:pt x="274" y="599"/>
                      <a:pt x="329" y="551"/>
                    </a:cubicBezTo>
                    <a:cubicBezTo>
                      <a:pt x="334" y="546"/>
                      <a:pt x="334" y="546"/>
                      <a:pt x="334" y="546"/>
                    </a:cubicBezTo>
                    <a:cubicBezTo>
                      <a:pt x="342" y="547"/>
                      <a:pt x="342" y="547"/>
                      <a:pt x="342" y="547"/>
                    </a:cubicBezTo>
                    <a:cubicBezTo>
                      <a:pt x="363" y="549"/>
                      <a:pt x="383" y="550"/>
                      <a:pt x="403" y="550"/>
                    </a:cubicBezTo>
                    <a:cubicBezTo>
                      <a:pt x="605" y="550"/>
                      <a:pt x="770" y="435"/>
                      <a:pt x="770" y="293"/>
                    </a:cubicBezTo>
                    <a:cubicBezTo>
                      <a:pt x="770" y="151"/>
                      <a:pt x="605" y="35"/>
                      <a:pt x="403" y="35"/>
                    </a:cubicBezTo>
                    <a:cubicBezTo>
                      <a:pt x="200" y="35"/>
                      <a:pt x="35" y="151"/>
                      <a:pt x="35" y="293"/>
                    </a:cubicBezTo>
                    <a:cubicBezTo>
                      <a:pt x="35" y="371"/>
                      <a:pt x="85" y="444"/>
                      <a:pt x="171" y="493"/>
                    </a:cubicBezTo>
                    <a:cubicBezTo>
                      <a:pt x="183" y="500"/>
                      <a:pt x="183" y="500"/>
                      <a:pt x="183" y="500"/>
                    </a:cubicBezTo>
                    <a:cubicBezTo>
                      <a:pt x="180" y="513"/>
                      <a:pt x="180" y="513"/>
                      <a:pt x="180" y="513"/>
                    </a:cubicBezTo>
                    <a:cubicBezTo>
                      <a:pt x="161" y="579"/>
                      <a:pt x="133" y="609"/>
                      <a:pt x="108" y="636"/>
                    </a:cubicBezTo>
                    <a:cubicBezTo>
                      <a:pt x="105" y="640"/>
                      <a:pt x="101" y="644"/>
                      <a:pt x="97" y="648"/>
                    </a:cubicBezTo>
                    <a:cubicBezTo>
                      <a:pt x="95" y="651"/>
                      <a:pt x="95" y="651"/>
                      <a:pt x="95" y="651"/>
                    </a:cubicBezTo>
                    <a:cubicBezTo>
                      <a:pt x="93" y="653"/>
                      <a:pt x="90" y="656"/>
                      <a:pt x="90" y="657"/>
                    </a:cubicBezTo>
                    <a:lnTo>
                      <a:pt x="90" y="659"/>
                    </a:lnTo>
                    <a:close/>
                  </a:path>
                </a:pathLst>
              </a:custGeom>
              <a:solidFill>
                <a:srgbClr val="6CAE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43" name="Freeform 16"/>
              <p:cNvSpPr>
                <a:spLocks/>
              </p:cNvSpPr>
              <p:nvPr/>
            </p:nvSpPr>
            <p:spPr bwMode="auto">
              <a:xfrm>
                <a:off x="5984876" y="3462440"/>
                <a:ext cx="1889124" cy="1798638"/>
              </a:xfrm>
              <a:custGeom>
                <a:avLst/>
                <a:gdLst>
                  <a:gd name="T0" fmla="*/ 448 w 502"/>
                  <a:gd name="T1" fmla="*/ 425 h 478"/>
                  <a:gd name="T2" fmla="*/ 439 w 502"/>
                  <a:gd name="T3" fmla="*/ 416 h 478"/>
                  <a:gd name="T4" fmla="*/ 395 w 502"/>
                  <a:gd name="T5" fmla="*/ 343 h 478"/>
                  <a:gd name="T6" fmla="*/ 502 w 502"/>
                  <a:gd name="T7" fmla="*/ 175 h 478"/>
                  <a:gd name="T8" fmla="*/ 381 w 502"/>
                  <a:gd name="T9" fmla="*/ 0 h 478"/>
                  <a:gd name="T10" fmla="*/ 383 w 502"/>
                  <a:gd name="T11" fmla="*/ 29 h 478"/>
                  <a:gd name="T12" fmla="*/ 383 w 502"/>
                  <a:gd name="T13" fmla="*/ 31 h 478"/>
                  <a:gd name="T14" fmla="*/ 475 w 502"/>
                  <a:gd name="T15" fmla="*/ 175 h 478"/>
                  <a:gd name="T16" fmla="*/ 373 w 502"/>
                  <a:gd name="T17" fmla="*/ 326 h 478"/>
                  <a:gd name="T18" fmla="*/ 364 w 502"/>
                  <a:gd name="T19" fmla="*/ 331 h 478"/>
                  <a:gd name="T20" fmla="*/ 367 w 502"/>
                  <a:gd name="T21" fmla="*/ 341 h 478"/>
                  <a:gd name="T22" fmla="*/ 420 w 502"/>
                  <a:gd name="T23" fmla="*/ 434 h 478"/>
                  <a:gd name="T24" fmla="*/ 428 w 502"/>
                  <a:gd name="T25" fmla="*/ 443 h 478"/>
                  <a:gd name="T26" fmla="*/ 430 w 502"/>
                  <a:gd name="T27" fmla="*/ 445 h 478"/>
                  <a:gd name="T28" fmla="*/ 434 w 502"/>
                  <a:gd name="T29" fmla="*/ 450 h 478"/>
                  <a:gd name="T30" fmla="*/ 434 w 502"/>
                  <a:gd name="T31" fmla="*/ 451 h 478"/>
                  <a:gd name="T32" fmla="*/ 433 w 502"/>
                  <a:gd name="T33" fmla="*/ 452 h 478"/>
                  <a:gd name="T34" fmla="*/ 398 w 502"/>
                  <a:gd name="T35" fmla="*/ 445 h 478"/>
                  <a:gd name="T36" fmla="*/ 254 w 502"/>
                  <a:gd name="T37" fmla="*/ 370 h 478"/>
                  <a:gd name="T38" fmla="*/ 250 w 502"/>
                  <a:gd name="T39" fmla="*/ 366 h 478"/>
                  <a:gd name="T40" fmla="*/ 244 w 502"/>
                  <a:gd name="T41" fmla="*/ 367 h 478"/>
                  <a:gd name="T42" fmla="*/ 199 w 502"/>
                  <a:gd name="T43" fmla="*/ 369 h 478"/>
                  <a:gd name="T44" fmla="*/ 45 w 502"/>
                  <a:gd name="T45" fmla="*/ 336 h 478"/>
                  <a:gd name="T46" fmla="*/ 0 w 502"/>
                  <a:gd name="T47" fmla="*/ 342 h 478"/>
                  <a:gd name="T48" fmla="*/ 199 w 502"/>
                  <a:gd name="T49" fmla="*/ 396 h 478"/>
                  <a:gd name="T50" fmla="*/ 241 w 502"/>
                  <a:gd name="T51" fmla="*/ 393 h 478"/>
                  <a:gd name="T52" fmla="*/ 391 w 502"/>
                  <a:gd name="T53" fmla="*/ 471 h 478"/>
                  <a:gd name="T54" fmla="*/ 430 w 502"/>
                  <a:gd name="T55" fmla="*/ 478 h 478"/>
                  <a:gd name="T56" fmla="*/ 433 w 502"/>
                  <a:gd name="T57" fmla="*/ 478 h 478"/>
                  <a:gd name="T58" fmla="*/ 460 w 502"/>
                  <a:gd name="T59" fmla="*/ 456 h 478"/>
                  <a:gd name="T60" fmla="*/ 460 w 502"/>
                  <a:gd name="T61" fmla="*/ 454 h 478"/>
                  <a:gd name="T62" fmla="*/ 450 w 502"/>
                  <a:gd name="T63" fmla="*/ 427 h 478"/>
                  <a:gd name="T64" fmla="*/ 448 w 502"/>
                  <a:gd name="T65" fmla="*/ 425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2" h="478">
                    <a:moveTo>
                      <a:pt x="448" y="425"/>
                    </a:moveTo>
                    <a:cubicBezTo>
                      <a:pt x="445" y="422"/>
                      <a:pt x="442" y="419"/>
                      <a:pt x="439" y="416"/>
                    </a:cubicBezTo>
                    <a:cubicBezTo>
                      <a:pt x="423" y="398"/>
                      <a:pt x="407" y="381"/>
                      <a:pt x="395" y="343"/>
                    </a:cubicBezTo>
                    <a:cubicBezTo>
                      <a:pt x="463" y="302"/>
                      <a:pt x="502" y="241"/>
                      <a:pt x="502" y="175"/>
                    </a:cubicBezTo>
                    <a:cubicBezTo>
                      <a:pt x="502" y="104"/>
                      <a:pt x="454" y="40"/>
                      <a:pt x="381" y="0"/>
                    </a:cubicBezTo>
                    <a:cubicBezTo>
                      <a:pt x="383" y="9"/>
                      <a:pt x="383" y="19"/>
                      <a:pt x="383" y="29"/>
                    </a:cubicBezTo>
                    <a:cubicBezTo>
                      <a:pt x="383" y="30"/>
                      <a:pt x="383" y="30"/>
                      <a:pt x="383" y="31"/>
                    </a:cubicBezTo>
                    <a:cubicBezTo>
                      <a:pt x="440" y="66"/>
                      <a:pt x="475" y="118"/>
                      <a:pt x="475" y="175"/>
                    </a:cubicBezTo>
                    <a:cubicBezTo>
                      <a:pt x="475" y="234"/>
                      <a:pt x="438" y="289"/>
                      <a:pt x="373" y="326"/>
                    </a:cubicBezTo>
                    <a:cubicBezTo>
                      <a:pt x="364" y="331"/>
                      <a:pt x="364" y="331"/>
                      <a:pt x="364" y="331"/>
                    </a:cubicBezTo>
                    <a:cubicBezTo>
                      <a:pt x="367" y="341"/>
                      <a:pt x="367" y="341"/>
                      <a:pt x="367" y="341"/>
                    </a:cubicBezTo>
                    <a:cubicBezTo>
                      <a:pt x="381" y="391"/>
                      <a:pt x="402" y="414"/>
                      <a:pt x="420" y="434"/>
                    </a:cubicBezTo>
                    <a:cubicBezTo>
                      <a:pt x="423" y="437"/>
                      <a:pt x="426" y="440"/>
                      <a:pt x="428" y="443"/>
                    </a:cubicBezTo>
                    <a:cubicBezTo>
                      <a:pt x="430" y="445"/>
                      <a:pt x="430" y="445"/>
                      <a:pt x="430" y="445"/>
                    </a:cubicBezTo>
                    <a:cubicBezTo>
                      <a:pt x="432" y="446"/>
                      <a:pt x="434" y="449"/>
                      <a:pt x="434" y="450"/>
                    </a:cubicBezTo>
                    <a:cubicBezTo>
                      <a:pt x="434" y="451"/>
                      <a:pt x="434" y="451"/>
                      <a:pt x="434" y="451"/>
                    </a:cubicBezTo>
                    <a:cubicBezTo>
                      <a:pt x="433" y="452"/>
                      <a:pt x="433" y="452"/>
                      <a:pt x="433" y="452"/>
                    </a:cubicBezTo>
                    <a:cubicBezTo>
                      <a:pt x="419" y="450"/>
                      <a:pt x="408" y="448"/>
                      <a:pt x="398" y="445"/>
                    </a:cubicBezTo>
                    <a:cubicBezTo>
                      <a:pt x="344" y="431"/>
                      <a:pt x="295" y="406"/>
                      <a:pt x="254" y="370"/>
                    </a:cubicBezTo>
                    <a:cubicBezTo>
                      <a:pt x="250" y="366"/>
                      <a:pt x="250" y="366"/>
                      <a:pt x="250" y="366"/>
                    </a:cubicBezTo>
                    <a:cubicBezTo>
                      <a:pt x="244" y="367"/>
                      <a:pt x="244" y="367"/>
                      <a:pt x="244" y="367"/>
                    </a:cubicBezTo>
                    <a:cubicBezTo>
                      <a:pt x="229" y="368"/>
                      <a:pt x="213" y="369"/>
                      <a:pt x="199" y="369"/>
                    </a:cubicBezTo>
                    <a:cubicBezTo>
                      <a:pt x="142" y="369"/>
                      <a:pt x="89" y="357"/>
                      <a:pt x="45" y="336"/>
                    </a:cubicBezTo>
                    <a:cubicBezTo>
                      <a:pt x="30" y="339"/>
                      <a:pt x="15" y="340"/>
                      <a:pt x="0" y="342"/>
                    </a:cubicBezTo>
                    <a:cubicBezTo>
                      <a:pt x="53" y="375"/>
                      <a:pt x="123" y="396"/>
                      <a:pt x="199" y="396"/>
                    </a:cubicBezTo>
                    <a:cubicBezTo>
                      <a:pt x="212" y="396"/>
                      <a:pt x="227" y="395"/>
                      <a:pt x="241" y="393"/>
                    </a:cubicBezTo>
                    <a:cubicBezTo>
                      <a:pt x="284" y="430"/>
                      <a:pt x="335" y="456"/>
                      <a:pt x="391" y="471"/>
                    </a:cubicBezTo>
                    <a:cubicBezTo>
                      <a:pt x="402" y="474"/>
                      <a:pt x="415" y="476"/>
                      <a:pt x="430" y="478"/>
                    </a:cubicBezTo>
                    <a:cubicBezTo>
                      <a:pt x="433" y="478"/>
                      <a:pt x="433" y="478"/>
                      <a:pt x="433" y="478"/>
                    </a:cubicBezTo>
                    <a:cubicBezTo>
                      <a:pt x="446" y="478"/>
                      <a:pt x="457" y="469"/>
                      <a:pt x="460" y="456"/>
                    </a:cubicBezTo>
                    <a:cubicBezTo>
                      <a:pt x="460" y="454"/>
                      <a:pt x="460" y="454"/>
                      <a:pt x="460" y="454"/>
                    </a:cubicBezTo>
                    <a:cubicBezTo>
                      <a:pt x="462" y="441"/>
                      <a:pt x="455" y="433"/>
                      <a:pt x="450" y="427"/>
                    </a:cubicBezTo>
                    <a:lnTo>
                      <a:pt x="448" y="425"/>
                    </a:lnTo>
                    <a:close/>
                  </a:path>
                </a:pathLst>
              </a:custGeom>
              <a:solidFill>
                <a:srgbClr val="6CAE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grpSp>
      <p:grpSp>
        <p:nvGrpSpPr>
          <p:cNvPr id="44" name="Group 120"/>
          <p:cNvGrpSpPr/>
          <p:nvPr/>
        </p:nvGrpSpPr>
        <p:grpSpPr>
          <a:xfrm>
            <a:off x="1391759" y="2555354"/>
            <a:ext cx="2055404" cy="1744050"/>
            <a:chOff x="1391759" y="1713863"/>
            <a:chExt cx="2055404" cy="1744050"/>
          </a:xfrm>
        </p:grpSpPr>
        <p:sp>
          <p:nvSpPr>
            <p:cNvPr id="45" name="Content Placeholder 19"/>
            <p:cNvSpPr txBox="1">
              <a:spLocks/>
            </p:cNvSpPr>
            <p:nvPr/>
          </p:nvSpPr>
          <p:spPr>
            <a:xfrm>
              <a:off x="1391759" y="2311502"/>
              <a:ext cx="2055404" cy="11464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zh-CN" altLang="en-US" sz="1050" b="0" i="0" u="none" strike="noStrike" kern="1200" cap="none" spc="0" normalizeH="0" baseline="0" noProof="0" dirty="0">
                  <a:ln>
                    <a:noFill/>
                  </a:ln>
                  <a:solidFill>
                    <a:prstClr val="white">
                      <a:lumMod val="65000"/>
                    </a:prstClr>
                  </a:solidFill>
                  <a:effectLst/>
                  <a:uLnTx/>
                  <a:uFillTx/>
                  <a:latin typeface="微软雅黑" pitchFamily="34" charset="-122"/>
                  <a:ea typeface="微软雅黑" pitchFamily="34" charset="-122"/>
                </a:rPr>
                <a:t>输入你的文字信息输入你的文字信息输入你的文字信息输入你的文字信息</a:t>
              </a:r>
              <a:endParaRPr kumimoji="0" lang="id-ID" sz="1050" b="0" i="0" u="none" strike="noStrike" kern="1200" cap="none" spc="0" normalizeH="0" baseline="0" noProof="0" dirty="0">
                <a:ln>
                  <a:noFill/>
                </a:ln>
                <a:solidFill>
                  <a:prstClr val="white">
                    <a:lumMod val="65000"/>
                  </a:prstClr>
                </a:solidFill>
                <a:effectLst/>
                <a:uLnTx/>
                <a:uFillTx/>
                <a:latin typeface="微软雅黑" pitchFamily="34" charset="-122"/>
                <a:ea typeface="微软雅黑" pitchFamily="34" charset="-122"/>
              </a:endParaRPr>
            </a:p>
          </p:txBody>
        </p:sp>
        <p:sp>
          <p:nvSpPr>
            <p:cNvPr id="46" name="TextBox 122"/>
            <p:cNvSpPr txBox="1"/>
            <p:nvPr/>
          </p:nvSpPr>
          <p:spPr>
            <a:xfrm>
              <a:off x="1469197" y="1974605"/>
              <a:ext cx="1977966"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224982"/>
                  </a:solidFill>
                  <a:effectLst/>
                  <a:uLnTx/>
                  <a:uFillTx/>
                  <a:latin typeface="微软雅黑" pitchFamily="34" charset="-122"/>
                  <a:ea typeface="微软雅黑" pitchFamily="34" charset="-122"/>
                </a:rPr>
                <a:t>输入你的文</a:t>
              </a:r>
              <a:endParaRPr kumimoji="0" lang="en-US" sz="1800" b="0" i="0" u="none" strike="noStrike" kern="0" cap="none" spc="0" normalizeH="0" baseline="0" noProof="0" dirty="0" smtClean="0">
                <a:ln>
                  <a:noFill/>
                </a:ln>
                <a:solidFill>
                  <a:srgbClr val="224982"/>
                </a:solidFill>
                <a:effectLst/>
                <a:uLnTx/>
                <a:uFillTx/>
                <a:latin typeface="微软雅黑" pitchFamily="34" charset="-122"/>
                <a:ea typeface="微软雅黑" pitchFamily="34" charset="-122"/>
              </a:endParaRPr>
            </a:p>
          </p:txBody>
        </p:sp>
        <p:grpSp>
          <p:nvGrpSpPr>
            <p:cNvPr id="47" name="Group 123"/>
            <p:cNvGrpSpPr/>
            <p:nvPr/>
          </p:nvGrpSpPr>
          <p:grpSpPr>
            <a:xfrm>
              <a:off x="1515818" y="1713863"/>
              <a:ext cx="541624" cy="612605"/>
              <a:chOff x="1508755" y="1591206"/>
              <a:chExt cx="557213" cy="630237"/>
            </a:xfrm>
            <a:solidFill>
              <a:srgbClr val="EA157A"/>
            </a:solidFill>
          </p:grpSpPr>
          <p:sp>
            <p:nvSpPr>
              <p:cNvPr id="48" name="Freeform 32"/>
              <p:cNvSpPr>
                <a:spLocks noEditPoints="1"/>
              </p:cNvSpPr>
              <p:nvPr/>
            </p:nvSpPr>
            <p:spPr bwMode="auto">
              <a:xfrm>
                <a:off x="1537330" y="1889656"/>
                <a:ext cx="528638" cy="269875"/>
              </a:xfrm>
              <a:custGeom>
                <a:avLst/>
                <a:gdLst>
                  <a:gd name="T0" fmla="*/ 185 w 203"/>
                  <a:gd name="T1" fmla="*/ 16 h 104"/>
                  <a:gd name="T2" fmla="*/ 169 w 203"/>
                  <a:gd name="T3" fmla="*/ 10 h 104"/>
                  <a:gd name="T4" fmla="*/ 170 w 203"/>
                  <a:gd name="T5" fmla="*/ 0 h 104"/>
                  <a:gd name="T6" fmla="*/ 0 w 203"/>
                  <a:gd name="T7" fmla="*/ 0 h 104"/>
                  <a:gd name="T8" fmla="*/ 50 w 203"/>
                  <a:gd name="T9" fmla="*/ 104 h 104"/>
                  <a:gd name="T10" fmla="*/ 119 w 203"/>
                  <a:gd name="T11" fmla="*/ 104 h 104"/>
                  <a:gd name="T12" fmla="*/ 146 w 203"/>
                  <a:gd name="T13" fmla="*/ 79 h 104"/>
                  <a:gd name="T14" fmla="*/ 154 w 203"/>
                  <a:gd name="T15" fmla="*/ 80 h 104"/>
                  <a:gd name="T16" fmla="*/ 192 w 203"/>
                  <a:gd name="T17" fmla="*/ 62 h 104"/>
                  <a:gd name="T18" fmla="*/ 185 w 203"/>
                  <a:gd name="T19" fmla="*/ 16 h 104"/>
                  <a:gd name="T20" fmla="*/ 177 w 203"/>
                  <a:gd name="T21" fmla="*/ 51 h 104"/>
                  <a:gd name="T22" fmla="*/ 156 w 203"/>
                  <a:gd name="T23" fmla="*/ 62 h 104"/>
                  <a:gd name="T24" fmla="*/ 167 w 203"/>
                  <a:gd name="T25" fmla="*/ 28 h 104"/>
                  <a:gd name="T26" fmla="*/ 174 w 203"/>
                  <a:gd name="T27" fmla="*/ 31 h 104"/>
                  <a:gd name="T28" fmla="*/ 177 w 203"/>
                  <a:gd name="T29" fmla="*/ 5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3" h="104">
                    <a:moveTo>
                      <a:pt x="185" y="16"/>
                    </a:moveTo>
                    <a:cubicBezTo>
                      <a:pt x="180" y="12"/>
                      <a:pt x="175" y="10"/>
                      <a:pt x="169" y="10"/>
                    </a:cubicBezTo>
                    <a:cubicBezTo>
                      <a:pt x="169" y="6"/>
                      <a:pt x="170" y="3"/>
                      <a:pt x="170" y="0"/>
                    </a:cubicBezTo>
                    <a:cubicBezTo>
                      <a:pt x="0" y="0"/>
                      <a:pt x="0" y="0"/>
                      <a:pt x="0" y="0"/>
                    </a:cubicBezTo>
                    <a:cubicBezTo>
                      <a:pt x="0" y="46"/>
                      <a:pt x="21" y="86"/>
                      <a:pt x="50" y="104"/>
                    </a:cubicBezTo>
                    <a:cubicBezTo>
                      <a:pt x="119" y="104"/>
                      <a:pt x="119" y="104"/>
                      <a:pt x="119" y="104"/>
                    </a:cubicBezTo>
                    <a:cubicBezTo>
                      <a:pt x="129" y="98"/>
                      <a:pt x="138" y="90"/>
                      <a:pt x="146" y="79"/>
                    </a:cubicBezTo>
                    <a:cubicBezTo>
                      <a:pt x="148" y="80"/>
                      <a:pt x="151" y="80"/>
                      <a:pt x="154" y="80"/>
                    </a:cubicBezTo>
                    <a:cubicBezTo>
                      <a:pt x="168" y="80"/>
                      <a:pt x="184" y="72"/>
                      <a:pt x="192" y="62"/>
                    </a:cubicBezTo>
                    <a:cubicBezTo>
                      <a:pt x="203" y="47"/>
                      <a:pt x="200" y="27"/>
                      <a:pt x="185" y="16"/>
                    </a:cubicBezTo>
                    <a:close/>
                    <a:moveTo>
                      <a:pt x="177" y="51"/>
                    </a:moveTo>
                    <a:cubicBezTo>
                      <a:pt x="173" y="56"/>
                      <a:pt x="164" y="61"/>
                      <a:pt x="156" y="62"/>
                    </a:cubicBezTo>
                    <a:cubicBezTo>
                      <a:pt x="161" y="52"/>
                      <a:pt x="165" y="40"/>
                      <a:pt x="167" y="28"/>
                    </a:cubicBezTo>
                    <a:cubicBezTo>
                      <a:pt x="170" y="28"/>
                      <a:pt x="172" y="29"/>
                      <a:pt x="174" y="31"/>
                    </a:cubicBezTo>
                    <a:cubicBezTo>
                      <a:pt x="180" y="35"/>
                      <a:pt x="182" y="44"/>
                      <a:pt x="177" y="51"/>
                    </a:cubicBezTo>
                    <a:close/>
                  </a:path>
                </a:pathLst>
              </a:custGeom>
              <a:solidFill>
                <a:srgbClr val="7FD1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49" name="Freeform 33"/>
              <p:cNvSpPr>
                <a:spLocks/>
              </p:cNvSpPr>
              <p:nvPr/>
            </p:nvSpPr>
            <p:spPr bwMode="auto">
              <a:xfrm>
                <a:off x="1508755" y="2178581"/>
                <a:ext cx="496888" cy="42862"/>
              </a:xfrm>
              <a:custGeom>
                <a:avLst/>
                <a:gdLst>
                  <a:gd name="T0" fmla="*/ 0 w 191"/>
                  <a:gd name="T1" fmla="*/ 1 h 17"/>
                  <a:gd name="T2" fmla="*/ 16 w 191"/>
                  <a:gd name="T3" fmla="*/ 17 h 17"/>
                  <a:gd name="T4" fmla="*/ 176 w 191"/>
                  <a:gd name="T5" fmla="*/ 17 h 17"/>
                  <a:gd name="T6" fmla="*/ 191 w 191"/>
                  <a:gd name="T7" fmla="*/ 1 h 17"/>
                  <a:gd name="T8" fmla="*/ 191 w 191"/>
                  <a:gd name="T9" fmla="*/ 0 h 17"/>
                  <a:gd name="T10" fmla="*/ 0 w 191"/>
                  <a:gd name="T11" fmla="*/ 0 h 17"/>
                  <a:gd name="T12" fmla="*/ 0 w 191"/>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191" h="17">
                    <a:moveTo>
                      <a:pt x="0" y="1"/>
                    </a:moveTo>
                    <a:cubicBezTo>
                      <a:pt x="0" y="10"/>
                      <a:pt x="7" y="17"/>
                      <a:pt x="16" y="17"/>
                    </a:cubicBezTo>
                    <a:cubicBezTo>
                      <a:pt x="176" y="17"/>
                      <a:pt x="176" y="17"/>
                      <a:pt x="176" y="17"/>
                    </a:cubicBezTo>
                    <a:cubicBezTo>
                      <a:pt x="184" y="17"/>
                      <a:pt x="191" y="10"/>
                      <a:pt x="191" y="1"/>
                    </a:cubicBezTo>
                    <a:cubicBezTo>
                      <a:pt x="191" y="0"/>
                      <a:pt x="191" y="0"/>
                      <a:pt x="191" y="0"/>
                    </a:cubicBezTo>
                    <a:cubicBezTo>
                      <a:pt x="0" y="0"/>
                      <a:pt x="0" y="0"/>
                      <a:pt x="0" y="0"/>
                    </a:cubicBezTo>
                    <a:lnTo>
                      <a:pt x="0" y="1"/>
                    </a:lnTo>
                    <a:close/>
                  </a:path>
                </a:pathLst>
              </a:custGeom>
              <a:solidFill>
                <a:srgbClr val="7FD1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50" name="Freeform 34"/>
              <p:cNvSpPr>
                <a:spLocks/>
              </p:cNvSpPr>
              <p:nvPr/>
            </p:nvSpPr>
            <p:spPr bwMode="auto">
              <a:xfrm>
                <a:off x="1642104" y="1654705"/>
                <a:ext cx="44450" cy="169862"/>
              </a:xfrm>
              <a:custGeom>
                <a:avLst/>
                <a:gdLst>
                  <a:gd name="T0" fmla="*/ 7 w 17"/>
                  <a:gd name="T1" fmla="*/ 56 h 66"/>
                  <a:gd name="T2" fmla="*/ 0 w 17"/>
                  <a:gd name="T3" fmla="*/ 66 h 66"/>
                  <a:gd name="T4" fmla="*/ 7 w 17"/>
                  <a:gd name="T5" fmla="*/ 66 h 66"/>
                  <a:gd name="T6" fmla="*/ 11 w 17"/>
                  <a:gd name="T7" fmla="*/ 62 h 66"/>
                  <a:gd name="T8" fmla="*/ 17 w 17"/>
                  <a:gd name="T9" fmla="*/ 53 h 66"/>
                  <a:gd name="T10" fmla="*/ 11 w 17"/>
                  <a:gd name="T11" fmla="*/ 43 h 66"/>
                  <a:gd name="T12" fmla="*/ 7 w 17"/>
                  <a:gd name="T13" fmla="*/ 40 h 66"/>
                  <a:gd name="T14" fmla="*/ 11 w 17"/>
                  <a:gd name="T15" fmla="*/ 36 h 66"/>
                  <a:gd name="T16" fmla="*/ 17 w 17"/>
                  <a:gd name="T17" fmla="*/ 27 h 66"/>
                  <a:gd name="T18" fmla="*/ 11 w 17"/>
                  <a:gd name="T19" fmla="*/ 17 h 66"/>
                  <a:gd name="T20" fmla="*/ 7 w 17"/>
                  <a:gd name="T21" fmla="*/ 13 h 66"/>
                  <a:gd name="T22" fmla="*/ 11 w 17"/>
                  <a:gd name="T23" fmla="*/ 10 h 66"/>
                  <a:gd name="T24" fmla="*/ 17 w 17"/>
                  <a:gd name="T25" fmla="*/ 0 h 66"/>
                  <a:gd name="T26" fmla="*/ 10 w 17"/>
                  <a:gd name="T27" fmla="*/ 0 h 66"/>
                  <a:gd name="T28" fmla="*/ 7 w 17"/>
                  <a:gd name="T29" fmla="*/ 4 h 66"/>
                  <a:gd name="T30" fmla="*/ 0 w 17"/>
                  <a:gd name="T31" fmla="*/ 13 h 66"/>
                  <a:gd name="T32" fmla="*/ 7 w 17"/>
                  <a:gd name="T33" fmla="*/ 23 h 66"/>
                  <a:gd name="T34" fmla="*/ 10 w 17"/>
                  <a:gd name="T35" fmla="*/ 27 h 66"/>
                  <a:gd name="T36" fmla="*/ 7 w 17"/>
                  <a:gd name="T37" fmla="*/ 30 h 66"/>
                  <a:gd name="T38" fmla="*/ 0 w 17"/>
                  <a:gd name="T39" fmla="*/ 40 h 66"/>
                  <a:gd name="T40" fmla="*/ 7 w 17"/>
                  <a:gd name="T41" fmla="*/ 49 h 66"/>
                  <a:gd name="T42" fmla="*/ 10 w 17"/>
                  <a:gd name="T43" fmla="*/ 53 h 66"/>
                  <a:gd name="T44" fmla="*/ 7 w 17"/>
                  <a:gd name="T45" fmla="*/ 5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66">
                    <a:moveTo>
                      <a:pt x="7" y="56"/>
                    </a:moveTo>
                    <a:cubicBezTo>
                      <a:pt x="4" y="58"/>
                      <a:pt x="0" y="60"/>
                      <a:pt x="0" y="66"/>
                    </a:cubicBezTo>
                    <a:cubicBezTo>
                      <a:pt x="7" y="66"/>
                      <a:pt x="7" y="66"/>
                      <a:pt x="7" y="66"/>
                    </a:cubicBezTo>
                    <a:cubicBezTo>
                      <a:pt x="7" y="64"/>
                      <a:pt x="8" y="64"/>
                      <a:pt x="11" y="62"/>
                    </a:cubicBezTo>
                    <a:cubicBezTo>
                      <a:pt x="14" y="60"/>
                      <a:pt x="17" y="58"/>
                      <a:pt x="17" y="53"/>
                    </a:cubicBezTo>
                    <a:cubicBezTo>
                      <a:pt x="17" y="47"/>
                      <a:pt x="14" y="45"/>
                      <a:pt x="11" y="43"/>
                    </a:cubicBezTo>
                    <a:cubicBezTo>
                      <a:pt x="8" y="41"/>
                      <a:pt x="7" y="41"/>
                      <a:pt x="7" y="40"/>
                    </a:cubicBezTo>
                    <a:cubicBezTo>
                      <a:pt x="7" y="38"/>
                      <a:pt x="8" y="38"/>
                      <a:pt x="11" y="36"/>
                    </a:cubicBezTo>
                    <a:cubicBezTo>
                      <a:pt x="14" y="34"/>
                      <a:pt x="17" y="32"/>
                      <a:pt x="17" y="27"/>
                    </a:cubicBezTo>
                    <a:cubicBezTo>
                      <a:pt x="17" y="21"/>
                      <a:pt x="14" y="19"/>
                      <a:pt x="11" y="17"/>
                    </a:cubicBezTo>
                    <a:cubicBezTo>
                      <a:pt x="8" y="15"/>
                      <a:pt x="7" y="15"/>
                      <a:pt x="7" y="13"/>
                    </a:cubicBezTo>
                    <a:cubicBezTo>
                      <a:pt x="7" y="12"/>
                      <a:pt x="8" y="12"/>
                      <a:pt x="11" y="10"/>
                    </a:cubicBezTo>
                    <a:cubicBezTo>
                      <a:pt x="14" y="8"/>
                      <a:pt x="17" y="6"/>
                      <a:pt x="17" y="0"/>
                    </a:cubicBezTo>
                    <a:cubicBezTo>
                      <a:pt x="10" y="0"/>
                      <a:pt x="10" y="0"/>
                      <a:pt x="10" y="0"/>
                    </a:cubicBezTo>
                    <a:cubicBezTo>
                      <a:pt x="10" y="2"/>
                      <a:pt x="9" y="2"/>
                      <a:pt x="7" y="4"/>
                    </a:cubicBezTo>
                    <a:cubicBezTo>
                      <a:pt x="4" y="6"/>
                      <a:pt x="0" y="8"/>
                      <a:pt x="0" y="13"/>
                    </a:cubicBezTo>
                    <a:cubicBezTo>
                      <a:pt x="0" y="19"/>
                      <a:pt x="4" y="21"/>
                      <a:pt x="7" y="23"/>
                    </a:cubicBezTo>
                    <a:cubicBezTo>
                      <a:pt x="9" y="25"/>
                      <a:pt x="10" y="25"/>
                      <a:pt x="10" y="27"/>
                    </a:cubicBezTo>
                    <a:cubicBezTo>
                      <a:pt x="10" y="28"/>
                      <a:pt x="9" y="28"/>
                      <a:pt x="7" y="30"/>
                    </a:cubicBezTo>
                    <a:cubicBezTo>
                      <a:pt x="4" y="32"/>
                      <a:pt x="0" y="34"/>
                      <a:pt x="0" y="40"/>
                    </a:cubicBezTo>
                    <a:cubicBezTo>
                      <a:pt x="0" y="45"/>
                      <a:pt x="4" y="47"/>
                      <a:pt x="7" y="49"/>
                    </a:cubicBezTo>
                    <a:cubicBezTo>
                      <a:pt x="9" y="51"/>
                      <a:pt x="10" y="51"/>
                      <a:pt x="10" y="53"/>
                    </a:cubicBezTo>
                    <a:cubicBezTo>
                      <a:pt x="10" y="54"/>
                      <a:pt x="9" y="54"/>
                      <a:pt x="7" y="56"/>
                    </a:cubicBezTo>
                    <a:close/>
                  </a:path>
                </a:pathLst>
              </a:custGeom>
              <a:solidFill>
                <a:srgbClr val="7FD1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51" name="Freeform 35"/>
              <p:cNvSpPr>
                <a:spLocks/>
              </p:cNvSpPr>
              <p:nvPr/>
            </p:nvSpPr>
            <p:spPr bwMode="auto">
              <a:xfrm>
                <a:off x="1737355" y="1591206"/>
                <a:ext cx="47625" cy="171450"/>
              </a:xfrm>
              <a:custGeom>
                <a:avLst/>
                <a:gdLst>
                  <a:gd name="T0" fmla="*/ 7 w 18"/>
                  <a:gd name="T1" fmla="*/ 56 h 66"/>
                  <a:gd name="T2" fmla="*/ 0 w 18"/>
                  <a:gd name="T3" fmla="*/ 66 h 66"/>
                  <a:gd name="T4" fmla="*/ 8 w 18"/>
                  <a:gd name="T5" fmla="*/ 66 h 66"/>
                  <a:gd name="T6" fmla="*/ 11 w 18"/>
                  <a:gd name="T7" fmla="*/ 62 h 66"/>
                  <a:gd name="T8" fmla="*/ 18 w 18"/>
                  <a:gd name="T9" fmla="*/ 53 h 66"/>
                  <a:gd name="T10" fmla="*/ 11 w 18"/>
                  <a:gd name="T11" fmla="*/ 43 h 66"/>
                  <a:gd name="T12" fmla="*/ 8 w 18"/>
                  <a:gd name="T13" fmla="*/ 40 h 66"/>
                  <a:gd name="T14" fmla="*/ 11 w 18"/>
                  <a:gd name="T15" fmla="*/ 36 h 66"/>
                  <a:gd name="T16" fmla="*/ 18 w 18"/>
                  <a:gd name="T17" fmla="*/ 27 h 66"/>
                  <a:gd name="T18" fmla="*/ 11 w 18"/>
                  <a:gd name="T19" fmla="*/ 17 h 66"/>
                  <a:gd name="T20" fmla="*/ 8 w 18"/>
                  <a:gd name="T21" fmla="*/ 13 h 66"/>
                  <a:gd name="T22" fmla="*/ 11 w 18"/>
                  <a:gd name="T23" fmla="*/ 10 h 66"/>
                  <a:gd name="T24" fmla="*/ 18 w 18"/>
                  <a:gd name="T25" fmla="*/ 0 h 66"/>
                  <a:gd name="T26" fmla="*/ 11 w 18"/>
                  <a:gd name="T27" fmla="*/ 0 h 66"/>
                  <a:gd name="T28" fmla="*/ 7 w 18"/>
                  <a:gd name="T29" fmla="*/ 4 h 66"/>
                  <a:gd name="T30" fmla="*/ 0 w 18"/>
                  <a:gd name="T31" fmla="*/ 13 h 66"/>
                  <a:gd name="T32" fmla="*/ 7 w 18"/>
                  <a:gd name="T33" fmla="*/ 23 h 66"/>
                  <a:gd name="T34" fmla="*/ 11 w 18"/>
                  <a:gd name="T35" fmla="*/ 27 h 66"/>
                  <a:gd name="T36" fmla="*/ 7 w 18"/>
                  <a:gd name="T37" fmla="*/ 30 h 66"/>
                  <a:gd name="T38" fmla="*/ 0 w 18"/>
                  <a:gd name="T39" fmla="*/ 40 h 66"/>
                  <a:gd name="T40" fmla="*/ 7 w 18"/>
                  <a:gd name="T41" fmla="*/ 49 h 66"/>
                  <a:gd name="T42" fmla="*/ 11 w 18"/>
                  <a:gd name="T43" fmla="*/ 53 h 66"/>
                  <a:gd name="T44" fmla="*/ 7 w 18"/>
                  <a:gd name="T45" fmla="*/ 5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 h="66">
                    <a:moveTo>
                      <a:pt x="7" y="56"/>
                    </a:moveTo>
                    <a:cubicBezTo>
                      <a:pt x="4" y="58"/>
                      <a:pt x="0" y="60"/>
                      <a:pt x="0" y="66"/>
                    </a:cubicBezTo>
                    <a:cubicBezTo>
                      <a:pt x="8" y="66"/>
                      <a:pt x="8" y="66"/>
                      <a:pt x="8" y="66"/>
                    </a:cubicBezTo>
                    <a:cubicBezTo>
                      <a:pt x="8" y="64"/>
                      <a:pt x="8" y="64"/>
                      <a:pt x="11" y="62"/>
                    </a:cubicBezTo>
                    <a:cubicBezTo>
                      <a:pt x="14" y="60"/>
                      <a:pt x="18" y="58"/>
                      <a:pt x="18" y="53"/>
                    </a:cubicBezTo>
                    <a:cubicBezTo>
                      <a:pt x="18" y="47"/>
                      <a:pt x="14" y="45"/>
                      <a:pt x="11" y="43"/>
                    </a:cubicBezTo>
                    <a:cubicBezTo>
                      <a:pt x="8" y="41"/>
                      <a:pt x="8" y="41"/>
                      <a:pt x="8" y="40"/>
                    </a:cubicBezTo>
                    <a:cubicBezTo>
                      <a:pt x="8" y="38"/>
                      <a:pt x="8" y="38"/>
                      <a:pt x="11" y="36"/>
                    </a:cubicBezTo>
                    <a:cubicBezTo>
                      <a:pt x="14" y="34"/>
                      <a:pt x="18" y="32"/>
                      <a:pt x="18" y="27"/>
                    </a:cubicBezTo>
                    <a:cubicBezTo>
                      <a:pt x="18" y="21"/>
                      <a:pt x="14" y="19"/>
                      <a:pt x="11" y="17"/>
                    </a:cubicBezTo>
                    <a:cubicBezTo>
                      <a:pt x="8" y="15"/>
                      <a:pt x="8" y="15"/>
                      <a:pt x="8" y="13"/>
                    </a:cubicBezTo>
                    <a:cubicBezTo>
                      <a:pt x="8" y="12"/>
                      <a:pt x="8" y="12"/>
                      <a:pt x="11" y="10"/>
                    </a:cubicBezTo>
                    <a:cubicBezTo>
                      <a:pt x="14" y="8"/>
                      <a:pt x="18" y="6"/>
                      <a:pt x="18" y="0"/>
                    </a:cubicBezTo>
                    <a:cubicBezTo>
                      <a:pt x="11" y="0"/>
                      <a:pt x="11" y="0"/>
                      <a:pt x="11" y="0"/>
                    </a:cubicBezTo>
                    <a:cubicBezTo>
                      <a:pt x="11" y="2"/>
                      <a:pt x="10" y="2"/>
                      <a:pt x="7" y="4"/>
                    </a:cubicBezTo>
                    <a:cubicBezTo>
                      <a:pt x="4" y="6"/>
                      <a:pt x="0" y="8"/>
                      <a:pt x="0" y="13"/>
                    </a:cubicBezTo>
                    <a:cubicBezTo>
                      <a:pt x="0" y="19"/>
                      <a:pt x="4" y="21"/>
                      <a:pt x="7" y="23"/>
                    </a:cubicBezTo>
                    <a:cubicBezTo>
                      <a:pt x="10" y="25"/>
                      <a:pt x="11" y="25"/>
                      <a:pt x="11" y="27"/>
                    </a:cubicBezTo>
                    <a:cubicBezTo>
                      <a:pt x="11" y="28"/>
                      <a:pt x="10" y="28"/>
                      <a:pt x="7" y="30"/>
                    </a:cubicBezTo>
                    <a:cubicBezTo>
                      <a:pt x="4" y="32"/>
                      <a:pt x="0" y="34"/>
                      <a:pt x="0" y="40"/>
                    </a:cubicBezTo>
                    <a:cubicBezTo>
                      <a:pt x="0" y="45"/>
                      <a:pt x="4" y="47"/>
                      <a:pt x="7" y="49"/>
                    </a:cubicBezTo>
                    <a:cubicBezTo>
                      <a:pt x="10" y="51"/>
                      <a:pt x="11" y="51"/>
                      <a:pt x="11" y="53"/>
                    </a:cubicBezTo>
                    <a:cubicBezTo>
                      <a:pt x="11" y="54"/>
                      <a:pt x="10" y="54"/>
                      <a:pt x="7" y="56"/>
                    </a:cubicBezTo>
                    <a:close/>
                  </a:path>
                </a:pathLst>
              </a:custGeom>
              <a:solidFill>
                <a:srgbClr val="7FD1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52" name="Freeform 36"/>
              <p:cNvSpPr>
                <a:spLocks/>
              </p:cNvSpPr>
              <p:nvPr/>
            </p:nvSpPr>
            <p:spPr bwMode="auto">
              <a:xfrm>
                <a:off x="1837367" y="1675343"/>
                <a:ext cx="44450" cy="171450"/>
              </a:xfrm>
              <a:custGeom>
                <a:avLst/>
                <a:gdLst>
                  <a:gd name="T0" fmla="*/ 6 w 17"/>
                  <a:gd name="T1" fmla="*/ 56 h 66"/>
                  <a:gd name="T2" fmla="*/ 0 w 17"/>
                  <a:gd name="T3" fmla="*/ 66 h 66"/>
                  <a:gd name="T4" fmla="*/ 7 w 17"/>
                  <a:gd name="T5" fmla="*/ 66 h 66"/>
                  <a:gd name="T6" fmla="*/ 10 w 17"/>
                  <a:gd name="T7" fmla="*/ 62 h 66"/>
                  <a:gd name="T8" fmla="*/ 17 w 17"/>
                  <a:gd name="T9" fmla="*/ 53 h 66"/>
                  <a:gd name="T10" fmla="*/ 10 w 17"/>
                  <a:gd name="T11" fmla="*/ 43 h 66"/>
                  <a:gd name="T12" fmla="*/ 7 w 17"/>
                  <a:gd name="T13" fmla="*/ 40 h 66"/>
                  <a:gd name="T14" fmla="*/ 10 w 17"/>
                  <a:gd name="T15" fmla="*/ 36 h 66"/>
                  <a:gd name="T16" fmla="*/ 17 w 17"/>
                  <a:gd name="T17" fmla="*/ 27 h 66"/>
                  <a:gd name="T18" fmla="*/ 10 w 17"/>
                  <a:gd name="T19" fmla="*/ 17 h 66"/>
                  <a:gd name="T20" fmla="*/ 7 w 17"/>
                  <a:gd name="T21" fmla="*/ 13 h 66"/>
                  <a:gd name="T22" fmla="*/ 10 w 17"/>
                  <a:gd name="T23" fmla="*/ 10 h 66"/>
                  <a:gd name="T24" fmla="*/ 17 w 17"/>
                  <a:gd name="T25" fmla="*/ 0 h 66"/>
                  <a:gd name="T26" fmla="*/ 10 w 17"/>
                  <a:gd name="T27" fmla="*/ 0 h 66"/>
                  <a:gd name="T28" fmla="*/ 6 w 17"/>
                  <a:gd name="T29" fmla="*/ 4 h 66"/>
                  <a:gd name="T30" fmla="*/ 0 w 17"/>
                  <a:gd name="T31" fmla="*/ 13 h 66"/>
                  <a:gd name="T32" fmla="*/ 6 w 17"/>
                  <a:gd name="T33" fmla="*/ 23 h 66"/>
                  <a:gd name="T34" fmla="*/ 10 w 17"/>
                  <a:gd name="T35" fmla="*/ 27 h 66"/>
                  <a:gd name="T36" fmla="*/ 6 w 17"/>
                  <a:gd name="T37" fmla="*/ 30 h 66"/>
                  <a:gd name="T38" fmla="*/ 0 w 17"/>
                  <a:gd name="T39" fmla="*/ 40 h 66"/>
                  <a:gd name="T40" fmla="*/ 6 w 17"/>
                  <a:gd name="T41" fmla="*/ 49 h 66"/>
                  <a:gd name="T42" fmla="*/ 10 w 17"/>
                  <a:gd name="T43" fmla="*/ 53 h 66"/>
                  <a:gd name="T44" fmla="*/ 6 w 17"/>
                  <a:gd name="T45" fmla="*/ 5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66">
                    <a:moveTo>
                      <a:pt x="6" y="56"/>
                    </a:moveTo>
                    <a:cubicBezTo>
                      <a:pt x="3" y="58"/>
                      <a:pt x="0" y="60"/>
                      <a:pt x="0" y="66"/>
                    </a:cubicBezTo>
                    <a:cubicBezTo>
                      <a:pt x="7" y="66"/>
                      <a:pt x="7" y="66"/>
                      <a:pt x="7" y="66"/>
                    </a:cubicBezTo>
                    <a:cubicBezTo>
                      <a:pt x="7" y="64"/>
                      <a:pt x="8" y="64"/>
                      <a:pt x="10" y="62"/>
                    </a:cubicBezTo>
                    <a:cubicBezTo>
                      <a:pt x="13" y="60"/>
                      <a:pt x="17" y="58"/>
                      <a:pt x="17" y="53"/>
                    </a:cubicBezTo>
                    <a:cubicBezTo>
                      <a:pt x="17" y="47"/>
                      <a:pt x="13" y="45"/>
                      <a:pt x="10" y="43"/>
                    </a:cubicBezTo>
                    <a:cubicBezTo>
                      <a:pt x="8" y="41"/>
                      <a:pt x="7" y="41"/>
                      <a:pt x="7" y="40"/>
                    </a:cubicBezTo>
                    <a:cubicBezTo>
                      <a:pt x="7" y="38"/>
                      <a:pt x="8" y="38"/>
                      <a:pt x="10" y="36"/>
                    </a:cubicBezTo>
                    <a:cubicBezTo>
                      <a:pt x="13" y="34"/>
                      <a:pt x="17" y="32"/>
                      <a:pt x="17" y="27"/>
                    </a:cubicBezTo>
                    <a:cubicBezTo>
                      <a:pt x="17" y="21"/>
                      <a:pt x="13" y="19"/>
                      <a:pt x="10" y="17"/>
                    </a:cubicBezTo>
                    <a:cubicBezTo>
                      <a:pt x="8" y="15"/>
                      <a:pt x="7" y="15"/>
                      <a:pt x="7" y="13"/>
                    </a:cubicBezTo>
                    <a:cubicBezTo>
                      <a:pt x="7" y="12"/>
                      <a:pt x="8" y="12"/>
                      <a:pt x="10" y="10"/>
                    </a:cubicBezTo>
                    <a:cubicBezTo>
                      <a:pt x="13" y="8"/>
                      <a:pt x="17" y="6"/>
                      <a:pt x="17" y="0"/>
                    </a:cubicBezTo>
                    <a:cubicBezTo>
                      <a:pt x="10" y="0"/>
                      <a:pt x="10" y="0"/>
                      <a:pt x="10" y="0"/>
                    </a:cubicBezTo>
                    <a:cubicBezTo>
                      <a:pt x="10" y="2"/>
                      <a:pt x="9" y="2"/>
                      <a:pt x="6" y="4"/>
                    </a:cubicBezTo>
                    <a:cubicBezTo>
                      <a:pt x="3" y="6"/>
                      <a:pt x="0" y="8"/>
                      <a:pt x="0" y="13"/>
                    </a:cubicBezTo>
                    <a:cubicBezTo>
                      <a:pt x="0" y="19"/>
                      <a:pt x="3" y="21"/>
                      <a:pt x="6" y="23"/>
                    </a:cubicBezTo>
                    <a:cubicBezTo>
                      <a:pt x="9" y="25"/>
                      <a:pt x="10" y="25"/>
                      <a:pt x="10" y="27"/>
                    </a:cubicBezTo>
                    <a:cubicBezTo>
                      <a:pt x="10" y="28"/>
                      <a:pt x="9" y="28"/>
                      <a:pt x="6" y="30"/>
                    </a:cubicBezTo>
                    <a:cubicBezTo>
                      <a:pt x="3" y="32"/>
                      <a:pt x="0" y="34"/>
                      <a:pt x="0" y="40"/>
                    </a:cubicBezTo>
                    <a:cubicBezTo>
                      <a:pt x="0" y="45"/>
                      <a:pt x="3" y="47"/>
                      <a:pt x="6" y="49"/>
                    </a:cubicBezTo>
                    <a:cubicBezTo>
                      <a:pt x="9" y="51"/>
                      <a:pt x="10" y="51"/>
                      <a:pt x="10" y="53"/>
                    </a:cubicBezTo>
                    <a:cubicBezTo>
                      <a:pt x="10" y="54"/>
                      <a:pt x="9" y="54"/>
                      <a:pt x="6" y="56"/>
                    </a:cubicBezTo>
                    <a:close/>
                  </a:path>
                </a:pathLst>
              </a:custGeom>
              <a:solidFill>
                <a:srgbClr val="7FD1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grpSp>
      <p:grpSp>
        <p:nvGrpSpPr>
          <p:cNvPr id="53" name="Group 129"/>
          <p:cNvGrpSpPr/>
          <p:nvPr/>
        </p:nvGrpSpPr>
        <p:grpSpPr>
          <a:xfrm>
            <a:off x="8683658" y="4821395"/>
            <a:ext cx="1977967" cy="1477260"/>
            <a:chOff x="8683656" y="4575274"/>
            <a:chExt cx="1977966" cy="1477260"/>
          </a:xfrm>
        </p:grpSpPr>
        <p:sp>
          <p:nvSpPr>
            <p:cNvPr id="54" name="Content Placeholder 19"/>
            <p:cNvSpPr txBox="1">
              <a:spLocks/>
            </p:cNvSpPr>
            <p:nvPr/>
          </p:nvSpPr>
          <p:spPr>
            <a:xfrm>
              <a:off x="8683656" y="5078681"/>
              <a:ext cx="1977966" cy="9738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zh-CN" altLang="en-US" sz="1050" b="0" i="0" u="none" strike="noStrike" kern="1200" cap="none" spc="0" normalizeH="0" baseline="0" noProof="0" dirty="0">
                  <a:ln>
                    <a:noFill/>
                  </a:ln>
                  <a:solidFill>
                    <a:prstClr val="white">
                      <a:lumMod val="65000"/>
                    </a:prstClr>
                  </a:solidFill>
                  <a:effectLst/>
                  <a:uLnTx/>
                  <a:uFillTx/>
                  <a:latin typeface="微软雅黑" pitchFamily="34" charset="-122"/>
                  <a:ea typeface="微软雅黑" pitchFamily="34" charset="-122"/>
                </a:rPr>
                <a:t>输入你的文字信息输入你的文字信息输入你的文字信息输入你的文字信息输入你的文字信息</a:t>
              </a:r>
              <a:endParaRPr kumimoji="0" lang="id-ID" sz="1050" b="0" i="0" u="none" strike="noStrike" kern="1200" cap="none" spc="0" normalizeH="0" baseline="0" noProof="0" dirty="0">
                <a:ln>
                  <a:noFill/>
                </a:ln>
                <a:solidFill>
                  <a:prstClr val="white">
                    <a:lumMod val="65000"/>
                  </a:prstClr>
                </a:solidFill>
                <a:effectLst/>
                <a:uLnTx/>
                <a:uFillTx/>
                <a:latin typeface="微软雅黑" pitchFamily="34" charset="-122"/>
                <a:ea typeface="微软雅黑" pitchFamily="34" charset="-122"/>
              </a:endParaRPr>
            </a:p>
          </p:txBody>
        </p:sp>
        <p:sp>
          <p:nvSpPr>
            <p:cNvPr id="55" name="TextBox 131"/>
            <p:cNvSpPr txBox="1"/>
            <p:nvPr/>
          </p:nvSpPr>
          <p:spPr>
            <a:xfrm>
              <a:off x="8683656" y="4703596"/>
              <a:ext cx="1977966"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224982"/>
                  </a:solidFill>
                  <a:effectLst/>
                  <a:uLnTx/>
                  <a:uFillTx/>
                  <a:latin typeface="微软雅黑" pitchFamily="34" charset="-122"/>
                  <a:ea typeface="微软雅黑" pitchFamily="34" charset="-122"/>
                </a:rPr>
                <a:t>文字信息</a:t>
              </a:r>
              <a:endParaRPr kumimoji="0" lang="en-US" sz="1800" b="0" i="0" u="none" strike="noStrike" kern="0" cap="none" spc="0" normalizeH="0" baseline="0" noProof="0" dirty="0" smtClean="0">
                <a:ln>
                  <a:noFill/>
                </a:ln>
                <a:solidFill>
                  <a:srgbClr val="224982"/>
                </a:solidFill>
                <a:effectLst/>
                <a:uLnTx/>
                <a:uFillTx/>
                <a:latin typeface="微软雅黑" pitchFamily="34" charset="-122"/>
                <a:ea typeface="微软雅黑" pitchFamily="34" charset="-122"/>
              </a:endParaRPr>
            </a:p>
          </p:txBody>
        </p:sp>
        <p:grpSp>
          <p:nvGrpSpPr>
            <p:cNvPr id="56" name="Group 132"/>
            <p:cNvGrpSpPr/>
            <p:nvPr/>
          </p:nvGrpSpPr>
          <p:grpSpPr>
            <a:xfrm>
              <a:off x="9891605" y="4575274"/>
              <a:ext cx="508195" cy="507058"/>
              <a:chOff x="4241800" y="3695700"/>
              <a:chExt cx="709613" cy="708025"/>
            </a:xfrm>
            <a:solidFill>
              <a:srgbClr val="FEB80A"/>
            </a:solidFill>
          </p:grpSpPr>
          <p:sp>
            <p:nvSpPr>
              <p:cNvPr id="57" name="Freeform 12"/>
              <p:cNvSpPr>
                <a:spLocks noEditPoints="1"/>
              </p:cNvSpPr>
              <p:nvPr/>
            </p:nvSpPr>
            <p:spPr bwMode="auto">
              <a:xfrm>
                <a:off x="4241800" y="3695700"/>
                <a:ext cx="709613" cy="708025"/>
              </a:xfrm>
              <a:custGeom>
                <a:avLst/>
                <a:gdLst>
                  <a:gd name="T0" fmla="*/ 454 w 1188"/>
                  <a:gd name="T1" fmla="*/ 908 h 1187"/>
                  <a:gd name="T2" fmla="*/ 454 w 1188"/>
                  <a:gd name="T3" fmla="*/ 908 h 1187"/>
                  <a:gd name="T4" fmla="*/ 698 w 1188"/>
                  <a:gd name="T5" fmla="*/ 837 h 1187"/>
                  <a:gd name="T6" fmla="*/ 723 w 1188"/>
                  <a:gd name="T7" fmla="*/ 861 h 1187"/>
                  <a:gd name="T8" fmla="*/ 694 w 1188"/>
                  <a:gd name="T9" fmla="*/ 890 h 1187"/>
                  <a:gd name="T10" fmla="*/ 950 w 1188"/>
                  <a:gd name="T11" fmla="*/ 1147 h 1187"/>
                  <a:gd name="T12" fmla="*/ 1049 w 1188"/>
                  <a:gd name="T13" fmla="*/ 1187 h 1187"/>
                  <a:gd name="T14" fmla="*/ 1147 w 1188"/>
                  <a:gd name="T15" fmla="*/ 1147 h 1187"/>
                  <a:gd name="T16" fmla="*/ 1188 w 1188"/>
                  <a:gd name="T17" fmla="*/ 1048 h 1187"/>
                  <a:gd name="T18" fmla="*/ 1147 w 1188"/>
                  <a:gd name="T19" fmla="*/ 950 h 1187"/>
                  <a:gd name="T20" fmla="*/ 890 w 1188"/>
                  <a:gd name="T21" fmla="*/ 693 h 1187"/>
                  <a:gd name="T22" fmla="*/ 861 w 1188"/>
                  <a:gd name="T23" fmla="*/ 722 h 1187"/>
                  <a:gd name="T24" fmla="*/ 837 w 1188"/>
                  <a:gd name="T25" fmla="*/ 698 h 1187"/>
                  <a:gd name="T26" fmla="*/ 907 w 1188"/>
                  <a:gd name="T27" fmla="*/ 422 h 1187"/>
                  <a:gd name="T28" fmla="*/ 775 w 1188"/>
                  <a:gd name="T29" fmla="*/ 133 h 1187"/>
                  <a:gd name="T30" fmla="*/ 454 w 1188"/>
                  <a:gd name="T31" fmla="*/ 0 h 1187"/>
                  <a:gd name="T32" fmla="*/ 133 w 1188"/>
                  <a:gd name="T33" fmla="*/ 133 h 1187"/>
                  <a:gd name="T34" fmla="*/ 0 w 1188"/>
                  <a:gd name="T35" fmla="*/ 454 h 1187"/>
                  <a:gd name="T36" fmla="*/ 133 w 1188"/>
                  <a:gd name="T37" fmla="*/ 775 h 1187"/>
                  <a:gd name="T38" fmla="*/ 454 w 1188"/>
                  <a:gd name="T39" fmla="*/ 908 h 1187"/>
                  <a:gd name="T40" fmla="*/ 1116 w 1188"/>
                  <a:gd name="T41" fmla="*/ 1048 h 1187"/>
                  <a:gd name="T42" fmla="*/ 1096 w 1188"/>
                  <a:gd name="T43" fmla="*/ 1096 h 1187"/>
                  <a:gd name="T44" fmla="*/ 1049 w 1188"/>
                  <a:gd name="T45" fmla="*/ 1115 h 1187"/>
                  <a:gd name="T46" fmla="*/ 1001 w 1188"/>
                  <a:gd name="T47" fmla="*/ 1096 h 1187"/>
                  <a:gd name="T48" fmla="*/ 802 w 1188"/>
                  <a:gd name="T49" fmla="*/ 897 h 1187"/>
                  <a:gd name="T50" fmla="*/ 897 w 1188"/>
                  <a:gd name="T51" fmla="*/ 802 h 1187"/>
                  <a:gd name="T52" fmla="*/ 1096 w 1188"/>
                  <a:gd name="T53" fmla="*/ 1001 h 1187"/>
                  <a:gd name="T54" fmla="*/ 1116 w 1188"/>
                  <a:gd name="T55" fmla="*/ 1048 h 1187"/>
                  <a:gd name="T56" fmla="*/ 774 w 1188"/>
                  <a:gd name="T57" fmla="*/ 810 h 1187"/>
                  <a:gd name="T58" fmla="*/ 756 w 1188"/>
                  <a:gd name="T59" fmla="*/ 793 h 1187"/>
                  <a:gd name="T60" fmla="*/ 756 w 1188"/>
                  <a:gd name="T61" fmla="*/ 793 h 1187"/>
                  <a:gd name="T62" fmla="*/ 765 w 1188"/>
                  <a:gd name="T63" fmla="*/ 785 h 1187"/>
                  <a:gd name="T64" fmla="*/ 767 w 1188"/>
                  <a:gd name="T65" fmla="*/ 783 h 1187"/>
                  <a:gd name="T66" fmla="*/ 775 w 1188"/>
                  <a:gd name="T67" fmla="*/ 775 h 1187"/>
                  <a:gd name="T68" fmla="*/ 784 w 1188"/>
                  <a:gd name="T69" fmla="*/ 766 h 1187"/>
                  <a:gd name="T70" fmla="*/ 785 w 1188"/>
                  <a:gd name="T71" fmla="*/ 765 h 1187"/>
                  <a:gd name="T72" fmla="*/ 793 w 1188"/>
                  <a:gd name="T73" fmla="*/ 756 h 1187"/>
                  <a:gd name="T74" fmla="*/ 793 w 1188"/>
                  <a:gd name="T75" fmla="*/ 756 h 1187"/>
                  <a:gd name="T76" fmla="*/ 810 w 1188"/>
                  <a:gd name="T77" fmla="*/ 773 h 1187"/>
                  <a:gd name="T78" fmla="*/ 774 w 1188"/>
                  <a:gd name="T79" fmla="*/ 810 h 1187"/>
                  <a:gd name="T80" fmla="*/ 184 w 1188"/>
                  <a:gd name="T81" fmla="*/ 184 h 1187"/>
                  <a:gd name="T82" fmla="*/ 454 w 1188"/>
                  <a:gd name="T83" fmla="*/ 72 h 1187"/>
                  <a:gd name="T84" fmla="*/ 724 w 1188"/>
                  <a:gd name="T85" fmla="*/ 184 h 1187"/>
                  <a:gd name="T86" fmla="*/ 835 w 1188"/>
                  <a:gd name="T87" fmla="*/ 427 h 1187"/>
                  <a:gd name="T88" fmla="*/ 762 w 1188"/>
                  <a:gd name="T89" fmla="*/ 681 h 1187"/>
                  <a:gd name="T90" fmla="*/ 762 w 1188"/>
                  <a:gd name="T91" fmla="*/ 681 h 1187"/>
                  <a:gd name="T92" fmla="*/ 724 w 1188"/>
                  <a:gd name="T93" fmla="*/ 724 h 1187"/>
                  <a:gd name="T94" fmla="*/ 711 w 1188"/>
                  <a:gd name="T95" fmla="*/ 737 h 1187"/>
                  <a:gd name="T96" fmla="*/ 681 w 1188"/>
                  <a:gd name="T97" fmla="*/ 761 h 1187"/>
                  <a:gd name="T98" fmla="*/ 454 w 1188"/>
                  <a:gd name="T99" fmla="*/ 836 h 1187"/>
                  <a:gd name="T100" fmla="*/ 184 w 1188"/>
                  <a:gd name="T101" fmla="*/ 724 h 1187"/>
                  <a:gd name="T102" fmla="*/ 184 w 1188"/>
                  <a:gd name="T103" fmla="*/ 184 h 1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88" h="1187">
                    <a:moveTo>
                      <a:pt x="454" y="908"/>
                    </a:moveTo>
                    <a:cubicBezTo>
                      <a:pt x="454" y="908"/>
                      <a:pt x="454" y="908"/>
                      <a:pt x="454" y="908"/>
                    </a:cubicBezTo>
                    <a:cubicBezTo>
                      <a:pt x="542" y="908"/>
                      <a:pt x="626" y="883"/>
                      <a:pt x="698" y="837"/>
                    </a:cubicBezTo>
                    <a:cubicBezTo>
                      <a:pt x="723" y="861"/>
                      <a:pt x="723" y="861"/>
                      <a:pt x="723" y="861"/>
                    </a:cubicBezTo>
                    <a:cubicBezTo>
                      <a:pt x="694" y="890"/>
                      <a:pt x="694" y="890"/>
                      <a:pt x="694" y="890"/>
                    </a:cubicBezTo>
                    <a:cubicBezTo>
                      <a:pt x="950" y="1147"/>
                      <a:pt x="950" y="1147"/>
                      <a:pt x="950" y="1147"/>
                    </a:cubicBezTo>
                    <a:cubicBezTo>
                      <a:pt x="977" y="1173"/>
                      <a:pt x="1012" y="1187"/>
                      <a:pt x="1049" y="1187"/>
                    </a:cubicBezTo>
                    <a:cubicBezTo>
                      <a:pt x="1086" y="1187"/>
                      <a:pt x="1121" y="1173"/>
                      <a:pt x="1147" y="1147"/>
                    </a:cubicBezTo>
                    <a:cubicBezTo>
                      <a:pt x="1173" y="1120"/>
                      <a:pt x="1188" y="1086"/>
                      <a:pt x="1188" y="1048"/>
                    </a:cubicBezTo>
                    <a:cubicBezTo>
                      <a:pt x="1188" y="1011"/>
                      <a:pt x="1173" y="976"/>
                      <a:pt x="1147" y="950"/>
                    </a:cubicBezTo>
                    <a:cubicBezTo>
                      <a:pt x="890" y="693"/>
                      <a:pt x="890" y="693"/>
                      <a:pt x="890" y="693"/>
                    </a:cubicBezTo>
                    <a:cubicBezTo>
                      <a:pt x="861" y="722"/>
                      <a:pt x="861" y="722"/>
                      <a:pt x="861" y="722"/>
                    </a:cubicBezTo>
                    <a:cubicBezTo>
                      <a:pt x="837" y="698"/>
                      <a:pt x="837" y="698"/>
                      <a:pt x="837" y="698"/>
                    </a:cubicBezTo>
                    <a:cubicBezTo>
                      <a:pt x="889" y="616"/>
                      <a:pt x="914" y="520"/>
                      <a:pt x="907" y="422"/>
                    </a:cubicBezTo>
                    <a:cubicBezTo>
                      <a:pt x="899" y="313"/>
                      <a:pt x="853" y="210"/>
                      <a:pt x="775" y="133"/>
                    </a:cubicBezTo>
                    <a:cubicBezTo>
                      <a:pt x="689" y="47"/>
                      <a:pt x="576" y="0"/>
                      <a:pt x="454" y="0"/>
                    </a:cubicBezTo>
                    <a:cubicBezTo>
                      <a:pt x="333" y="0"/>
                      <a:pt x="219" y="47"/>
                      <a:pt x="133" y="133"/>
                    </a:cubicBezTo>
                    <a:cubicBezTo>
                      <a:pt x="48" y="219"/>
                      <a:pt x="0" y="333"/>
                      <a:pt x="0" y="454"/>
                    </a:cubicBezTo>
                    <a:cubicBezTo>
                      <a:pt x="0" y="575"/>
                      <a:pt x="48" y="689"/>
                      <a:pt x="133" y="775"/>
                    </a:cubicBezTo>
                    <a:cubicBezTo>
                      <a:pt x="219" y="861"/>
                      <a:pt x="333" y="908"/>
                      <a:pt x="454" y="908"/>
                    </a:cubicBezTo>
                    <a:close/>
                    <a:moveTo>
                      <a:pt x="1116" y="1048"/>
                    </a:moveTo>
                    <a:cubicBezTo>
                      <a:pt x="1116" y="1066"/>
                      <a:pt x="1109" y="1083"/>
                      <a:pt x="1096" y="1096"/>
                    </a:cubicBezTo>
                    <a:cubicBezTo>
                      <a:pt x="1083" y="1108"/>
                      <a:pt x="1067" y="1115"/>
                      <a:pt x="1049" y="1115"/>
                    </a:cubicBezTo>
                    <a:cubicBezTo>
                      <a:pt x="1031" y="1115"/>
                      <a:pt x="1014" y="1108"/>
                      <a:pt x="1001" y="1096"/>
                    </a:cubicBezTo>
                    <a:cubicBezTo>
                      <a:pt x="802" y="897"/>
                      <a:pt x="802" y="897"/>
                      <a:pt x="802" y="897"/>
                    </a:cubicBezTo>
                    <a:cubicBezTo>
                      <a:pt x="897" y="802"/>
                      <a:pt x="897" y="802"/>
                      <a:pt x="897" y="802"/>
                    </a:cubicBezTo>
                    <a:cubicBezTo>
                      <a:pt x="1096" y="1001"/>
                      <a:pt x="1096" y="1001"/>
                      <a:pt x="1096" y="1001"/>
                    </a:cubicBezTo>
                    <a:cubicBezTo>
                      <a:pt x="1109" y="1014"/>
                      <a:pt x="1116" y="1031"/>
                      <a:pt x="1116" y="1048"/>
                    </a:cubicBezTo>
                    <a:close/>
                    <a:moveTo>
                      <a:pt x="774" y="810"/>
                    </a:moveTo>
                    <a:cubicBezTo>
                      <a:pt x="756" y="793"/>
                      <a:pt x="756" y="793"/>
                      <a:pt x="756" y="793"/>
                    </a:cubicBezTo>
                    <a:cubicBezTo>
                      <a:pt x="756" y="793"/>
                      <a:pt x="756" y="793"/>
                      <a:pt x="756" y="793"/>
                    </a:cubicBezTo>
                    <a:cubicBezTo>
                      <a:pt x="759" y="790"/>
                      <a:pt x="762" y="787"/>
                      <a:pt x="765" y="785"/>
                    </a:cubicBezTo>
                    <a:cubicBezTo>
                      <a:pt x="766" y="784"/>
                      <a:pt x="766" y="784"/>
                      <a:pt x="767" y="783"/>
                    </a:cubicBezTo>
                    <a:cubicBezTo>
                      <a:pt x="770" y="780"/>
                      <a:pt x="772" y="778"/>
                      <a:pt x="775" y="775"/>
                    </a:cubicBezTo>
                    <a:cubicBezTo>
                      <a:pt x="778" y="772"/>
                      <a:pt x="781" y="769"/>
                      <a:pt x="784" y="766"/>
                    </a:cubicBezTo>
                    <a:cubicBezTo>
                      <a:pt x="784" y="766"/>
                      <a:pt x="785" y="765"/>
                      <a:pt x="785" y="765"/>
                    </a:cubicBezTo>
                    <a:cubicBezTo>
                      <a:pt x="788" y="762"/>
                      <a:pt x="790" y="759"/>
                      <a:pt x="793" y="756"/>
                    </a:cubicBezTo>
                    <a:cubicBezTo>
                      <a:pt x="793" y="756"/>
                      <a:pt x="793" y="756"/>
                      <a:pt x="793" y="756"/>
                    </a:cubicBezTo>
                    <a:cubicBezTo>
                      <a:pt x="810" y="773"/>
                      <a:pt x="810" y="773"/>
                      <a:pt x="810" y="773"/>
                    </a:cubicBezTo>
                    <a:lnTo>
                      <a:pt x="774" y="810"/>
                    </a:lnTo>
                    <a:close/>
                    <a:moveTo>
                      <a:pt x="184" y="184"/>
                    </a:moveTo>
                    <a:cubicBezTo>
                      <a:pt x="256" y="112"/>
                      <a:pt x="352" y="72"/>
                      <a:pt x="454" y="72"/>
                    </a:cubicBezTo>
                    <a:cubicBezTo>
                      <a:pt x="556" y="72"/>
                      <a:pt x="652" y="112"/>
                      <a:pt x="724" y="184"/>
                    </a:cubicBezTo>
                    <a:cubicBezTo>
                      <a:pt x="789" y="249"/>
                      <a:pt x="829" y="335"/>
                      <a:pt x="835" y="427"/>
                    </a:cubicBezTo>
                    <a:cubicBezTo>
                      <a:pt x="842" y="518"/>
                      <a:pt x="815" y="608"/>
                      <a:pt x="762" y="681"/>
                    </a:cubicBezTo>
                    <a:cubicBezTo>
                      <a:pt x="762" y="681"/>
                      <a:pt x="762" y="681"/>
                      <a:pt x="762" y="681"/>
                    </a:cubicBezTo>
                    <a:cubicBezTo>
                      <a:pt x="750" y="696"/>
                      <a:pt x="738" y="711"/>
                      <a:pt x="724" y="724"/>
                    </a:cubicBezTo>
                    <a:cubicBezTo>
                      <a:pt x="720" y="728"/>
                      <a:pt x="716" y="733"/>
                      <a:pt x="711" y="737"/>
                    </a:cubicBezTo>
                    <a:cubicBezTo>
                      <a:pt x="701" y="745"/>
                      <a:pt x="692" y="754"/>
                      <a:pt x="681" y="761"/>
                    </a:cubicBezTo>
                    <a:cubicBezTo>
                      <a:pt x="615" y="810"/>
                      <a:pt x="537" y="836"/>
                      <a:pt x="454" y="836"/>
                    </a:cubicBezTo>
                    <a:cubicBezTo>
                      <a:pt x="352" y="836"/>
                      <a:pt x="256" y="796"/>
                      <a:pt x="184" y="724"/>
                    </a:cubicBezTo>
                    <a:cubicBezTo>
                      <a:pt x="35" y="575"/>
                      <a:pt x="35" y="333"/>
                      <a:pt x="184" y="184"/>
                    </a:cubicBezTo>
                    <a:close/>
                  </a:path>
                </a:pathLst>
              </a:custGeom>
              <a:solidFill>
                <a:srgbClr val="6CAE43"/>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58" name="Freeform 13"/>
              <p:cNvSpPr>
                <a:spLocks noEditPoints="1"/>
              </p:cNvSpPr>
              <p:nvPr/>
            </p:nvSpPr>
            <p:spPr bwMode="auto">
              <a:xfrm>
                <a:off x="4311650" y="3781425"/>
                <a:ext cx="404813" cy="369888"/>
              </a:xfrm>
              <a:custGeom>
                <a:avLst/>
                <a:gdLst>
                  <a:gd name="T0" fmla="*/ 320 w 677"/>
                  <a:gd name="T1" fmla="*/ 617 h 618"/>
                  <a:gd name="T2" fmla="*/ 320 w 677"/>
                  <a:gd name="T3" fmla="*/ 618 h 618"/>
                  <a:gd name="T4" fmla="*/ 338 w 677"/>
                  <a:gd name="T5" fmla="*/ 618 h 618"/>
                  <a:gd name="T6" fmla="*/ 522 w 677"/>
                  <a:gd name="T7" fmla="*/ 557 h 618"/>
                  <a:gd name="T8" fmla="*/ 556 w 677"/>
                  <a:gd name="T9" fmla="*/ 527 h 618"/>
                  <a:gd name="T10" fmla="*/ 587 w 677"/>
                  <a:gd name="T11" fmla="*/ 492 h 618"/>
                  <a:gd name="T12" fmla="*/ 556 w 677"/>
                  <a:gd name="T13" fmla="*/ 91 h 618"/>
                  <a:gd name="T14" fmla="*/ 338 w 677"/>
                  <a:gd name="T15" fmla="*/ 0 h 618"/>
                  <a:gd name="T16" fmla="*/ 120 w 677"/>
                  <a:gd name="T17" fmla="*/ 91 h 618"/>
                  <a:gd name="T18" fmla="*/ 120 w 677"/>
                  <a:gd name="T19" fmla="*/ 527 h 618"/>
                  <a:gd name="T20" fmla="*/ 320 w 677"/>
                  <a:gd name="T21" fmla="*/ 617 h 618"/>
                  <a:gd name="T22" fmla="*/ 146 w 677"/>
                  <a:gd name="T23" fmla="*/ 116 h 618"/>
                  <a:gd name="T24" fmla="*/ 338 w 677"/>
                  <a:gd name="T25" fmla="*/ 36 h 618"/>
                  <a:gd name="T26" fmla="*/ 531 w 677"/>
                  <a:gd name="T27" fmla="*/ 116 h 618"/>
                  <a:gd name="T28" fmla="*/ 558 w 677"/>
                  <a:gd name="T29" fmla="*/ 471 h 618"/>
                  <a:gd name="T30" fmla="*/ 531 w 677"/>
                  <a:gd name="T31" fmla="*/ 502 h 618"/>
                  <a:gd name="T32" fmla="*/ 500 w 677"/>
                  <a:gd name="T33" fmla="*/ 528 h 618"/>
                  <a:gd name="T34" fmla="*/ 340 w 677"/>
                  <a:gd name="T35" fmla="*/ 582 h 618"/>
                  <a:gd name="T36" fmla="*/ 338 w 677"/>
                  <a:gd name="T37" fmla="*/ 582 h 618"/>
                  <a:gd name="T38" fmla="*/ 146 w 677"/>
                  <a:gd name="T39" fmla="*/ 502 h 618"/>
                  <a:gd name="T40" fmla="*/ 146 w 677"/>
                  <a:gd name="T41" fmla="*/ 116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77" h="618">
                    <a:moveTo>
                      <a:pt x="320" y="617"/>
                    </a:moveTo>
                    <a:cubicBezTo>
                      <a:pt x="320" y="618"/>
                      <a:pt x="320" y="618"/>
                      <a:pt x="320" y="618"/>
                    </a:cubicBezTo>
                    <a:cubicBezTo>
                      <a:pt x="338" y="618"/>
                      <a:pt x="338" y="618"/>
                      <a:pt x="338" y="618"/>
                    </a:cubicBezTo>
                    <a:cubicBezTo>
                      <a:pt x="405" y="618"/>
                      <a:pt x="468" y="597"/>
                      <a:pt x="522" y="557"/>
                    </a:cubicBezTo>
                    <a:cubicBezTo>
                      <a:pt x="534" y="548"/>
                      <a:pt x="546" y="538"/>
                      <a:pt x="556" y="527"/>
                    </a:cubicBezTo>
                    <a:cubicBezTo>
                      <a:pt x="567" y="516"/>
                      <a:pt x="577" y="505"/>
                      <a:pt x="587" y="492"/>
                    </a:cubicBezTo>
                    <a:cubicBezTo>
                      <a:pt x="677" y="371"/>
                      <a:pt x="664" y="198"/>
                      <a:pt x="556" y="91"/>
                    </a:cubicBezTo>
                    <a:cubicBezTo>
                      <a:pt x="498" y="33"/>
                      <a:pt x="421" y="0"/>
                      <a:pt x="338" y="0"/>
                    </a:cubicBezTo>
                    <a:cubicBezTo>
                      <a:pt x="256" y="0"/>
                      <a:pt x="178" y="33"/>
                      <a:pt x="120" y="91"/>
                    </a:cubicBezTo>
                    <a:cubicBezTo>
                      <a:pt x="0" y="211"/>
                      <a:pt x="0" y="407"/>
                      <a:pt x="120" y="527"/>
                    </a:cubicBezTo>
                    <a:cubicBezTo>
                      <a:pt x="174" y="581"/>
                      <a:pt x="245" y="613"/>
                      <a:pt x="320" y="617"/>
                    </a:cubicBezTo>
                    <a:close/>
                    <a:moveTo>
                      <a:pt x="146" y="116"/>
                    </a:moveTo>
                    <a:cubicBezTo>
                      <a:pt x="197" y="65"/>
                      <a:pt x="265" y="36"/>
                      <a:pt x="338" y="36"/>
                    </a:cubicBezTo>
                    <a:cubicBezTo>
                      <a:pt x="411" y="36"/>
                      <a:pt x="480" y="65"/>
                      <a:pt x="531" y="116"/>
                    </a:cubicBezTo>
                    <a:cubicBezTo>
                      <a:pt x="626" y="211"/>
                      <a:pt x="637" y="363"/>
                      <a:pt x="558" y="471"/>
                    </a:cubicBezTo>
                    <a:cubicBezTo>
                      <a:pt x="550" y="482"/>
                      <a:pt x="541" y="492"/>
                      <a:pt x="531" y="502"/>
                    </a:cubicBezTo>
                    <a:cubicBezTo>
                      <a:pt x="521" y="511"/>
                      <a:pt x="511" y="520"/>
                      <a:pt x="500" y="528"/>
                    </a:cubicBezTo>
                    <a:cubicBezTo>
                      <a:pt x="454" y="563"/>
                      <a:pt x="398" y="581"/>
                      <a:pt x="340" y="582"/>
                    </a:cubicBezTo>
                    <a:cubicBezTo>
                      <a:pt x="338" y="582"/>
                      <a:pt x="338" y="582"/>
                      <a:pt x="338" y="582"/>
                    </a:cubicBezTo>
                    <a:cubicBezTo>
                      <a:pt x="265" y="582"/>
                      <a:pt x="197" y="553"/>
                      <a:pt x="146" y="502"/>
                    </a:cubicBezTo>
                    <a:cubicBezTo>
                      <a:pt x="39" y="395"/>
                      <a:pt x="39" y="223"/>
                      <a:pt x="146" y="116"/>
                    </a:cubicBezTo>
                    <a:close/>
                  </a:path>
                </a:pathLst>
              </a:custGeom>
              <a:solidFill>
                <a:srgbClr val="6CAE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grpSp>
    </p:spTree>
    <p:extLst>
      <p:ext uri="{BB962C8B-B14F-4D97-AF65-F5344CB8AC3E}">
        <p14:creationId xmlns:p14="http://schemas.microsoft.com/office/powerpoint/2010/main" val="2185693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7" presetClass="entr" presetSubtype="0"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53" presetClass="entr" presetSubtype="16"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p:cTn id="18" dur="500" fill="hold"/>
                                        <p:tgtEl>
                                          <p:spTgt spid="17"/>
                                        </p:tgtEl>
                                        <p:attrNameLst>
                                          <p:attrName>ppt_w</p:attrName>
                                        </p:attrNameLst>
                                      </p:cBhvr>
                                      <p:tavLst>
                                        <p:tav tm="0">
                                          <p:val>
                                            <p:fltVal val="0"/>
                                          </p:val>
                                        </p:tav>
                                        <p:tav tm="100000">
                                          <p:val>
                                            <p:strVal val="#ppt_w"/>
                                          </p:val>
                                        </p:tav>
                                      </p:tavLst>
                                    </p:anim>
                                    <p:anim calcmode="lin" valueType="num">
                                      <p:cBhvr>
                                        <p:cTn id="19" dur="500" fill="hold"/>
                                        <p:tgtEl>
                                          <p:spTgt spid="17"/>
                                        </p:tgtEl>
                                        <p:attrNameLst>
                                          <p:attrName>ppt_h</p:attrName>
                                        </p:attrNameLst>
                                      </p:cBhvr>
                                      <p:tavLst>
                                        <p:tav tm="0">
                                          <p:val>
                                            <p:fltVal val="0"/>
                                          </p:val>
                                        </p:tav>
                                        <p:tav tm="100000">
                                          <p:val>
                                            <p:strVal val="#ppt_h"/>
                                          </p:val>
                                        </p:tav>
                                      </p:tavLst>
                                    </p:anim>
                                    <p:animEffect transition="in" filter="fade">
                                      <p:cBhvr>
                                        <p:cTn id="20" dur="500"/>
                                        <p:tgtEl>
                                          <p:spTgt spid="17"/>
                                        </p:tgtEl>
                                      </p:cBhvr>
                                    </p:animEffect>
                                  </p:childTnLst>
                                </p:cTn>
                              </p:par>
                              <p:par>
                                <p:cTn id="21" presetID="53" presetClass="entr" presetSubtype="16"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 calcmode="lin" valueType="num">
                                      <p:cBhvr>
                                        <p:cTn id="28" dur="500" fill="hold"/>
                                        <p:tgtEl>
                                          <p:spTgt spid="26"/>
                                        </p:tgtEl>
                                        <p:attrNameLst>
                                          <p:attrName>ppt_w</p:attrName>
                                        </p:attrNameLst>
                                      </p:cBhvr>
                                      <p:tavLst>
                                        <p:tav tm="0">
                                          <p:val>
                                            <p:fltVal val="0"/>
                                          </p:val>
                                        </p:tav>
                                        <p:tav tm="100000">
                                          <p:val>
                                            <p:strVal val="#ppt_w"/>
                                          </p:val>
                                        </p:tav>
                                      </p:tavLst>
                                    </p:anim>
                                    <p:anim calcmode="lin" valueType="num">
                                      <p:cBhvr>
                                        <p:cTn id="29" dur="500" fill="hold"/>
                                        <p:tgtEl>
                                          <p:spTgt spid="26"/>
                                        </p:tgtEl>
                                        <p:attrNameLst>
                                          <p:attrName>ppt_h</p:attrName>
                                        </p:attrNameLst>
                                      </p:cBhvr>
                                      <p:tavLst>
                                        <p:tav tm="0">
                                          <p:val>
                                            <p:fltVal val="0"/>
                                          </p:val>
                                        </p:tav>
                                        <p:tav tm="100000">
                                          <p:val>
                                            <p:strVal val="#ppt_h"/>
                                          </p:val>
                                        </p:tav>
                                      </p:tavLst>
                                    </p:anim>
                                    <p:animEffect transition="in" filter="fade">
                                      <p:cBhvr>
                                        <p:cTn id="30" dur="500"/>
                                        <p:tgtEl>
                                          <p:spTgt spid="26"/>
                                        </p:tgtEl>
                                      </p:cBhvr>
                                    </p:animEffect>
                                  </p:childTnLst>
                                </p:cTn>
                              </p:par>
                              <p:par>
                                <p:cTn id="31" presetID="53" presetClass="entr" presetSubtype="16"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p:cTn id="33" dur="500" fill="hold"/>
                                        <p:tgtEl>
                                          <p:spTgt spid="23"/>
                                        </p:tgtEl>
                                        <p:attrNameLst>
                                          <p:attrName>ppt_w</p:attrName>
                                        </p:attrNameLst>
                                      </p:cBhvr>
                                      <p:tavLst>
                                        <p:tav tm="0">
                                          <p:val>
                                            <p:fltVal val="0"/>
                                          </p:val>
                                        </p:tav>
                                        <p:tav tm="100000">
                                          <p:val>
                                            <p:strVal val="#ppt_w"/>
                                          </p:val>
                                        </p:tav>
                                      </p:tavLst>
                                    </p:anim>
                                    <p:anim calcmode="lin" valueType="num">
                                      <p:cBhvr>
                                        <p:cTn id="34" dur="500" fill="hold"/>
                                        <p:tgtEl>
                                          <p:spTgt spid="23"/>
                                        </p:tgtEl>
                                        <p:attrNameLst>
                                          <p:attrName>ppt_h</p:attrName>
                                        </p:attrNameLst>
                                      </p:cBhvr>
                                      <p:tavLst>
                                        <p:tav tm="0">
                                          <p:val>
                                            <p:fltVal val="0"/>
                                          </p:val>
                                        </p:tav>
                                        <p:tav tm="100000">
                                          <p:val>
                                            <p:strVal val="#ppt_h"/>
                                          </p:val>
                                        </p:tav>
                                      </p:tavLst>
                                    </p:anim>
                                    <p:animEffect transition="in" filter="fade">
                                      <p:cBhvr>
                                        <p:cTn id="35" dur="500"/>
                                        <p:tgtEl>
                                          <p:spTgt spid="23"/>
                                        </p:tgtEl>
                                      </p:cBhvr>
                                    </p:animEffect>
                                  </p:childTnLst>
                                </p:cTn>
                              </p:par>
                            </p:childTnLst>
                          </p:cTn>
                        </p:par>
                        <p:par>
                          <p:cTn id="36" fill="hold">
                            <p:stCondLst>
                              <p:cond delay="2000"/>
                            </p:stCondLst>
                            <p:childTnLst>
                              <p:par>
                                <p:cTn id="37" presetID="22" presetClass="entr" presetSubtype="2" fill="hold"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par>
                                <p:cTn id="40" presetID="22" presetClass="entr" presetSubtype="2"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right)">
                                      <p:cBhvr>
                                        <p:cTn id="42" dur="500"/>
                                        <p:tgtEl>
                                          <p:spTgt spid="14"/>
                                        </p:tgtEl>
                                      </p:cBhvr>
                                    </p:animEffect>
                                  </p:childTnLst>
                                </p:cTn>
                              </p:par>
                              <p:par>
                                <p:cTn id="43" presetID="22" presetClass="entr" presetSubtype="8"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left)">
                                      <p:cBhvr>
                                        <p:cTn id="45" dur="500"/>
                                        <p:tgtEl>
                                          <p:spTgt spid="15"/>
                                        </p:tgtEl>
                                      </p:cBhvr>
                                    </p:animEffect>
                                  </p:childTnLst>
                                </p:cTn>
                              </p:par>
                              <p:par>
                                <p:cTn id="46" presetID="22" presetClass="entr" presetSubtype="8" fill="hold"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left)">
                                      <p:cBhvr>
                                        <p:cTn id="48" dur="500"/>
                                        <p:tgtEl>
                                          <p:spTgt spid="16"/>
                                        </p:tgtEl>
                                      </p:cBhvr>
                                    </p:animEffect>
                                  </p:childTnLst>
                                </p:cTn>
                              </p:par>
                            </p:childTnLst>
                          </p:cTn>
                        </p:par>
                        <p:par>
                          <p:cTn id="49" fill="hold">
                            <p:stCondLst>
                              <p:cond delay="2500"/>
                            </p:stCondLst>
                            <p:childTnLst>
                              <p:par>
                                <p:cTn id="50" presetID="10" presetClass="entr" presetSubtype="0" fill="hold" nodeType="after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fade">
                                      <p:cBhvr>
                                        <p:cTn id="52" dur="500"/>
                                        <p:tgtEl>
                                          <p:spTgt spid="53"/>
                                        </p:tgtEl>
                                      </p:cBhvr>
                                    </p:animEffect>
                                  </p:childTnLst>
                                </p:cTn>
                              </p:par>
                              <p:par>
                                <p:cTn id="53" presetID="10" presetClass="entr" presetSubtype="0"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par>
                                <p:cTn id="56" presetID="10" presetClass="entr" presetSubtype="0" fill="hold"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500"/>
                                        <p:tgtEl>
                                          <p:spTgt spid="38"/>
                                        </p:tgtEl>
                                      </p:cBhvr>
                                    </p:animEffect>
                                  </p:childTnLst>
                                </p:cTn>
                              </p:par>
                              <p:par>
                                <p:cTn id="59" presetID="10" presetClass="entr" presetSubtype="0" fill="hold" nodeType="with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fade">
                                      <p:cBhvr>
                                        <p:cTn id="6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1364567"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pic>
        <p:nvPicPr>
          <p:cNvPr id="40"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4170" y="-6892"/>
            <a:ext cx="12216172" cy="6725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矩形 40"/>
          <p:cNvSpPr/>
          <p:nvPr/>
        </p:nvSpPr>
        <p:spPr>
          <a:xfrm>
            <a:off x="23815" y="-1588"/>
            <a:ext cx="12184063" cy="5299076"/>
          </a:xfrm>
          <a:prstGeom prst="rect">
            <a:avLst/>
          </a:prstGeom>
          <a:solidFill>
            <a:schemeClr val="tx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42" name="矩形 7"/>
          <p:cNvSpPr/>
          <p:nvPr/>
        </p:nvSpPr>
        <p:spPr>
          <a:xfrm>
            <a:off x="2" y="4521200"/>
            <a:ext cx="12193588" cy="2368550"/>
          </a:xfrm>
          <a:custGeom>
            <a:avLst/>
            <a:gdLst>
              <a:gd name="connsiteX0" fmla="*/ 0 w 12192000"/>
              <a:gd name="connsiteY0" fmla="*/ 0 h 2419350"/>
              <a:gd name="connsiteX1" fmla="*/ 12192000 w 12192000"/>
              <a:gd name="connsiteY1" fmla="*/ 0 h 2419350"/>
              <a:gd name="connsiteX2" fmla="*/ 12192000 w 12192000"/>
              <a:gd name="connsiteY2" fmla="*/ 2419350 h 2419350"/>
              <a:gd name="connsiteX3" fmla="*/ 0 w 12192000"/>
              <a:gd name="connsiteY3" fmla="*/ 2419350 h 2419350"/>
              <a:gd name="connsiteX4" fmla="*/ 0 w 12192000"/>
              <a:gd name="connsiteY4" fmla="*/ 0 h 2419350"/>
              <a:gd name="connsiteX0" fmla="*/ 1905000 w 12192000"/>
              <a:gd name="connsiteY0" fmla="*/ 19050 h 2419350"/>
              <a:gd name="connsiteX1" fmla="*/ 12192000 w 12192000"/>
              <a:gd name="connsiteY1" fmla="*/ 0 h 2419350"/>
              <a:gd name="connsiteX2" fmla="*/ 12192000 w 12192000"/>
              <a:gd name="connsiteY2" fmla="*/ 2419350 h 2419350"/>
              <a:gd name="connsiteX3" fmla="*/ 0 w 12192000"/>
              <a:gd name="connsiteY3" fmla="*/ 2419350 h 2419350"/>
              <a:gd name="connsiteX4" fmla="*/ 1905000 w 12192000"/>
              <a:gd name="connsiteY4" fmla="*/ 19050 h 2419350"/>
              <a:gd name="connsiteX0" fmla="*/ 25400 w 12192000"/>
              <a:gd name="connsiteY0" fmla="*/ 80010 h 2419350"/>
              <a:gd name="connsiteX1" fmla="*/ 12192000 w 12192000"/>
              <a:gd name="connsiteY1" fmla="*/ 0 h 2419350"/>
              <a:gd name="connsiteX2" fmla="*/ 12192000 w 12192000"/>
              <a:gd name="connsiteY2" fmla="*/ 2419350 h 2419350"/>
              <a:gd name="connsiteX3" fmla="*/ 0 w 12192000"/>
              <a:gd name="connsiteY3" fmla="*/ 2419350 h 2419350"/>
              <a:gd name="connsiteX4" fmla="*/ 25400 w 12192000"/>
              <a:gd name="connsiteY4" fmla="*/ 80010 h 2419350"/>
              <a:gd name="connsiteX0" fmla="*/ 5080 w 12192000"/>
              <a:gd name="connsiteY0" fmla="*/ 80010 h 2419350"/>
              <a:gd name="connsiteX1" fmla="*/ 12192000 w 12192000"/>
              <a:gd name="connsiteY1" fmla="*/ 0 h 2419350"/>
              <a:gd name="connsiteX2" fmla="*/ 12192000 w 12192000"/>
              <a:gd name="connsiteY2" fmla="*/ 2419350 h 2419350"/>
              <a:gd name="connsiteX3" fmla="*/ 0 w 12192000"/>
              <a:gd name="connsiteY3" fmla="*/ 2419350 h 2419350"/>
              <a:gd name="connsiteX4" fmla="*/ 5080 w 12192000"/>
              <a:gd name="connsiteY4" fmla="*/ 80010 h 2419350"/>
              <a:gd name="connsiteX0" fmla="*/ 5080 w 12192000"/>
              <a:gd name="connsiteY0" fmla="*/ 8890 h 2348230"/>
              <a:gd name="connsiteX1" fmla="*/ 12181840 w 12192000"/>
              <a:gd name="connsiteY1" fmla="*/ 0 h 2348230"/>
              <a:gd name="connsiteX2" fmla="*/ 12192000 w 12192000"/>
              <a:gd name="connsiteY2" fmla="*/ 2348230 h 2348230"/>
              <a:gd name="connsiteX3" fmla="*/ 0 w 12192000"/>
              <a:gd name="connsiteY3" fmla="*/ 2348230 h 2348230"/>
              <a:gd name="connsiteX4" fmla="*/ 5080 w 12192000"/>
              <a:gd name="connsiteY4" fmla="*/ 8890 h 2348230"/>
              <a:gd name="connsiteX0" fmla="*/ 5080 w 12192977"/>
              <a:gd name="connsiteY0" fmla="*/ 29210 h 2368550"/>
              <a:gd name="connsiteX1" fmla="*/ 12192000 w 12192977"/>
              <a:gd name="connsiteY1" fmla="*/ 0 h 2368550"/>
              <a:gd name="connsiteX2" fmla="*/ 12192000 w 12192977"/>
              <a:gd name="connsiteY2" fmla="*/ 2368550 h 2368550"/>
              <a:gd name="connsiteX3" fmla="*/ 0 w 12192977"/>
              <a:gd name="connsiteY3" fmla="*/ 2368550 h 2368550"/>
              <a:gd name="connsiteX4" fmla="*/ 5080 w 12192977"/>
              <a:gd name="connsiteY4" fmla="*/ 29210 h 2368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977" h="2368550">
                <a:moveTo>
                  <a:pt x="5080" y="29210"/>
                </a:moveTo>
                <a:lnTo>
                  <a:pt x="12192000" y="0"/>
                </a:lnTo>
                <a:cubicBezTo>
                  <a:pt x="12195387" y="782743"/>
                  <a:pt x="12188613" y="1585807"/>
                  <a:pt x="12192000" y="2368550"/>
                </a:cubicBezTo>
                <a:lnTo>
                  <a:pt x="0" y="2368550"/>
                </a:lnTo>
                <a:cubicBezTo>
                  <a:pt x="1693" y="1588770"/>
                  <a:pt x="3387" y="808990"/>
                  <a:pt x="5080" y="29210"/>
                </a:cubicBezTo>
                <a:close/>
              </a:path>
            </a:pathLst>
          </a:custGeom>
          <a:solidFill>
            <a:srgbClr val="6CAE43">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prstClr val="white"/>
              </a:solidFill>
              <a:ea typeface="微软雅黑" panose="020B0503020204020204" pitchFamily="34" charset="-122"/>
            </a:endParaRPr>
          </a:p>
        </p:txBody>
      </p:sp>
      <p:sp>
        <p:nvSpPr>
          <p:cNvPr id="43" name="文本框 27"/>
          <p:cNvSpPr txBox="1">
            <a:spLocks noChangeArrowheads="1"/>
          </p:cNvSpPr>
          <p:nvPr/>
        </p:nvSpPr>
        <p:spPr bwMode="auto">
          <a:xfrm>
            <a:off x="4827591" y="4643441"/>
            <a:ext cx="6491287"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6600" b="1">
                <a:solidFill>
                  <a:srgbClr val="FFFFFF"/>
                </a:solidFill>
                <a:latin typeface="微软雅黑" panose="020B0503020204020204" pitchFamily="34" charset="-122"/>
                <a:ea typeface="微软雅黑" panose="020B0503020204020204" pitchFamily="34" charset="-122"/>
              </a:rPr>
              <a:t>感谢老师</a:t>
            </a:r>
            <a:endParaRPr lang="en-US" altLang="zh-CN" sz="6600" b="1">
              <a:solidFill>
                <a:srgbClr val="FFFFFF"/>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zh-CN" altLang="en-US" sz="6600" b="1">
                <a:solidFill>
                  <a:srgbClr val="FFFFFF"/>
                </a:solidFill>
                <a:latin typeface="微软雅黑" panose="020B0503020204020204" pitchFamily="34" charset="-122"/>
                <a:ea typeface="微软雅黑" panose="020B0503020204020204" pitchFamily="34" charset="-122"/>
              </a:rPr>
              <a:t>请老师多多指正</a:t>
            </a:r>
          </a:p>
        </p:txBody>
      </p:sp>
      <p:pic>
        <p:nvPicPr>
          <p:cNvPr id="44" name="图片 4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9169401" y="3365504"/>
            <a:ext cx="2014539"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73670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grpSp>
        <p:nvGrpSpPr>
          <p:cNvPr id="28674" name="组合 272"/>
          <p:cNvGrpSpPr>
            <a:grpSpLocks/>
          </p:cNvGrpSpPr>
          <p:nvPr/>
        </p:nvGrpSpPr>
        <p:grpSpPr bwMode="auto">
          <a:xfrm>
            <a:off x="9050341" y="4168775"/>
            <a:ext cx="573087" cy="560388"/>
            <a:chOff x="9050208" y="3514412"/>
            <a:chExt cx="572641" cy="559996"/>
          </a:xfrm>
        </p:grpSpPr>
        <p:sp>
          <p:nvSpPr>
            <p:cNvPr id="28933" name="Freeform 5"/>
            <p:cNvSpPr>
              <a:spLocks/>
            </p:cNvSpPr>
            <p:nvPr/>
          </p:nvSpPr>
          <p:spPr bwMode="auto">
            <a:xfrm>
              <a:off x="9476527" y="3521638"/>
              <a:ext cx="137289" cy="137289"/>
            </a:xfrm>
            <a:custGeom>
              <a:avLst/>
              <a:gdLst>
                <a:gd name="T0" fmla="*/ 248003546 w 76"/>
                <a:gd name="T1" fmla="*/ 22842361 h 76"/>
                <a:gd name="T2" fmla="*/ 225161186 w 76"/>
                <a:gd name="T3" fmla="*/ 0 h 76"/>
                <a:gd name="T4" fmla="*/ 124002676 w 76"/>
                <a:gd name="T5" fmla="*/ 101158509 h 76"/>
                <a:gd name="T6" fmla="*/ 22842361 w 76"/>
                <a:gd name="T7" fmla="*/ 0 h 76"/>
                <a:gd name="T8" fmla="*/ 0 w 76"/>
                <a:gd name="T9" fmla="*/ 22842361 h 76"/>
                <a:gd name="T10" fmla="*/ 101158509 w 76"/>
                <a:gd name="T11" fmla="*/ 124002676 h 76"/>
                <a:gd name="T12" fmla="*/ 0 w 76"/>
                <a:gd name="T13" fmla="*/ 225161186 h 76"/>
                <a:gd name="T14" fmla="*/ 22842361 w 76"/>
                <a:gd name="T15" fmla="*/ 248003546 h 76"/>
                <a:gd name="T16" fmla="*/ 124002676 w 76"/>
                <a:gd name="T17" fmla="*/ 146845037 h 76"/>
                <a:gd name="T18" fmla="*/ 225161186 w 76"/>
                <a:gd name="T19" fmla="*/ 248003546 h 76"/>
                <a:gd name="T20" fmla="*/ 248003546 w 76"/>
                <a:gd name="T21" fmla="*/ 225161186 h 76"/>
                <a:gd name="T22" fmla="*/ 146845037 w 76"/>
                <a:gd name="T23" fmla="*/ 124002676 h 76"/>
                <a:gd name="T24" fmla="*/ 248003546 w 76"/>
                <a:gd name="T25" fmla="*/ 22842361 h 7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6" h="76">
                  <a:moveTo>
                    <a:pt x="76" y="7"/>
                  </a:moveTo>
                  <a:lnTo>
                    <a:pt x="69" y="0"/>
                  </a:lnTo>
                  <a:lnTo>
                    <a:pt x="38" y="31"/>
                  </a:lnTo>
                  <a:lnTo>
                    <a:pt x="7" y="0"/>
                  </a:lnTo>
                  <a:lnTo>
                    <a:pt x="0" y="7"/>
                  </a:lnTo>
                  <a:lnTo>
                    <a:pt x="31" y="38"/>
                  </a:lnTo>
                  <a:lnTo>
                    <a:pt x="0" y="69"/>
                  </a:lnTo>
                  <a:lnTo>
                    <a:pt x="7" y="76"/>
                  </a:lnTo>
                  <a:lnTo>
                    <a:pt x="38" y="45"/>
                  </a:lnTo>
                  <a:lnTo>
                    <a:pt x="69" y="76"/>
                  </a:lnTo>
                  <a:lnTo>
                    <a:pt x="76" y="69"/>
                  </a:lnTo>
                  <a:lnTo>
                    <a:pt x="45" y="38"/>
                  </a:lnTo>
                  <a:lnTo>
                    <a:pt x="76"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934" name="Freeform 6"/>
            <p:cNvSpPr>
              <a:spLocks/>
            </p:cNvSpPr>
            <p:nvPr/>
          </p:nvSpPr>
          <p:spPr bwMode="auto">
            <a:xfrm>
              <a:off x="9050208" y="3514412"/>
              <a:ext cx="169805" cy="153548"/>
            </a:xfrm>
            <a:custGeom>
              <a:avLst/>
              <a:gdLst>
                <a:gd name="T0" fmla="*/ 169687582 w 94"/>
                <a:gd name="T1" fmla="*/ 0 h 85"/>
                <a:gd name="T2" fmla="*/ 146845196 w 94"/>
                <a:gd name="T3" fmla="*/ 22842523 h 85"/>
                <a:gd name="T4" fmla="*/ 244741392 w 94"/>
                <a:gd name="T5" fmla="*/ 120741115 h 85"/>
                <a:gd name="T6" fmla="*/ 0 w 94"/>
                <a:gd name="T7" fmla="*/ 120741115 h 85"/>
                <a:gd name="T8" fmla="*/ 0 w 94"/>
                <a:gd name="T9" fmla="*/ 153372775 h 85"/>
                <a:gd name="T10" fmla="*/ 244741392 w 94"/>
                <a:gd name="T11" fmla="*/ 153372775 h 85"/>
                <a:gd name="T12" fmla="*/ 146845196 w 94"/>
                <a:gd name="T13" fmla="*/ 254533810 h 85"/>
                <a:gd name="T14" fmla="*/ 169687582 w 94"/>
                <a:gd name="T15" fmla="*/ 277376333 h 85"/>
                <a:gd name="T16" fmla="*/ 306741894 w 94"/>
                <a:gd name="T17" fmla="*/ 137056945 h 85"/>
                <a:gd name="T18" fmla="*/ 169687582 w 94"/>
                <a:gd name="T19" fmla="*/ 0 h 8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4" h="85">
                  <a:moveTo>
                    <a:pt x="52" y="0"/>
                  </a:moveTo>
                  <a:lnTo>
                    <a:pt x="45" y="7"/>
                  </a:lnTo>
                  <a:lnTo>
                    <a:pt x="75" y="37"/>
                  </a:lnTo>
                  <a:lnTo>
                    <a:pt x="0" y="37"/>
                  </a:lnTo>
                  <a:lnTo>
                    <a:pt x="0" y="47"/>
                  </a:lnTo>
                  <a:lnTo>
                    <a:pt x="75" y="47"/>
                  </a:lnTo>
                  <a:lnTo>
                    <a:pt x="45" y="78"/>
                  </a:lnTo>
                  <a:lnTo>
                    <a:pt x="52" y="85"/>
                  </a:lnTo>
                  <a:lnTo>
                    <a:pt x="94" y="42"/>
                  </a:lnTo>
                  <a:lnTo>
                    <a:pt x="5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935" name="Freeform 8"/>
            <p:cNvSpPr>
              <a:spLocks/>
            </p:cNvSpPr>
            <p:nvPr/>
          </p:nvSpPr>
          <p:spPr bwMode="auto">
            <a:xfrm>
              <a:off x="9050208" y="3949764"/>
              <a:ext cx="169805" cy="102967"/>
            </a:xfrm>
            <a:custGeom>
              <a:avLst/>
              <a:gdLst>
                <a:gd name="T0" fmla="*/ 215372352 w 94"/>
                <a:gd name="T1" fmla="*/ 0 h 57"/>
                <a:gd name="T2" fmla="*/ 192529967 w 94"/>
                <a:gd name="T3" fmla="*/ 22842416 h 57"/>
                <a:gd name="T4" fmla="*/ 244741392 w 94"/>
                <a:gd name="T5" fmla="*/ 78318145 h 57"/>
                <a:gd name="T6" fmla="*/ 62000502 w 94"/>
                <a:gd name="T7" fmla="*/ 78318145 h 57"/>
                <a:gd name="T8" fmla="*/ 114211927 w 94"/>
                <a:gd name="T9" fmla="*/ 22842416 h 57"/>
                <a:gd name="T10" fmla="*/ 91369541 w 94"/>
                <a:gd name="T11" fmla="*/ 0 h 57"/>
                <a:gd name="T12" fmla="*/ 0 w 94"/>
                <a:gd name="T13" fmla="*/ 91369664 h 57"/>
                <a:gd name="T14" fmla="*/ 91369541 w 94"/>
                <a:gd name="T15" fmla="*/ 186003563 h 57"/>
                <a:gd name="T16" fmla="*/ 114211927 w 94"/>
                <a:gd name="T17" fmla="*/ 163161147 h 57"/>
                <a:gd name="T18" fmla="*/ 62000502 w 94"/>
                <a:gd name="T19" fmla="*/ 107685418 h 57"/>
                <a:gd name="T20" fmla="*/ 244741392 w 94"/>
                <a:gd name="T21" fmla="*/ 107685418 h 57"/>
                <a:gd name="T22" fmla="*/ 192529967 w 94"/>
                <a:gd name="T23" fmla="*/ 163161147 h 57"/>
                <a:gd name="T24" fmla="*/ 215372352 w 94"/>
                <a:gd name="T25" fmla="*/ 186003563 h 57"/>
                <a:gd name="T26" fmla="*/ 306741894 w 94"/>
                <a:gd name="T27" fmla="*/ 91369664 h 57"/>
                <a:gd name="T28" fmla="*/ 215372352 w 94"/>
                <a:gd name="T29" fmla="*/ 0 h 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4" h="57">
                  <a:moveTo>
                    <a:pt x="66" y="0"/>
                  </a:moveTo>
                  <a:lnTo>
                    <a:pt x="59" y="7"/>
                  </a:lnTo>
                  <a:lnTo>
                    <a:pt x="75" y="24"/>
                  </a:lnTo>
                  <a:lnTo>
                    <a:pt x="19" y="24"/>
                  </a:lnTo>
                  <a:lnTo>
                    <a:pt x="35" y="7"/>
                  </a:lnTo>
                  <a:lnTo>
                    <a:pt x="28" y="0"/>
                  </a:lnTo>
                  <a:lnTo>
                    <a:pt x="0" y="28"/>
                  </a:lnTo>
                  <a:lnTo>
                    <a:pt x="28" y="57"/>
                  </a:lnTo>
                  <a:lnTo>
                    <a:pt x="35" y="50"/>
                  </a:lnTo>
                  <a:lnTo>
                    <a:pt x="19" y="33"/>
                  </a:lnTo>
                  <a:lnTo>
                    <a:pt x="75" y="33"/>
                  </a:lnTo>
                  <a:lnTo>
                    <a:pt x="59" y="50"/>
                  </a:lnTo>
                  <a:lnTo>
                    <a:pt x="66" y="57"/>
                  </a:lnTo>
                  <a:lnTo>
                    <a:pt x="94" y="28"/>
                  </a:lnTo>
                  <a:lnTo>
                    <a:pt x="6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936" name="Freeform 9"/>
            <p:cNvSpPr>
              <a:spLocks/>
            </p:cNvSpPr>
            <p:nvPr/>
          </p:nvSpPr>
          <p:spPr bwMode="auto">
            <a:xfrm>
              <a:off x="9472914" y="3928086"/>
              <a:ext cx="149935" cy="146322"/>
            </a:xfrm>
            <a:custGeom>
              <a:avLst/>
              <a:gdLst>
                <a:gd name="T0" fmla="*/ 642300121 w 35"/>
                <a:gd name="T1" fmla="*/ 0 h 34"/>
                <a:gd name="T2" fmla="*/ 385380072 w 35"/>
                <a:gd name="T3" fmla="*/ 0 h 34"/>
                <a:gd name="T4" fmla="*/ 385380072 w 35"/>
                <a:gd name="T5" fmla="*/ 259291191 h 34"/>
                <a:gd name="T6" fmla="*/ 458783965 w 35"/>
                <a:gd name="T7" fmla="*/ 259291191 h 34"/>
                <a:gd name="T8" fmla="*/ 458783965 w 35"/>
                <a:gd name="T9" fmla="*/ 129645596 h 34"/>
                <a:gd name="T10" fmla="*/ 550544185 w 35"/>
                <a:gd name="T11" fmla="*/ 314854819 h 34"/>
                <a:gd name="T12" fmla="*/ 311976180 w 35"/>
                <a:gd name="T13" fmla="*/ 555627670 h 34"/>
                <a:gd name="T14" fmla="*/ 73403892 w 35"/>
                <a:gd name="T15" fmla="*/ 314854819 h 34"/>
                <a:gd name="T16" fmla="*/ 220215960 w 35"/>
                <a:gd name="T17" fmla="*/ 92604612 h 34"/>
                <a:gd name="T18" fmla="*/ 183516156 w 35"/>
                <a:gd name="T19" fmla="*/ 37040984 h 34"/>
                <a:gd name="T20" fmla="*/ 0 w 35"/>
                <a:gd name="T21" fmla="*/ 314854819 h 34"/>
                <a:gd name="T22" fmla="*/ 311976180 w 35"/>
                <a:gd name="T23" fmla="*/ 629709638 h 34"/>
                <a:gd name="T24" fmla="*/ 623948077 w 35"/>
                <a:gd name="T25" fmla="*/ 314854819 h 34"/>
                <a:gd name="T26" fmla="*/ 495488053 w 35"/>
                <a:gd name="T27" fmla="*/ 74081968 h 34"/>
                <a:gd name="T28" fmla="*/ 642300121 w 35"/>
                <a:gd name="T29" fmla="*/ 74081968 h 34"/>
                <a:gd name="T30" fmla="*/ 642300121 w 35"/>
                <a:gd name="T31" fmla="*/ 0 h 3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5" h="34">
                  <a:moveTo>
                    <a:pt x="35" y="0"/>
                  </a:moveTo>
                  <a:cubicBezTo>
                    <a:pt x="21" y="0"/>
                    <a:pt x="21" y="0"/>
                    <a:pt x="21" y="0"/>
                  </a:cubicBezTo>
                  <a:cubicBezTo>
                    <a:pt x="21" y="14"/>
                    <a:pt x="21" y="14"/>
                    <a:pt x="21" y="14"/>
                  </a:cubicBezTo>
                  <a:cubicBezTo>
                    <a:pt x="25" y="14"/>
                    <a:pt x="25" y="14"/>
                    <a:pt x="25" y="14"/>
                  </a:cubicBezTo>
                  <a:cubicBezTo>
                    <a:pt x="25" y="7"/>
                    <a:pt x="25" y="7"/>
                    <a:pt x="25" y="7"/>
                  </a:cubicBezTo>
                  <a:cubicBezTo>
                    <a:pt x="28" y="9"/>
                    <a:pt x="30" y="13"/>
                    <a:pt x="30" y="17"/>
                  </a:cubicBezTo>
                  <a:cubicBezTo>
                    <a:pt x="30" y="24"/>
                    <a:pt x="24" y="30"/>
                    <a:pt x="17" y="30"/>
                  </a:cubicBezTo>
                  <a:cubicBezTo>
                    <a:pt x="10" y="30"/>
                    <a:pt x="4" y="24"/>
                    <a:pt x="4" y="17"/>
                  </a:cubicBezTo>
                  <a:cubicBezTo>
                    <a:pt x="4" y="12"/>
                    <a:pt x="7" y="7"/>
                    <a:pt x="12" y="5"/>
                  </a:cubicBezTo>
                  <a:cubicBezTo>
                    <a:pt x="10" y="2"/>
                    <a:pt x="10" y="2"/>
                    <a:pt x="10" y="2"/>
                  </a:cubicBezTo>
                  <a:cubicBezTo>
                    <a:pt x="4" y="5"/>
                    <a:pt x="0" y="10"/>
                    <a:pt x="0" y="17"/>
                  </a:cubicBezTo>
                  <a:cubicBezTo>
                    <a:pt x="0" y="26"/>
                    <a:pt x="8" y="34"/>
                    <a:pt x="17" y="34"/>
                  </a:cubicBezTo>
                  <a:cubicBezTo>
                    <a:pt x="26" y="34"/>
                    <a:pt x="34" y="26"/>
                    <a:pt x="34" y="17"/>
                  </a:cubicBezTo>
                  <a:cubicBezTo>
                    <a:pt x="34" y="12"/>
                    <a:pt x="31" y="7"/>
                    <a:pt x="27" y="4"/>
                  </a:cubicBezTo>
                  <a:cubicBezTo>
                    <a:pt x="35" y="4"/>
                    <a:pt x="35" y="4"/>
                    <a:pt x="35" y="4"/>
                  </a:cubicBezTo>
                  <a:lnTo>
                    <a:pt x="3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grpSp>
        <p:nvGrpSpPr>
          <p:cNvPr id="28675" name="组合 277"/>
          <p:cNvGrpSpPr>
            <a:grpSpLocks/>
          </p:cNvGrpSpPr>
          <p:nvPr/>
        </p:nvGrpSpPr>
        <p:grpSpPr bwMode="auto">
          <a:xfrm>
            <a:off x="930278" y="1760538"/>
            <a:ext cx="409575" cy="406400"/>
            <a:chOff x="930275" y="1106434"/>
            <a:chExt cx="410062" cy="406449"/>
          </a:xfrm>
        </p:grpSpPr>
        <p:sp>
          <p:nvSpPr>
            <p:cNvPr id="28931" name="Freeform 33"/>
            <p:cNvSpPr>
              <a:spLocks/>
            </p:cNvSpPr>
            <p:nvPr/>
          </p:nvSpPr>
          <p:spPr bwMode="auto">
            <a:xfrm>
              <a:off x="1221112" y="1144368"/>
              <a:ext cx="34323" cy="56000"/>
            </a:xfrm>
            <a:custGeom>
              <a:avLst/>
              <a:gdLst>
                <a:gd name="T0" fmla="*/ 62003596 w 19"/>
                <a:gd name="T1" fmla="*/ 0 h 31"/>
                <a:gd name="T2" fmla="*/ 0 w 19"/>
                <a:gd name="T3" fmla="*/ 0 h 31"/>
                <a:gd name="T4" fmla="*/ 0 w 19"/>
                <a:gd name="T5" fmla="*/ 39158452 h 31"/>
                <a:gd name="T6" fmla="*/ 62003596 w 19"/>
                <a:gd name="T7" fmla="*/ 101161290 h 31"/>
                <a:gd name="T8" fmla="*/ 62003596 w 19"/>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1">
                  <a:moveTo>
                    <a:pt x="19" y="0"/>
                  </a:moveTo>
                  <a:lnTo>
                    <a:pt x="0" y="0"/>
                  </a:lnTo>
                  <a:lnTo>
                    <a:pt x="0" y="12"/>
                  </a:lnTo>
                  <a:lnTo>
                    <a:pt x="19" y="31"/>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932" name="Freeform 34"/>
            <p:cNvSpPr>
              <a:spLocks noEditPoints="1"/>
            </p:cNvSpPr>
            <p:nvPr/>
          </p:nvSpPr>
          <p:spPr bwMode="auto">
            <a:xfrm>
              <a:off x="930275" y="1106434"/>
              <a:ext cx="410062" cy="406449"/>
            </a:xfrm>
            <a:custGeom>
              <a:avLst/>
              <a:gdLst>
                <a:gd name="T0" fmla="*/ 372007524 w 227"/>
                <a:gd name="T1" fmla="*/ 0 h 225"/>
                <a:gd name="T2" fmla="*/ 0 w 227"/>
                <a:gd name="T3" fmla="*/ 372007415 h 225"/>
                <a:gd name="T4" fmla="*/ 78318229 w 227"/>
                <a:gd name="T5" fmla="*/ 434009855 h 225"/>
                <a:gd name="T6" fmla="*/ 78318229 w 227"/>
                <a:gd name="T7" fmla="*/ 734225732 h 225"/>
                <a:gd name="T8" fmla="*/ 293691101 w 227"/>
                <a:gd name="T9" fmla="*/ 734225732 h 225"/>
                <a:gd name="T10" fmla="*/ 293691101 w 227"/>
                <a:gd name="T11" fmla="*/ 548222024 h 225"/>
                <a:gd name="T12" fmla="*/ 447061515 w 227"/>
                <a:gd name="T13" fmla="*/ 548222024 h 225"/>
                <a:gd name="T14" fmla="*/ 447061515 w 227"/>
                <a:gd name="T15" fmla="*/ 734225732 h 225"/>
                <a:gd name="T16" fmla="*/ 665698625 w 227"/>
                <a:gd name="T17" fmla="*/ 734225732 h 225"/>
                <a:gd name="T18" fmla="*/ 665698625 w 227"/>
                <a:gd name="T19" fmla="*/ 440534716 h 225"/>
                <a:gd name="T20" fmla="*/ 740752616 w 227"/>
                <a:gd name="T21" fmla="*/ 372007415 h 225"/>
                <a:gd name="T22" fmla="*/ 372007524 w 227"/>
                <a:gd name="T23" fmla="*/ 0 h 225"/>
                <a:gd name="T24" fmla="*/ 633065277 w 227"/>
                <a:gd name="T25" fmla="*/ 424218950 h 225"/>
                <a:gd name="T26" fmla="*/ 633065277 w 227"/>
                <a:gd name="T27" fmla="*/ 701594199 h 225"/>
                <a:gd name="T28" fmla="*/ 479694863 w 227"/>
                <a:gd name="T29" fmla="*/ 701594199 h 225"/>
                <a:gd name="T30" fmla="*/ 479694863 w 227"/>
                <a:gd name="T31" fmla="*/ 518852923 h 225"/>
                <a:gd name="T32" fmla="*/ 261057753 w 227"/>
                <a:gd name="T33" fmla="*/ 518852923 h 225"/>
                <a:gd name="T34" fmla="*/ 261057753 w 227"/>
                <a:gd name="T35" fmla="*/ 701594199 h 225"/>
                <a:gd name="T36" fmla="*/ 107687339 w 227"/>
                <a:gd name="T37" fmla="*/ 701594199 h 225"/>
                <a:gd name="T38" fmla="*/ 107687339 w 227"/>
                <a:gd name="T39" fmla="*/ 424218950 h 225"/>
                <a:gd name="T40" fmla="*/ 45684881 w 227"/>
                <a:gd name="T41" fmla="*/ 372007415 h 225"/>
                <a:gd name="T42" fmla="*/ 372007524 w 227"/>
                <a:gd name="T43" fmla="*/ 39158200 h 225"/>
                <a:gd name="T44" fmla="*/ 695067735 w 227"/>
                <a:gd name="T45" fmla="*/ 372007415 h 225"/>
                <a:gd name="T46" fmla="*/ 633065277 w 227"/>
                <a:gd name="T47" fmla="*/ 424218950 h 2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27" h="225">
                  <a:moveTo>
                    <a:pt x="114" y="0"/>
                  </a:moveTo>
                  <a:lnTo>
                    <a:pt x="0" y="114"/>
                  </a:lnTo>
                  <a:lnTo>
                    <a:pt x="24" y="133"/>
                  </a:lnTo>
                  <a:lnTo>
                    <a:pt x="24" y="225"/>
                  </a:lnTo>
                  <a:lnTo>
                    <a:pt x="90" y="225"/>
                  </a:lnTo>
                  <a:lnTo>
                    <a:pt x="90" y="168"/>
                  </a:lnTo>
                  <a:lnTo>
                    <a:pt x="137" y="168"/>
                  </a:lnTo>
                  <a:lnTo>
                    <a:pt x="137" y="225"/>
                  </a:lnTo>
                  <a:lnTo>
                    <a:pt x="204" y="225"/>
                  </a:lnTo>
                  <a:lnTo>
                    <a:pt x="204" y="135"/>
                  </a:lnTo>
                  <a:lnTo>
                    <a:pt x="227" y="114"/>
                  </a:lnTo>
                  <a:lnTo>
                    <a:pt x="114" y="0"/>
                  </a:lnTo>
                  <a:close/>
                  <a:moveTo>
                    <a:pt x="194" y="130"/>
                  </a:moveTo>
                  <a:lnTo>
                    <a:pt x="194" y="215"/>
                  </a:lnTo>
                  <a:lnTo>
                    <a:pt x="147" y="215"/>
                  </a:lnTo>
                  <a:lnTo>
                    <a:pt x="147" y="159"/>
                  </a:lnTo>
                  <a:lnTo>
                    <a:pt x="80" y="159"/>
                  </a:lnTo>
                  <a:lnTo>
                    <a:pt x="80" y="215"/>
                  </a:lnTo>
                  <a:lnTo>
                    <a:pt x="33" y="215"/>
                  </a:lnTo>
                  <a:lnTo>
                    <a:pt x="33" y="130"/>
                  </a:lnTo>
                  <a:lnTo>
                    <a:pt x="14" y="114"/>
                  </a:lnTo>
                  <a:lnTo>
                    <a:pt x="114" y="12"/>
                  </a:lnTo>
                  <a:lnTo>
                    <a:pt x="213" y="114"/>
                  </a:lnTo>
                  <a:lnTo>
                    <a:pt x="194"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grpSp>
        <p:nvGrpSpPr>
          <p:cNvPr id="28676" name="组合 280"/>
          <p:cNvGrpSpPr>
            <a:grpSpLocks/>
          </p:cNvGrpSpPr>
          <p:nvPr/>
        </p:nvGrpSpPr>
        <p:grpSpPr bwMode="auto">
          <a:xfrm>
            <a:off x="1803402" y="1747838"/>
            <a:ext cx="306388" cy="409575"/>
            <a:chOff x="1802784" y="1093788"/>
            <a:chExt cx="307094" cy="410062"/>
          </a:xfrm>
        </p:grpSpPr>
        <p:sp>
          <p:nvSpPr>
            <p:cNvPr id="28929" name="Freeform 35"/>
            <p:cNvSpPr>
              <a:spLocks noEditPoints="1"/>
            </p:cNvSpPr>
            <p:nvPr/>
          </p:nvSpPr>
          <p:spPr bwMode="auto">
            <a:xfrm>
              <a:off x="1802784" y="1093788"/>
              <a:ext cx="307094" cy="410062"/>
            </a:xfrm>
            <a:custGeom>
              <a:avLst/>
              <a:gdLst>
                <a:gd name="T0" fmla="*/ 1127896549 w 72"/>
                <a:gd name="T1" fmla="*/ 583855673 h 96"/>
                <a:gd name="T2" fmla="*/ 1127896549 w 72"/>
                <a:gd name="T3" fmla="*/ 328421219 h 96"/>
                <a:gd name="T4" fmla="*/ 1036937013 w 72"/>
                <a:gd name="T5" fmla="*/ 91225981 h 96"/>
                <a:gd name="T6" fmla="*/ 800444776 w 72"/>
                <a:gd name="T7" fmla="*/ 0 h 96"/>
                <a:gd name="T8" fmla="*/ 509370847 w 72"/>
                <a:gd name="T9" fmla="*/ 0 h 96"/>
                <a:gd name="T10" fmla="*/ 272878610 w 72"/>
                <a:gd name="T11" fmla="*/ 91225981 h 96"/>
                <a:gd name="T12" fmla="*/ 181919073 w 72"/>
                <a:gd name="T13" fmla="*/ 328421219 h 96"/>
                <a:gd name="T14" fmla="*/ 181919073 w 72"/>
                <a:gd name="T15" fmla="*/ 583855673 h 96"/>
                <a:gd name="T16" fmla="*/ 0 w 72"/>
                <a:gd name="T17" fmla="*/ 583855673 h 96"/>
                <a:gd name="T18" fmla="*/ 0 w 72"/>
                <a:gd name="T19" fmla="*/ 1459641318 h 96"/>
                <a:gd name="T20" fmla="*/ 90959537 w 72"/>
                <a:gd name="T21" fmla="*/ 1660345309 h 96"/>
                <a:gd name="T22" fmla="*/ 291069664 w 72"/>
                <a:gd name="T23" fmla="*/ 1751571290 h 96"/>
                <a:gd name="T24" fmla="*/ 1018745958 w 72"/>
                <a:gd name="T25" fmla="*/ 1751571290 h 96"/>
                <a:gd name="T26" fmla="*/ 1218856086 w 72"/>
                <a:gd name="T27" fmla="*/ 1660345309 h 96"/>
                <a:gd name="T28" fmla="*/ 1309815623 w 72"/>
                <a:gd name="T29" fmla="*/ 1441397830 h 96"/>
                <a:gd name="T30" fmla="*/ 1309815623 w 72"/>
                <a:gd name="T31" fmla="*/ 583855673 h 96"/>
                <a:gd name="T32" fmla="*/ 1127896549 w 72"/>
                <a:gd name="T33" fmla="*/ 583855673 h 96"/>
                <a:gd name="T34" fmla="*/ 254687556 w 72"/>
                <a:gd name="T35" fmla="*/ 328421219 h 96"/>
                <a:gd name="T36" fmla="*/ 327456038 w 72"/>
                <a:gd name="T37" fmla="*/ 145964986 h 96"/>
                <a:gd name="T38" fmla="*/ 509370847 w 72"/>
                <a:gd name="T39" fmla="*/ 72982493 h 96"/>
                <a:gd name="T40" fmla="*/ 800444776 w 72"/>
                <a:gd name="T41" fmla="*/ 72982493 h 96"/>
                <a:gd name="T42" fmla="*/ 982363850 w 72"/>
                <a:gd name="T43" fmla="*/ 145964986 h 96"/>
                <a:gd name="T44" fmla="*/ 1055128067 w 72"/>
                <a:gd name="T45" fmla="*/ 328421219 h 96"/>
                <a:gd name="T46" fmla="*/ 1055128067 w 72"/>
                <a:gd name="T47" fmla="*/ 583855673 h 96"/>
                <a:gd name="T48" fmla="*/ 254687556 w 72"/>
                <a:gd name="T49" fmla="*/ 583855673 h 96"/>
                <a:gd name="T50" fmla="*/ 254687556 w 72"/>
                <a:gd name="T51" fmla="*/ 328421219 h 96"/>
                <a:gd name="T52" fmla="*/ 1237047140 w 72"/>
                <a:gd name="T53" fmla="*/ 1441397830 h 96"/>
                <a:gd name="T54" fmla="*/ 1164278658 w 72"/>
                <a:gd name="T55" fmla="*/ 1605606304 h 96"/>
                <a:gd name="T56" fmla="*/ 1018745958 w 72"/>
                <a:gd name="T57" fmla="*/ 1678588797 h 96"/>
                <a:gd name="T58" fmla="*/ 291069664 w 72"/>
                <a:gd name="T59" fmla="*/ 1678588797 h 96"/>
                <a:gd name="T60" fmla="*/ 145536965 w 72"/>
                <a:gd name="T61" fmla="*/ 1605606304 h 96"/>
                <a:gd name="T62" fmla="*/ 72768482 w 72"/>
                <a:gd name="T63" fmla="*/ 1459641318 h 96"/>
                <a:gd name="T64" fmla="*/ 72768482 w 72"/>
                <a:gd name="T65" fmla="*/ 656838166 h 96"/>
                <a:gd name="T66" fmla="*/ 181919073 w 72"/>
                <a:gd name="T67" fmla="*/ 656838166 h 96"/>
                <a:gd name="T68" fmla="*/ 254687556 w 72"/>
                <a:gd name="T69" fmla="*/ 656838166 h 96"/>
                <a:gd name="T70" fmla="*/ 1055128067 w 72"/>
                <a:gd name="T71" fmla="*/ 656838166 h 96"/>
                <a:gd name="T72" fmla="*/ 1127896549 w 72"/>
                <a:gd name="T73" fmla="*/ 656838166 h 96"/>
                <a:gd name="T74" fmla="*/ 1237047140 w 72"/>
                <a:gd name="T75" fmla="*/ 656838166 h 96"/>
                <a:gd name="T76" fmla="*/ 1237047140 w 72"/>
                <a:gd name="T77" fmla="*/ 1441397830 h 9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72" h="96">
                  <a:moveTo>
                    <a:pt x="62" y="32"/>
                  </a:moveTo>
                  <a:cubicBezTo>
                    <a:pt x="62" y="18"/>
                    <a:pt x="62" y="18"/>
                    <a:pt x="62" y="18"/>
                  </a:cubicBezTo>
                  <a:cubicBezTo>
                    <a:pt x="62" y="13"/>
                    <a:pt x="60" y="9"/>
                    <a:pt x="57" y="5"/>
                  </a:cubicBezTo>
                  <a:cubicBezTo>
                    <a:pt x="53" y="2"/>
                    <a:pt x="49" y="0"/>
                    <a:pt x="44" y="0"/>
                  </a:cubicBezTo>
                  <a:cubicBezTo>
                    <a:pt x="28" y="0"/>
                    <a:pt x="28" y="0"/>
                    <a:pt x="28" y="0"/>
                  </a:cubicBezTo>
                  <a:cubicBezTo>
                    <a:pt x="23" y="0"/>
                    <a:pt x="19" y="2"/>
                    <a:pt x="15" y="5"/>
                  </a:cubicBezTo>
                  <a:cubicBezTo>
                    <a:pt x="12" y="9"/>
                    <a:pt x="10" y="13"/>
                    <a:pt x="10" y="18"/>
                  </a:cubicBezTo>
                  <a:cubicBezTo>
                    <a:pt x="10" y="32"/>
                    <a:pt x="10" y="32"/>
                    <a:pt x="10" y="32"/>
                  </a:cubicBezTo>
                  <a:cubicBezTo>
                    <a:pt x="0" y="32"/>
                    <a:pt x="0" y="32"/>
                    <a:pt x="0" y="32"/>
                  </a:cubicBezTo>
                  <a:cubicBezTo>
                    <a:pt x="0" y="80"/>
                    <a:pt x="0" y="80"/>
                    <a:pt x="0" y="80"/>
                  </a:cubicBezTo>
                  <a:cubicBezTo>
                    <a:pt x="0" y="84"/>
                    <a:pt x="2" y="88"/>
                    <a:pt x="5" y="91"/>
                  </a:cubicBezTo>
                  <a:cubicBezTo>
                    <a:pt x="8" y="94"/>
                    <a:pt x="12" y="96"/>
                    <a:pt x="16" y="96"/>
                  </a:cubicBezTo>
                  <a:cubicBezTo>
                    <a:pt x="56" y="96"/>
                    <a:pt x="56" y="96"/>
                    <a:pt x="56" y="96"/>
                  </a:cubicBezTo>
                  <a:cubicBezTo>
                    <a:pt x="60" y="96"/>
                    <a:pt x="64" y="94"/>
                    <a:pt x="67" y="91"/>
                  </a:cubicBezTo>
                  <a:cubicBezTo>
                    <a:pt x="70" y="88"/>
                    <a:pt x="72" y="84"/>
                    <a:pt x="72" y="79"/>
                  </a:cubicBezTo>
                  <a:cubicBezTo>
                    <a:pt x="72" y="32"/>
                    <a:pt x="72" y="32"/>
                    <a:pt x="72" y="32"/>
                  </a:cubicBezTo>
                  <a:lnTo>
                    <a:pt x="62" y="32"/>
                  </a:lnTo>
                  <a:close/>
                  <a:moveTo>
                    <a:pt x="14" y="18"/>
                  </a:moveTo>
                  <a:cubicBezTo>
                    <a:pt x="14" y="14"/>
                    <a:pt x="15" y="11"/>
                    <a:pt x="18" y="8"/>
                  </a:cubicBezTo>
                  <a:cubicBezTo>
                    <a:pt x="21" y="6"/>
                    <a:pt x="24" y="4"/>
                    <a:pt x="28" y="4"/>
                  </a:cubicBezTo>
                  <a:cubicBezTo>
                    <a:pt x="44" y="4"/>
                    <a:pt x="44" y="4"/>
                    <a:pt x="44" y="4"/>
                  </a:cubicBezTo>
                  <a:cubicBezTo>
                    <a:pt x="48" y="4"/>
                    <a:pt x="51" y="6"/>
                    <a:pt x="54" y="8"/>
                  </a:cubicBezTo>
                  <a:cubicBezTo>
                    <a:pt x="57" y="11"/>
                    <a:pt x="58" y="14"/>
                    <a:pt x="58" y="18"/>
                  </a:cubicBezTo>
                  <a:cubicBezTo>
                    <a:pt x="58" y="32"/>
                    <a:pt x="58" y="32"/>
                    <a:pt x="58" y="32"/>
                  </a:cubicBezTo>
                  <a:cubicBezTo>
                    <a:pt x="14" y="32"/>
                    <a:pt x="14" y="32"/>
                    <a:pt x="14" y="32"/>
                  </a:cubicBezTo>
                  <a:lnTo>
                    <a:pt x="14" y="18"/>
                  </a:lnTo>
                  <a:close/>
                  <a:moveTo>
                    <a:pt x="68" y="79"/>
                  </a:moveTo>
                  <a:cubicBezTo>
                    <a:pt x="68" y="83"/>
                    <a:pt x="67" y="86"/>
                    <a:pt x="64" y="88"/>
                  </a:cubicBezTo>
                  <a:cubicBezTo>
                    <a:pt x="62" y="91"/>
                    <a:pt x="59" y="92"/>
                    <a:pt x="56" y="92"/>
                  </a:cubicBezTo>
                  <a:cubicBezTo>
                    <a:pt x="16" y="92"/>
                    <a:pt x="16" y="92"/>
                    <a:pt x="16" y="92"/>
                  </a:cubicBezTo>
                  <a:cubicBezTo>
                    <a:pt x="13" y="92"/>
                    <a:pt x="10" y="91"/>
                    <a:pt x="8" y="88"/>
                  </a:cubicBezTo>
                  <a:cubicBezTo>
                    <a:pt x="5" y="86"/>
                    <a:pt x="4" y="83"/>
                    <a:pt x="4" y="80"/>
                  </a:cubicBezTo>
                  <a:cubicBezTo>
                    <a:pt x="4" y="36"/>
                    <a:pt x="4" y="36"/>
                    <a:pt x="4" y="36"/>
                  </a:cubicBezTo>
                  <a:cubicBezTo>
                    <a:pt x="10" y="36"/>
                    <a:pt x="10" y="36"/>
                    <a:pt x="10" y="36"/>
                  </a:cubicBezTo>
                  <a:cubicBezTo>
                    <a:pt x="14" y="36"/>
                    <a:pt x="14" y="36"/>
                    <a:pt x="14" y="36"/>
                  </a:cubicBezTo>
                  <a:cubicBezTo>
                    <a:pt x="58" y="36"/>
                    <a:pt x="58" y="36"/>
                    <a:pt x="58" y="36"/>
                  </a:cubicBezTo>
                  <a:cubicBezTo>
                    <a:pt x="62" y="36"/>
                    <a:pt x="62" y="36"/>
                    <a:pt x="62" y="36"/>
                  </a:cubicBezTo>
                  <a:cubicBezTo>
                    <a:pt x="68" y="36"/>
                    <a:pt x="68" y="36"/>
                    <a:pt x="68" y="36"/>
                  </a:cubicBezTo>
                  <a:lnTo>
                    <a:pt x="68"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930" name="Freeform 36"/>
            <p:cNvSpPr>
              <a:spLocks/>
            </p:cNvSpPr>
            <p:nvPr/>
          </p:nvSpPr>
          <p:spPr bwMode="auto">
            <a:xfrm>
              <a:off x="1922009" y="1306948"/>
              <a:ext cx="68645" cy="128258"/>
            </a:xfrm>
            <a:custGeom>
              <a:avLst/>
              <a:gdLst>
                <a:gd name="T0" fmla="*/ 147256396 w 16"/>
                <a:gd name="T1" fmla="*/ 0 h 30"/>
                <a:gd name="T2" fmla="*/ 0 w 16"/>
                <a:gd name="T3" fmla="*/ 146222671 h 30"/>
                <a:gd name="T4" fmla="*/ 110441224 w 16"/>
                <a:gd name="T5" fmla="*/ 292445341 h 30"/>
                <a:gd name="T6" fmla="*/ 110441224 w 16"/>
                <a:gd name="T7" fmla="*/ 548337152 h 30"/>
                <a:gd name="T8" fmla="*/ 184067277 w 16"/>
                <a:gd name="T9" fmla="*/ 548337152 h 30"/>
                <a:gd name="T10" fmla="*/ 184067277 w 16"/>
                <a:gd name="T11" fmla="*/ 292445341 h 30"/>
                <a:gd name="T12" fmla="*/ 294508502 w 16"/>
                <a:gd name="T13" fmla="*/ 146222671 h 30"/>
                <a:gd name="T14" fmla="*/ 147256396 w 16"/>
                <a:gd name="T15" fmla="*/ 0 h 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 h="30">
                  <a:moveTo>
                    <a:pt x="8" y="0"/>
                  </a:moveTo>
                  <a:cubicBezTo>
                    <a:pt x="4" y="0"/>
                    <a:pt x="0" y="4"/>
                    <a:pt x="0" y="8"/>
                  </a:cubicBezTo>
                  <a:cubicBezTo>
                    <a:pt x="0" y="12"/>
                    <a:pt x="3" y="15"/>
                    <a:pt x="6" y="16"/>
                  </a:cubicBezTo>
                  <a:cubicBezTo>
                    <a:pt x="6" y="30"/>
                    <a:pt x="6" y="30"/>
                    <a:pt x="6" y="30"/>
                  </a:cubicBezTo>
                  <a:cubicBezTo>
                    <a:pt x="10" y="30"/>
                    <a:pt x="10" y="30"/>
                    <a:pt x="10" y="30"/>
                  </a:cubicBezTo>
                  <a:cubicBezTo>
                    <a:pt x="10" y="16"/>
                    <a:pt x="10" y="16"/>
                    <a:pt x="10" y="16"/>
                  </a:cubicBezTo>
                  <a:cubicBezTo>
                    <a:pt x="13" y="15"/>
                    <a:pt x="16" y="12"/>
                    <a:pt x="16" y="8"/>
                  </a:cubicBezTo>
                  <a:cubicBezTo>
                    <a:pt x="16" y="4"/>
                    <a:pt x="12" y="0"/>
                    <a:pt x="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grpSp>
        <p:nvGrpSpPr>
          <p:cNvPr id="28677" name="组合 283"/>
          <p:cNvGrpSpPr>
            <a:grpSpLocks/>
          </p:cNvGrpSpPr>
          <p:nvPr/>
        </p:nvGrpSpPr>
        <p:grpSpPr bwMode="auto">
          <a:xfrm>
            <a:off x="2622552" y="1747838"/>
            <a:ext cx="309563" cy="409575"/>
            <a:chOff x="2622907" y="1093788"/>
            <a:chExt cx="308901" cy="410062"/>
          </a:xfrm>
        </p:grpSpPr>
        <p:sp>
          <p:nvSpPr>
            <p:cNvPr id="28927" name="Freeform 37"/>
            <p:cNvSpPr>
              <a:spLocks noEditPoints="1"/>
            </p:cNvSpPr>
            <p:nvPr/>
          </p:nvSpPr>
          <p:spPr bwMode="auto">
            <a:xfrm>
              <a:off x="2622907" y="1093788"/>
              <a:ext cx="308901" cy="410062"/>
            </a:xfrm>
            <a:custGeom>
              <a:avLst/>
              <a:gdLst>
                <a:gd name="T0" fmla="*/ 257692079 w 72"/>
                <a:gd name="T1" fmla="*/ 583855673 h 96"/>
                <a:gd name="T2" fmla="*/ 257692079 w 72"/>
                <a:gd name="T3" fmla="*/ 328421219 h 96"/>
                <a:gd name="T4" fmla="*/ 331317774 w 72"/>
                <a:gd name="T5" fmla="*/ 145964986 h 96"/>
                <a:gd name="T6" fmla="*/ 515384157 w 72"/>
                <a:gd name="T7" fmla="*/ 72982493 h 96"/>
                <a:gd name="T8" fmla="*/ 809891229 w 72"/>
                <a:gd name="T9" fmla="*/ 72982493 h 96"/>
                <a:gd name="T10" fmla="*/ 993957612 w 72"/>
                <a:gd name="T11" fmla="*/ 145964986 h 96"/>
                <a:gd name="T12" fmla="*/ 1067583307 w 72"/>
                <a:gd name="T13" fmla="*/ 328421219 h 96"/>
                <a:gd name="T14" fmla="*/ 1067583307 w 72"/>
                <a:gd name="T15" fmla="*/ 364912465 h 96"/>
                <a:gd name="T16" fmla="*/ 1141209003 w 72"/>
                <a:gd name="T17" fmla="*/ 364912465 h 96"/>
                <a:gd name="T18" fmla="*/ 1141209003 w 72"/>
                <a:gd name="T19" fmla="*/ 328421219 h 96"/>
                <a:gd name="T20" fmla="*/ 1049177956 w 72"/>
                <a:gd name="T21" fmla="*/ 91225981 h 96"/>
                <a:gd name="T22" fmla="*/ 809891229 w 72"/>
                <a:gd name="T23" fmla="*/ 0 h 96"/>
                <a:gd name="T24" fmla="*/ 515384157 w 72"/>
                <a:gd name="T25" fmla="*/ 0 h 96"/>
                <a:gd name="T26" fmla="*/ 276097430 w 72"/>
                <a:gd name="T27" fmla="*/ 91225981 h 96"/>
                <a:gd name="T28" fmla="*/ 184066383 w 72"/>
                <a:gd name="T29" fmla="*/ 328421219 h 96"/>
                <a:gd name="T30" fmla="*/ 184066383 w 72"/>
                <a:gd name="T31" fmla="*/ 583855673 h 96"/>
                <a:gd name="T32" fmla="*/ 0 w 72"/>
                <a:gd name="T33" fmla="*/ 583855673 h 96"/>
                <a:gd name="T34" fmla="*/ 0 w 72"/>
                <a:gd name="T35" fmla="*/ 1459641318 h 96"/>
                <a:gd name="T36" fmla="*/ 92031047 w 72"/>
                <a:gd name="T37" fmla="*/ 1660345309 h 96"/>
                <a:gd name="T38" fmla="*/ 294507071 w 72"/>
                <a:gd name="T39" fmla="*/ 1751571290 h 96"/>
                <a:gd name="T40" fmla="*/ 1030768315 w 72"/>
                <a:gd name="T41" fmla="*/ 1751571290 h 96"/>
                <a:gd name="T42" fmla="*/ 1233244340 w 72"/>
                <a:gd name="T43" fmla="*/ 1660345309 h 96"/>
                <a:gd name="T44" fmla="*/ 1325275386 w 72"/>
                <a:gd name="T45" fmla="*/ 1441397830 h 96"/>
                <a:gd name="T46" fmla="*/ 1325275386 w 72"/>
                <a:gd name="T47" fmla="*/ 583855673 h 96"/>
                <a:gd name="T48" fmla="*/ 257692079 w 72"/>
                <a:gd name="T49" fmla="*/ 583855673 h 96"/>
                <a:gd name="T50" fmla="*/ 1251649691 w 72"/>
                <a:gd name="T51" fmla="*/ 1441397830 h 96"/>
                <a:gd name="T52" fmla="*/ 1178023996 w 72"/>
                <a:gd name="T53" fmla="*/ 1605606304 h 96"/>
                <a:gd name="T54" fmla="*/ 1030768315 w 72"/>
                <a:gd name="T55" fmla="*/ 1678588797 h 96"/>
                <a:gd name="T56" fmla="*/ 294507071 w 72"/>
                <a:gd name="T57" fmla="*/ 1678588797 h 96"/>
                <a:gd name="T58" fmla="*/ 147251391 w 72"/>
                <a:gd name="T59" fmla="*/ 1605606304 h 96"/>
                <a:gd name="T60" fmla="*/ 73625695 w 72"/>
                <a:gd name="T61" fmla="*/ 1459641318 h 96"/>
                <a:gd name="T62" fmla="*/ 73625695 w 72"/>
                <a:gd name="T63" fmla="*/ 656838166 h 96"/>
                <a:gd name="T64" fmla="*/ 1251649691 w 72"/>
                <a:gd name="T65" fmla="*/ 656838166 h 96"/>
                <a:gd name="T66" fmla="*/ 1251649691 w 72"/>
                <a:gd name="T67" fmla="*/ 1441397830 h 9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72" h="96">
                  <a:moveTo>
                    <a:pt x="14" y="32"/>
                  </a:moveTo>
                  <a:cubicBezTo>
                    <a:pt x="14" y="18"/>
                    <a:pt x="14" y="18"/>
                    <a:pt x="14" y="18"/>
                  </a:cubicBezTo>
                  <a:cubicBezTo>
                    <a:pt x="14" y="14"/>
                    <a:pt x="15" y="11"/>
                    <a:pt x="18" y="8"/>
                  </a:cubicBezTo>
                  <a:cubicBezTo>
                    <a:pt x="21" y="6"/>
                    <a:pt x="24" y="4"/>
                    <a:pt x="28" y="4"/>
                  </a:cubicBezTo>
                  <a:cubicBezTo>
                    <a:pt x="44" y="4"/>
                    <a:pt x="44" y="4"/>
                    <a:pt x="44" y="4"/>
                  </a:cubicBezTo>
                  <a:cubicBezTo>
                    <a:pt x="48" y="4"/>
                    <a:pt x="51" y="6"/>
                    <a:pt x="54" y="8"/>
                  </a:cubicBezTo>
                  <a:cubicBezTo>
                    <a:pt x="57" y="11"/>
                    <a:pt x="58" y="14"/>
                    <a:pt x="58" y="18"/>
                  </a:cubicBezTo>
                  <a:cubicBezTo>
                    <a:pt x="58" y="20"/>
                    <a:pt x="58" y="20"/>
                    <a:pt x="58" y="20"/>
                  </a:cubicBezTo>
                  <a:cubicBezTo>
                    <a:pt x="62" y="20"/>
                    <a:pt x="62" y="20"/>
                    <a:pt x="62" y="20"/>
                  </a:cubicBezTo>
                  <a:cubicBezTo>
                    <a:pt x="62" y="18"/>
                    <a:pt x="62" y="18"/>
                    <a:pt x="62" y="18"/>
                  </a:cubicBezTo>
                  <a:cubicBezTo>
                    <a:pt x="62" y="13"/>
                    <a:pt x="60" y="9"/>
                    <a:pt x="57" y="5"/>
                  </a:cubicBezTo>
                  <a:cubicBezTo>
                    <a:pt x="53" y="2"/>
                    <a:pt x="49" y="0"/>
                    <a:pt x="44" y="0"/>
                  </a:cubicBezTo>
                  <a:cubicBezTo>
                    <a:pt x="28" y="0"/>
                    <a:pt x="28" y="0"/>
                    <a:pt x="28" y="0"/>
                  </a:cubicBezTo>
                  <a:cubicBezTo>
                    <a:pt x="23" y="0"/>
                    <a:pt x="19" y="2"/>
                    <a:pt x="15" y="5"/>
                  </a:cubicBezTo>
                  <a:cubicBezTo>
                    <a:pt x="12" y="9"/>
                    <a:pt x="10" y="13"/>
                    <a:pt x="10" y="18"/>
                  </a:cubicBezTo>
                  <a:cubicBezTo>
                    <a:pt x="10" y="32"/>
                    <a:pt x="10" y="32"/>
                    <a:pt x="10" y="32"/>
                  </a:cubicBezTo>
                  <a:cubicBezTo>
                    <a:pt x="0" y="32"/>
                    <a:pt x="0" y="32"/>
                    <a:pt x="0" y="32"/>
                  </a:cubicBezTo>
                  <a:cubicBezTo>
                    <a:pt x="0" y="80"/>
                    <a:pt x="0" y="80"/>
                    <a:pt x="0" y="80"/>
                  </a:cubicBezTo>
                  <a:cubicBezTo>
                    <a:pt x="0" y="84"/>
                    <a:pt x="2" y="88"/>
                    <a:pt x="5" y="91"/>
                  </a:cubicBezTo>
                  <a:cubicBezTo>
                    <a:pt x="8" y="94"/>
                    <a:pt x="12" y="96"/>
                    <a:pt x="16" y="96"/>
                  </a:cubicBezTo>
                  <a:cubicBezTo>
                    <a:pt x="56" y="96"/>
                    <a:pt x="56" y="96"/>
                    <a:pt x="56" y="96"/>
                  </a:cubicBezTo>
                  <a:cubicBezTo>
                    <a:pt x="60" y="96"/>
                    <a:pt x="64" y="94"/>
                    <a:pt x="67" y="91"/>
                  </a:cubicBezTo>
                  <a:cubicBezTo>
                    <a:pt x="70" y="88"/>
                    <a:pt x="72" y="84"/>
                    <a:pt x="72" y="79"/>
                  </a:cubicBezTo>
                  <a:cubicBezTo>
                    <a:pt x="72" y="32"/>
                    <a:pt x="72" y="32"/>
                    <a:pt x="72" y="32"/>
                  </a:cubicBezTo>
                  <a:lnTo>
                    <a:pt x="14" y="32"/>
                  </a:lnTo>
                  <a:close/>
                  <a:moveTo>
                    <a:pt x="68" y="79"/>
                  </a:moveTo>
                  <a:cubicBezTo>
                    <a:pt x="68" y="83"/>
                    <a:pt x="67" y="86"/>
                    <a:pt x="64" y="88"/>
                  </a:cubicBezTo>
                  <a:cubicBezTo>
                    <a:pt x="62" y="91"/>
                    <a:pt x="59" y="92"/>
                    <a:pt x="56" y="92"/>
                  </a:cubicBezTo>
                  <a:cubicBezTo>
                    <a:pt x="16" y="92"/>
                    <a:pt x="16" y="92"/>
                    <a:pt x="16" y="92"/>
                  </a:cubicBezTo>
                  <a:cubicBezTo>
                    <a:pt x="13" y="92"/>
                    <a:pt x="10" y="91"/>
                    <a:pt x="8" y="88"/>
                  </a:cubicBezTo>
                  <a:cubicBezTo>
                    <a:pt x="5" y="86"/>
                    <a:pt x="4" y="83"/>
                    <a:pt x="4" y="80"/>
                  </a:cubicBezTo>
                  <a:cubicBezTo>
                    <a:pt x="4" y="36"/>
                    <a:pt x="4" y="36"/>
                    <a:pt x="4" y="36"/>
                  </a:cubicBezTo>
                  <a:cubicBezTo>
                    <a:pt x="68" y="36"/>
                    <a:pt x="68" y="36"/>
                    <a:pt x="68" y="36"/>
                  </a:cubicBezTo>
                  <a:lnTo>
                    <a:pt x="68"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928" name="Freeform 38"/>
            <p:cNvSpPr>
              <a:spLocks/>
            </p:cNvSpPr>
            <p:nvPr/>
          </p:nvSpPr>
          <p:spPr bwMode="auto">
            <a:xfrm>
              <a:off x="2743937" y="1306948"/>
              <a:ext cx="68645" cy="128258"/>
            </a:xfrm>
            <a:custGeom>
              <a:avLst/>
              <a:gdLst>
                <a:gd name="T0" fmla="*/ 110441224 w 16"/>
                <a:gd name="T1" fmla="*/ 292445341 h 30"/>
                <a:gd name="T2" fmla="*/ 110441224 w 16"/>
                <a:gd name="T3" fmla="*/ 548337152 h 30"/>
                <a:gd name="T4" fmla="*/ 184067277 w 16"/>
                <a:gd name="T5" fmla="*/ 548337152 h 30"/>
                <a:gd name="T6" fmla="*/ 184067277 w 16"/>
                <a:gd name="T7" fmla="*/ 292445341 h 30"/>
                <a:gd name="T8" fmla="*/ 294508502 w 16"/>
                <a:gd name="T9" fmla="*/ 146222671 h 30"/>
                <a:gd name="T10" fmla="*/ 147256396 w 16"/>
                <a:gd name="T11" fmla="*/ 0 h 30"/>
                <a:gd name="T12" fmla="*/ 0 w 16"/>
                <a:gd name="T13" fmla="*/ 146222671 h 30"/>
                <a:gd name="T14" fmla="*/ 110441224 w 16"/>
                <a:gd name="T15" fmla="*/ 292445341 h 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 h="30">
                  <a:moveTo>
                    <a:pt x="6" y="16"/>
                  </a:moveTo>
                  <a:cubicBezTo>
                    <a:pt x="6" y="30"/>
                    <a:pt x="6" y="30"/>
                    <a:pt x="6" y="30"/>
                  </a:cubicBezTo>
                  <a:cubicBezTo>
                    <a:pt x="10" y="30"/>
                    <a:pt x="10" y="30"/>
                    <a:pt x="10" y="30"/>
                  </a:cubicBezTo>
                  <a:cubicBezTo>
                    <a:pt x="10" y="16"/>
                    <a:pt x="10" y="16"/>
                    <a:pt x="10" y="16"/>
                  </a:cubicBezTo>
                  <a:cubicBezTo>
                    <a:pt x="13" y="15"/>
                    <a:pt x="16" y="12"/>
                    <a:pt x="16" y="8"/>
                  </a:cubicBezTo>
                  <a:cubicBezTo>
                    <a:pt x="16" y="4"/>
                    <a:pt x="12" y="0"/>
                    <a:pt x="8" y="0"/>
                  </a:cubicBezTo>
                  <a:cubicBezTo>
                    <a:pt x="4" y="0"/>
                    <a:pt x="0" y="4"/>
                    <a:pt x="0" y="8"/>
                  </a:cubicBezTo>
                  <a:cubicBezTo>
                    <a:pt x="0" y="12"/>
                    <a:pt x="3" y="15"/>
                    <a:pt x="6"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sp>
        <p:nvSpPr>
          <p:cNvPr id="28678" name="Freeform 39"/>
          <p:cNvSpPr>
            <a:spLocks noEditPoints="1"/>
          </p:cNvSpPr>
          <p:nvPr/>
        </p:nvSpPr>
        <p:spPr bwMode="auto">
          <a:xfrm>
            <a:off x="3392489" y="1760538"/>
            <a:ext cx="411163" cy="384175"/>
          </a:xfrm>
          <a:custGeom>
            <a:avLst/>
            <a:gdLst>
              <a:gd name="T0" fmla="*/ 1359755563 w 96"/>
              <a:gd name="T1" fmla="*/ 182491662 h 90"/>
              <a:gd name="T2" fmla="*/ 1286251790 w 96"/>
              <a:gd name="T3" fmla="*/ 383235906 h 90"/>
              <a:gd name="T4" fmla="*/ 1451628856 w 96"/>
              <a:gd name="T5" fmla="*/ 638729355 h 90"/>
              <a:gd name="T6" fmla="*/ 1506754544 w 96"/>
              <a:gd name="T7" fmla="*/ 693474293 h 90"/>
              <a:gd name="T8" fmla="*/ 1690505412 w 96"/>
              <a:gd name="T9" fmla="*/ 821221017 h 90"/>
              <a:gd name="T10" fmla="*/ 1506754544 w 96"/>
              <a:gd name="T11" fmla="*/ 948967742 h 90"/>
              <a:gd name="T12" fmla="*/ 1451628856 w 96"/>
              <a:gd name="T13" fmla="*/ 1003712679 h 90"/>
              <a:gd name="T14" fmla="*/ 1286251790 w 96"/>
              <a:gd name="T15" fmla="*/ 1259206129 h 90"/>
              <a:gd name="T16" fmla="*/ 1359755563 w 96"/>
              <a:gd name="T17" fmla="*/ 1459950372 h 90"/>
              <a:gd name="T18" fmla="*/ 1084127121 w 96"/>
              <a:gd name="T19" fmla="*/ 1423449479 h 90"/>
              <a:gd name="T20" fmla="*/ 1010627630 w 96"/>
              <a:gd name="T21" fmla="*/ 1386952854 h 90"/>
              <a:gd name="T22" fmla="*/ 753377272 w 96"/>
              <a:gd name="T23" fmla="*/ 1386952854 h 90"/>
              <a:gd name="T24" fmla="*/ 679877782 w 96"/>
              <a:gd name="T25" fmla="*/ 1423449479 h 90"/>
              <a:gd name="T26" fmla="*/ 404249339 w 96"/>
              <a:gd name="T27" fmla="*/ 1459950372 h 90"/>
              <a:gd name="T28" fmla="*/ 477753112 w 96"/>
              <a:gd name="T29" fmla="*/ 1259206129 h 90"/>
              <a:gd name="T30" fmla="*/ 312376047 w 96"/>
              <a:gd name="T31" fmla="*/ 1003712679 h 90"/>
              <a:gd name="T32" fmla="*/ 257250358 w 96"/>
              <a:gd name="T33" fmla="*/ 948967742 h 90"/>
              <a:gd name="T34" fmla="*/ 73499490 w 96"/>
              <a:gd name="T35" fmla="*/ 821221017 h 90"/>
              <a:gd name="T36" fmla="*/ 257250358 w 96"/>
              <a:gd name="T37" fmla="*/ 693474293 h 90"/>
              <a:gd name="T38" fmla="*/ 312376047 w 96"/>
              <a:gd name="T39" fmla="*/ 638729355 h 90"/>
              <a:gd name="T40" fmla="*/ 477753112 w 96"/>
              <a:gd name="T41" fmla="*/ 383235906 h 90"/>
              <a:gd name="T42" fmla="*/ 404249339 w 96"/>
              <a:gd name="T43" fmla="*/ 182491662 h 90"/>
              <a:gd name="T44" fmla="*/ 679877782 w 96"/>
              <a:gd name="T45" fmla="*/ 218992556 h 90"/>
              <a:gd name="T46" fmla="*/ 753377272 w 96"/>
              <a:gd name="T47" fmla="*/ 255489181 h 90"/>
              <a:gd name="T48" fmla="*/ 1010627630 w 96"/>
              <a:gd name="T49" fmla="*/ 255489181 h 90"/>
              <a:gd name="T50" fmla="*/ 1084127121 w 96"/>
              <a:gd name="T51" fmla="*/ 218992556 h 90"/>
              <a:gd name="T52" fmla="*/ 882002451 w 96"/>
              <a:gd name="T53" fmla="*/ 1259206129 h 90"/>
              <a:gd name="T54" fmla="*/ 882002451 w 96"/>
              <a:gd name="T55" fmla="*/ 383235906 h 90"/>
              <a:gd name="T56" fmla="*/ 882002451 w 96"/>
              <a:gd name="T57" fmla="*/ 1259206129 h 90"/>
              <a:gd name="T58" fmla="*/ 1029001432 w 96"/>
              <a:gd name="T59" fmla="*/ 182491662 h 90"/>
              <a:gd name="T60" fmla="*/ 735003470 w 96"/>
              <a:gd name="T61" fmla="*/ 182491662 h 90"/>
              <a:gd name="T62" fmla="*/ 312376047 w 96"/>
              <a:gd name="T63" fmla="*/ 164243350 h 90"/>
              <a:gd name="T64" fmla="*/ 257250358 w 96"/>
              <a:gd name="T65" fmla="*/ 620476774 h 90"/>
              <a:gd name="T66" fmla="*/ 0 w 96"/>
              <a:gd name="T67" fmla="*/ 821221017 h 90"/>
              <a:gd name="T68" fmla="*/ 257250358 w 96"/>
              <a:gd name="T69" fmla="*/ 1021965261 h 90"/>
              <a:gd name="T70" fmla="*/ 312376047 w 96"/>
              <a:gd name="T71" fmla="*/ 1496446997 h 90"/>
              <a:gd name="T72" fmla="*/ 735003470 w 96"/>
              <a:gd name="T73" fmla="*/ 1459950372 h 90"/>
              <a:gd name="T74" fmla="*/ 1029001432 w 96"/>
              <a:gd name="T75" fmla="*/ 1459950372 h 90"/>
              <a:gd name="T76" fmla="*/ 1451628856 w 96"/>
              <a:gd name="T77" fmla="*/ 1496446997 h 90"/>
              <a:gd name="T78" fmla="*/ 1506754544 w 96"/>
              <a:gd name="T79" fmla="*/ 1021965261 h 90"/>
              <a:gd name="T80" fmla="*/ 1764004902 w 96"/>
              <a:gd name="T81" fmla="*/ 821221017 h 90"/>
              <a:gd name="T82" fmla="*/ 1506754544 w 96"/>
              <a:gd name="T83" fmla="*/ 620476774 h 90"/>
              <a:gd name="T84" fmla="*/ 1451628856 w 96"/>
              <a:gd name="T85" fmla="*/ 145995037 h 90"/>
              <a:gd name="T86" fmla="*/ 882002451 w 96"/>
              <a:gd name="T87" fmla="*/ 1186208610 h 90"/>
              <a:gd name="T88" fmla="*/ 882002451 w 96"/>
              <a:gd name="T89" fmla="*/ 456233424 h 90"/>
              <a:gd name="T90" fmla="*/ 882002451 w 96"/>
              <a:gd name="T91" fmla="*/ 1186208610 h 9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96" h="90">
                <a:moveTo>
                  <a:pt x="65" y="5"/>
                </a:moveTo>
                <a:cubicBezTo>
                  <a:pt x="69" y="6"/>
                  <a:pt x="72" y="8"/>
                  <a:pt x="74" y="10"/>
                </a:cubicBezTo>
                <a:cubicBezTo>
                  <a:pt x="71" y="19"/>
                  <a:pt x="71" y="19"/>
                  <a:pt x="71" y="19"/>
                </a:cubicBezTo>
                <a:cubicBezTo>
                  <a:pt x="70" y="21"/>
                  <a:pt x="70" y="21"/>
                  <a:pt x="70" y="21"/>
                </a:cubicBezTo>
                <a:cubicBezTo>
                  <a:pt x="72" y="23"/>
                  <a:pt x="72" y="23"/>
                  <a:pt x="72" y="23"/>
                </a:cubicBezTo>
                <a:cubicBezTo>
                  <a:pt x="75" y="27"/>
                  <a:pt x="77" y="31"/>
                  <a:pt x="79" y="35"/>
                </a:cubicBezTo>
                <a:cubicBezTo>
                  <a:pt x="79" y="38"/>
                  <a:pt x="79" y="38"/>
                  <a:pt x="79" y="38"/>
                </a:cubicBezTo>
                <a:cubicBezTo>
                  <a:pt x="82" y="38"/>
                  <a:pt x="82" y="38"/>
                  <a:pt x="82" y="38"/>
                </a:cubicBezTo>
                <a:cubicBezTo>
                  <a:pt x="92" y="40"/>
                  <a:pt x="92" y="40"/>
                  <a:pt x="92" y="40"/>
                </a:cubicBezTo>
                <a:cubicBezTo>
                  <a:pt x="92" y="42"/>
                  <a:pt x="92" y="43"/>
                  <a:pt x="92" y="45"/>
                </a:cubicBezTo>
                <a:cubicBezTo>
                  <a:pt x="92" y="47"/>
                  <a:pt x="92" y="48"/>
                  <a:pt x="92" y="50"/>
                </a:cubicBezTo>
                <a:cubicBezTo>
                  <a:pt x="82" y="52"/>
                  <a:pt x="82" y="52"/>
                  <a:pt x="82" y="52"/>
                </a:cubicBezTo>
                <a:cubicBezTo>
                  <a:pt x="79" y="52"/>
                  <a:pt x="79" y="52"/>
                  <a:pt x="79" y="52"/>
                </a:cubicBezTo>
                <a:cubicBezTo>
                  <a:pt x="79" y="55"/>
                  <a:pt x="79" y="55"/>
                  <a:pt x="79" y="55"/>
                </a:cubicBezTo>
                <a:cubicBezTo>
                  <a:pt x="77" y="59"/>
                  <a:pt x="75" y="63"/>
                  <a:pt x="72" y="67"/>
                </a:cubicBezTo>
                <a:cubicBezTo>
                  <a:pt x="70" y="69"/>
                  <a:pt x="70" y="69"/>
                  <a:pt x="70" y="69"/>
                </a:cubicBezTo>
                <a:cubicBezTo>
                  <a:pt x="71" y="71"/>
                  <a:pt x="71" y="71"/>
                  <a:pt x="71" y="71"/>
                </a:cubicBezTo>
                <a:cubicBezTo>
                  <a:pt x="74" y="80"/>
                  <a:pt x="74" y="80"/>
                  <a:pt x="74" y="80"/>
                </a:cubicBezTo>
                <a:cubicBezTo>
                  <a:pt x="72" y="82"/>
                  <a:pt x="69" y="84"/>
                  <a:pt x="65" y="85"/>
                </a:cubicBezTo>
                <a:cubicBezTo>
                  <a:pt x="59" y="78"/>
                  <a:pt x="59" y="78"/>
                  <a:pt x="59" y="78"/>
                </a:cubicBezTo>
                <a:cubicBezTo>
                  <a:pt x="57" y="76"/>
                  <a:pt x="57" y="76"/>
                  <a:pt x="57" y="76"/>
                </a:cubicBezTo>
                <a:cubicBezTo>
                  <a:pt x="55" y="76"/>
                  <a:pt x="55" y="76"/>
                  <a:pt x="55" y="76"/>
                </a:cubicBezTo>
                <a:cubicBezTo>
                  <a:pt x="53" y="77"/>
                  <a:pt x="50" y="77"/>
                  <a:pt x="48" y="77"/>
                </a:cubicBezTo>
                <a:cubicBezTo>
                  <a:pt x="46" y="77"/>
                  <a:pt x="43" y="77"/>
                  <a:pt x="41" y="76"/>
                </a:cubicBezTo>
                <a:cubicBezTo>
                  <a:pt x="39" y="76"/>
                  <a:pt x="39" y="76"/>
                  <a:pt x="39" y="76"/>
                </a:cubicBezTo>
                <a:cubicBezTo>
                  <a:pt x="37" y="78"/>
                  <a:pt x="37" y="78"/>
                  <a:pt x="37" y="78"/>
                </a:cubicBezTo>
                <a:cubicBezTo>
                  <a:pt x="31" y="85"/>
                  <a:pt x="31" y="85"/>
                  <a:pt x="31" y="85"/>
                </a:cubicBezTo>
                <a:cubicBezTo>
                  <a:pt x="27" y="84"/>
                  <a:pt x="25" y="82"/>
                  <a:pt x="22" y="80"/>
                </a:cubicBezTo>
                <a:cubicBezTo>
                  <a:pt x="25" y="71"/>
                  <a:pt x="25" y="71"/>
                  <a:pt x="25" y="71"/>
                </a:cubicBezTo>
                <a:cubicBezTo>
                  <a:pt x="26" y="69"/>
                  <a:pt x="26" y="69"/>
                  <a:pt x="26" y="69"/>
                </a:cubicBezTo>
                <a:cubicBezTo>
                  <a:pt x="24" y="67"/>
                  <a:pt x="24" y="67"/>
                  <a:pt x="24" y="67"/>
                </a:cubicBezTo>
                <a:cubicBezTo>
                  <a:pt x="21" y="63"/>
                  <a:pt x="19" y="59"/>
                  <a:pt x="17" y="55"/>
                </a:cubicBezTo>
                <a:cubicBezTo>
                  <a:pt x="17" y="52"/>
                  <a:pt x="17" y="52"/>
                  <a:pt x="17" y="52"/>
                </a:cubicBezTo>
                <a:cubicBezTo>
                  <a:pt x="14" y="52"/>
                  <a:pt x="14" y="52"/>
                  <a:pt x="14" y="52"/>
                </a:cubicBezTo>
                <a:cubicBezTo>
                  <a:pt x="4" y="50"/>
                  <a:pt x="4" y="50"/>
                  <a:pt x="4" y="50"/>
                </a:cubicBezTo>
                <a:cubicBezTo>
                  <a:pt x="4" y="48"/>
                  <a:pt x="4" y="47"/>
                  <a:pt x="4" y="45"/>
                </a:cubicBezTo>
                <a:cubicBezTo>
                  <a:pt x="4" y="43"/>
                  <a:pt x="4" y="42"/>
                  <a:pt x="4" y="40"/>
                </a:cubicBezTo>
                <a:cubicBezTo>
                  <a:pt x="14" y="38"/>
                  <a:pt x="14" y="38"/>
                  <a:pt x="14" y="38"/>
                </a:cubicBezTo>
                <a:cubicBezTo>
                  <a:pt x="17" y="38"/>
                  <a:pt x="17" y="38"/>
                  <a:pt x="17" y="38"/>
                </a:cubicBezTo>
                <a:cubicBezTo>
                  <a:pt x="17" y="35"/>
                  <a:pt x="17" y="35"/>
                  <a:pt x="17" y="35"/>
                </a:cubicBezTo>
                <a:cubicBezTo>
                  <a:pt x="19" y="31"/>
                  <a:pt x="21" y="27"/>
                  <a:pt x="24" y="23"/>
                </a:cubicBezTo>
                <a:cubicBezTo>
                  <a:pt x="26" y="21"/>
                  <a:pt x="26" y="21"/>
                  <a:pt x="26" y="21"/>
                </a:cubicBezTo>
                <a:cubicBezTo>
                  <a:pt x="25" y="19"/>
                  <a:pt x="25" y="19"/>
                  <a:pt x="25" y="19"/>
                </a:cubicBezTo>
                <a:cubicBezTo>
                  <a:pt x="22" y="10"/>
                  <a:pt x="22" y="10"/>
                  <a:pt x="22" y="10"/>
                </a:cubicBezTo>
                <a:cubicBezTo>
                  <a:pt x="24" y="8"/>
                  <a:pt x="27" y="6"/>
                  <a:pt x="31" y="5"/>
                </a:cubicBezTo>
                <a:cubicBezTo>
                  <a:pt x="37" y="12"/>
                  <a:pt x="37" y="12"/>
                  <a:pt x="37" y="12"/>
                </a:cubicBezTo>
                <a:cubicBezTo>
                  <a:pt x="39" y="14"/>
                  <a:pt x="39" y="14"/>
                  <a:pt x="39" y="14"/>
                </a:cubicBezTo>
                <a:cubicBezTo>
                  <a:pt x="41" y="14"/>
                  <a:pt x="41" y="14"/>
                  <a:pt x="41" y="14"/>
                </a:cubicBezTo>
                <a:cubicBezTo>
                  <a:pt x="43" y="13"/>
                  <a:pt x="46" y="13"/>
                  <a:pt x="48" y="13"/>
                </a:cubicBezTo>
                <a:cubicBezTo>
                  <a:pt x="50" y="13"/>
                  <a:pt x="53" y="13"/>
                  <a:pt x="55" y="14"/>
                </a:cubicBezTo>
                <a:cubicBezTo>
                  <a:pt x="57" y="14"/>
                  <a:pt x="57" y="14"/>
                  <a:pt x="57" y="14"/>
                </a:cubicBezTo>
                <a:cubicBezTo>
                  <a:pt x="59" y="12"/>
                  <a:pt x="59" y="12"/>
                  <a:pt x="59" y="12"/>
                </a:cubicBezTo>
                <a:cubicBezTo>
                  <a:pt x="65" y="5"/>
                  <a:pt x="65" y="5"/>
                  <a:pt x="65" y="5"/>
                </a:cubicBezTo>
                <a:moveTo>
                  <a:pt x="48" y="69"/>
                </a:moveTo>
                <a:cubicBezTo>
                  <a:pt x="61" y="69"/>
                  <a:pt x="72" y="58"/>
                  <a:pt x="72" y="45"/>
                </a:cubicBezTo>
                <a:cubicBezTo>
                  <a:pt x="72" y="32"/>
                  <a:pt x="61" y="21"/>
                  <a:pt x="48" y="21"/>
                </a:cubicBezTo>
                <a:cubicBezTo>
                  <a:pt x="35" y="21"/>
                  <a:pt x="24" y="32"/>
                  <a:pt x="24" y="45"/>
                </a:cubicBezTo>
                <a:cubicBezTo>
                  <a:pt x="24" y="58"/>
                  <a:pt x="35" y="69"/>
                  <a:pt x="48" y="69"/>
                </a:cubicBezTo>
                <a:moveTo>
                  <a:pt x="64" y="0"/>
                </a:moveTo>
                <a:cubicBezTo>
                  <a:pt x="56" y="10"/>
                  <a:pt x="56" y="10"/>
                  <a:pt x="56" y="10"/>
                </a:cubicBezTo>
                <a:cubicBezTo>
                  <a:pt x="53" y="9"/>
                  <a:pt x="51" y="9"/>
                  <a:pt x="48" y="9"/>
                </a:cubicBezTo>
                <a:cubicBezTo>
                  <a:pt x="45" y="9"/>
                  <a:pt x="43" y="9"/>
                  <a:pt x="40" y="10"/>
                </a:cubicBezTo>
                <a:cubicBezTo>
                  <a:pt x="32" y="0"/>
                  <a:pt x="32" y="0"/>
                  <a:pt x="32" y="0"/>
                </a:cubicBezTo>
                <a:cubicBezTo>
                  <a:pt x="26" y="2"/>
                  <a:pt x="21" y="5"/>
                  <a:pt x="17" y="9"/>
                </a:cubicBezTo>
                <a:cubicBezTo>
                  <a:pt x="21" y="21"/>
                  <a:pt x="21" y="21"/>
                  <a:pt x="21" y="21"/>
                </a:cubicBezTo>
                <a:cubicBezTo>
                  <a:pt x="18" y="24"/>
                  <a:pt x="15" y="29"/>
                  <a:pt x="14" y="34"/>
                </a:cubicBezTo>
                <a:cubicBezTo>
                  <a:pt x="1" y="36"/>
                  <a:pt x="1" y="36"/>
                  <a:pt x="1" y="36"/>
                </a:cubicBezTo>
                <a:cubicBezTo>
                  <a:pt x="0" y="39"/>
                  <a:pt x="0" y="42"/>
                  <a:pt x="0" y="45"/>
                </a:cubicBezTo>
                <a:cubicBezTo>
                  <a:pt x="0" y="48"/>
                  <a:pt x="0" y="51"/>
                  <a:pt x="1" y="54"/>
                </a:cubicBezTo>
                <a:cubicBezTo>
                  <a:pt x="14" y="56"/>
                  <a:pt x="14" y="56"/>
                  <a:pt x="14" y="56"/>
                </a:cubicBezTo>
                <a:cubicBezTo>
                  <a:pt x="15" y="61"/>
                  <a:pt x="18" y="66"/>
                  <a:pt x="21" y="69"/>
                </a:cubicBezTo>
                <a:cubicBezTo>
                  <a:pt x="17" y="82"/>
                  <a:pt x="17" y="82"/>
                  <a:pt x="17" y="82"/>
                </a:cubicBezTo>
                <a:cubicBezTo>
                  <a:pt x="21" y="85"/>
                  <a:pt x="26" y="88"/>
                  <a:pt x="32" y="90"/>
                </a:cubicBezTo>
                <a:cubicBezTo>
                  <a:pt x="40" y="80"/>
                  <a:pt x="40" y="80"/>
                  <a:pt x="40" y="80"/>
                </a:cubicBezTo>
                <a:cubicBezTo>
                  <a:pt x="43" y="81"/>
                  <a:pt x="45" y="81"/>
                  <a:pt x="48" y="81"/>
                </a:cubicBezTo>
                <a:cubicBezTo>
                  <a:pt x="51" y="81"/>
                  <a:pt x="53" y="81"/>
                  <a:pt x="56" y="80"/>
                </a:cubicBezTo>
                <a:cubicBezTo>
                  <a:pt x="64" y="90"/>
                  <a:pt x="64" y="90"/>
                  <a:pt x="64" y="90"/>
                </a:cubicBezTo>
                <a:cubicBezTo>
                  <a:pt x="70" y="88"/>
                  <a:pt x="75" y="85"/>
                  <a:pt x="79" y="82"/>
                </a:cubicBezTo>
                <a:cubicBezTo>
                  <a:pt x="75" y="69"/>
                  <a:pt x="75" y="69"/>
                  <a:pt x="75" y="69"/>
                </a:cubicBezTo>
                <a:cubicBezTo>
                  <a:pt x="78" y="66"/>
                  <a:pt x="81" y="61"/>
                  <a:pt x="82" y="56"/>
                </a:cubicBezTo>
                <a:cubicBezTo>
                  <a:pt x="95" y="54"/>
                  <a:pt x="95" y="54"/>
                  <a:pt x="95" y="54"/>
                </a:cubicBezTo>
                <a:cubicBezTo>
                  <a:pt x="96" y="51"/>
                  <a:pt x="96" y="48"/>
                  <a:pt x="96" y="45"/>
                </a:cubicBezTo>
                <a:cubicBezTo>
                  <a:pt x="96" y="42"/>
                  <a:pt x="96" y="39"/>
                  <a:pt x="95" y="36"/>
                </a:cubicBezTo>
                <a:cubicBezTo>
                  <a:pt x="82" y="34"/>
                  <a:pt x="82" y="34"/>
                  <a:pt x="82" y="34"/>
                </a:cubicBezTo>
                <a:cubicBezTo>
                  <a:pt x="81" y="29"/>
                  <a:pt x="78" y="24"/>
                  <a:pt x="75" y="21"/>
                </a:cubicBezTo>
                <a:cubicBezTo>
                  <a:pt x="79" y="8"/>
                  <a:pt x="79" y="8"/>
                  <a:pt x="79" y="8"/>
                </a:cubicBezTo>
                <a:cubicBezTo>
                  <a:pt x="75" y="5"/>
                  <a:pt x="70" y="2"/>
                  <a:pt x="64" y="0"/>
                </a:cubicBezTo>
                <a:close/>
                <a:moveTo>
                  <a:pt x="48" y="65"/>
                </a:moveTo>
                <a:cubicBezTo>
                  <a:pt x="37" y="65"/>
                  <a:pt x="28" y="56"/>
                  <a:pt x="28" y="45"/>
                </a:cubicBezTo>
                <a:cubicBezTo>
                  <a:pt x="28" y="34"/>
                  <a:pt x="37" y="25"/>
                  <a:pt x="48" y="25"/>
                </a:cubicBezTo>
                <a:cubicBezTo>
                  <a:pt x="59" y="25"/>
                  <a:pt x="68" y="34"/>
                  <a:pt x="68" y="45"/>
                </a:cubicBezTo>
                <a:cubicBezTo>
                  <a:pt x="68" y="56"/>
                  <a:pt x="59" y="65"/>
                  <a:pt x="48" y="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nvGrpSpPr>
          <p:cNvPr id="28679" name="组合 287"/>
          <p:cNvGrpSpPr>
            <a:grpSpLocks/>
          </p:cNvGrpSpPr>
          <p:nvPr/>
        </p:nvGrpSpPr>
        <p:grpSpPr bwMode="auto">
          <a:xfrm>
            <a:off x="4214815" y="1798639"/>
            <a:ext cx="409575" cy="325437"/>
            <a:chOff x="4214377" y="1144368"/>
            <a:chExt cx="410062" cy="325159"/>
          </a:xfrm>
        </p:grpSpPr>
        <p:sp>
          <p:nvSpPr>
            <p:cNvPr id="28924" name="Freeform 40"/>
            <p:cNvSpPr>
              <a:spLocks noEditPoints="1"/>
            </p:cNvSpPr>
            <p:nvPr/>
          </p:nvSpPr>
          <p:spPr bwMode="auto">
            <a:xfrm>
              <a:off x="4214377" y="1144368"/>
              <a:ext cx="410062" cy="325159"/>
            </a:xfrm>
            <a:custGeom>
              <a:avLst/>
              <a:gdLst>
                <a:gd name="T0" fmla="*/ 587380396 w 227"/>
                <a:gd name="T1" fmla="*/ 94633914 h 180"/>
                <a:gd name="T2" fmla="*/ 525379744 w 227"/>
                <a:gd name="T3" fmla="*/ 0 h 180"/>
                <a:gd name="T4" fmla="*/ 339375982 w 227"/>
                <a:gd name="T5" fmla="*/ 0 h 180"/>
                <a:gd name="T6" fmla="*/ 277373524 w 227"/>
                <a:gd name="T7" fmla="*/ 94633914 h 180"/>
                <a:gd name="T8" fmla="*/ 0 w 227"/>
                <a:gd name="T9" fmla="*/ 94633914 h 180"/>
                <a:gd name="T10" fmla="*/ 0 w 227"/>
                <a:gd name="T11" fmla="*/ 587379863 h 180"/>
                <a:gd name="T12" fmla="*/ 740752616 w 227"/>
                <a:gd name="T13" fmla="*/ 587379863 h 180"/>
                <a:gd name="T14" fmla="*/ 740752616 w 227"/>
                <a:gd name="T15" fmla="*/ 94633914 h 180"/>
                <a:gd name="T16" fmla="*/ 587380396 w 227"/>
                <a:gd name="T17" fmla="*/ 94633914 h 180"/>
                <a:gd name="T18" fmla="*/ 711383506 w 227"/>
                <a:gd name="T19" fmla="*/ 558010779 h 180"/>
                <a:gd name="T20" fmla="*/ 29369110 w 227"/>
                <a:gd name="T21" fmla="*/ 558010779 h 180"/>
                <a:gd name="T22" fmla="*/ 29369110 w 227"/>
                <a:gd name="T23" fmla="*/ 124002998 h 180"/>
                <a:gd name="T24" fmla="*/ 277373524 w 227"/>
                <a:gd name="T25" fmla="*/ 124002998 h 180"/>
                <a:gd name="T26" fmla="*/ 293691101 w 227"/>
                <a:gd name="T27" fmla="*/ 124002998 h 180"/>
                <a:gd name="T28" fmla="*/ 300217771 w 227"/>
                <a:gd name="T29" fmla="*/ 110949670 h 180"/>
                <a:gd name="T30" fmla="*/ 355691753 w 227"/>
                <a:gd name="T31" fmla="*/ 32631512 h 180"/>
                <a:gd name="T32" fmla="*/ 509063973 w 227"/>
                <a:gd name="T33" fmla="*/ 32631512 h 180"/>
                <a:gd name="T34" fmla="*/ 564537955 w 227"/>
                <a:gd name="T35" fmla="*/ 110949670 h 180"/>
                <a:gd name="T36" fmla="*/ 571064625 w 227"/>
                <a:gd name="T37" fmla="*/ 124002998 h 180"/>
                <a:gd name="T38" fmla="*/ 587380396 w 227"/>
                <a:gd name="T39" fmla="*/ 124002998 h 180"/>
                <a:gd name="T40" fmla="*/ 711383506 w 227"/>
                <a:gd name="T41" fmla="*/ 124002998 h 180"/>
                <a:gd name="T42" fmla="*/ 711383506 w 227"/>
                <a:gd name="T43" fmla="*/ 558010779 h 1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27" h="180">
                  <a:moveTo>
                    <a:pt x="180" y="29"/>
                  </a:moveTo>
                  <a:lnTo>
                    <a:pt x="161" y="0"/>
                  </a:lnTo>
                  <a:lnTo>
                    <a:pt x="104" y="0"/>
                  </a:lnTo>
                  <a:lnTo>
                    <a:pt x="85" y="29"/>
                  </a:lnTo>
                  <a:lnTo>
                    <a:pt x="0" y="29"/>
                  </a:lnTo>
                  <a:lnTo>
                    <a:pt x="0" y="180"/>
                  </a:lnTo>
                  <a:lnTo>
                    <a:pt x="227" y="180"/>
                  </a:lnTo>
                  <a:lnTo>
                    <a:pt x="227" y="29"/>
                  </a:lnTo>
                  <a:lnTo>
                    <a:pt x="180" y="29"/>
                  </a:lnTo>
                  <a:close/>
                  <a:moveTo>
                    <a:pt x="218" y="171"/>
                  </a:moveTo>
                  <a:lnTo>
                    <a:pt x="9" y="171"/>
                  </a:lnTo>
                  <a:lnTo>
                    <a:pt x="9" y="38"/>
                  </a:lnTo>
                  <a:lnTo>
                    <a:pt x="85" y="38"/>
                  </a:lnTo>
                  <a:lnTo>
                    <a:pt x="90" y="38"/>
                  </a:lnTo>
                  <a:lnTo>
                    <a:pt x="92" y="34"/>
                  </a:lnTo>
                  <a:lnTo>
                    <a:pt x="109" y="10"/>
                  </a:lnTo>
                  <a:lnTo>
                    <a:pt x="156" y="10"/>
                  </a:lnTo>
                  <a:lnTo>
                    <a:pt x="173" y="34"/>
                  </a:lnTo>
                  <a:lnTo>
                    <a:pt x="175" y="38"/>
                  </a:lnTo>
                  <a:lnTo>
                    <a:pt x="180" y="38"/>
                  </a:lnTo>
                  <a:lnTo>
                    <a:pt x="218" y="38"/>
                  </a:lnTo>
                  <a:lnTo>
                    <a:pt x="218" y="1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925" name="Freeform 41"/>
            <p:cNvSpPr>
              <a:spLocks noEditPoints="1"/>
            </p:cNvSpPr>
            <p:nvPr/>
          </p:nvSpPr>
          <p:spPr bwMode="auto">
            <a:xfrm>
              <a:off x="4351666" y="1231077"/>
              <a:ext cx="204128" cy="204128"/>
            </a:xfrm>
            <a:custGeom>
              <a:avLst/>
              <a:gdLst>
                <a:gd name="T0" fmla="*/ 434044171 w 48"/>
                <a:gd name="T1" fmla="*/ 0 h 48"/>
                <a:gd name="T2" fmla="*/ 0 w 48"/>
                <a:gd name="T3" fmla="*/ 434044171 h 48"/>
                <a:gd name="T4" fmla="*/ 434044171 w 48"/>
                <a:gd name="T5" fmla="*/ 868088341 h 48"/>
                <a:gd name="T6" fmla="*/ 868088341 w 48"/>
                <a:gd name="T7" fmla="*/ 434044171 h 48"/>
                <a:gd name="T8" fmla="*/ 434044171 w 48"/>
                <a:gd name="T9" fmla="*/ 0 h 48"/>
                <a:gd name="T10" fmla="*/ 434044171 w 48"/>
                <a:gd name="T11" fmla="*/ 795746229 h 48"/>
                <a:gd name="T12" fmla="*/ 72342113 w 48"/>
                <a:gd name="T13" fmla="*/ 434044171 h 48"/>
                <a:gd name="T14" fmla="*/ 434044171 w 48"/>
                <a:gd name="T15" fmla="*/ 72342113 h 48"/>
                <a:gd name="T16" fmla="*/ 795746229 w 48"/>
                <a:gd name="T17" fmla="*/ 434044171 h 48"/>
                <a:gd name="T18" fmla="*/ 434044171 w 48"/>
                <a:gd name="T19" fmla="*/ 795746229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8" h="48">
                  <a:moveTo>
                    <a:pt x="24" y="0"/>
                  </a:moveTo>
                  <a:cubicBezTo>
                    <a:pt x="11" y="0"/>
                    <a:pt x="0" y="11"/>
                    <a:pt x="0" y="24"/>
                  </a:cubicBezTo>
                  <a:cubicBezTo>
                    <a:pt x="0" y="37"/>
                    <a:pt x="11" y="48"/>
                    <a:pt x="24" y="48"/>
                  </a:cubicBezTo>
                  <a:cubicBezTo>
                    <a:pt x="37" y="48"/>
                    <a:pt x="48" y="37"/>
                    <a:pt x="48" y="24"/>
                  </a:cubicBezTo>
                  <a:cubicBezTo>
                    <a:pt x="48" y="11"/>
                    <a:pt x="37" y="0"/>
                    <a:pt x="24" y="0"/>
                  </a:cubicBezTo>
                  <a:close/>
                  <a:moveTo>
                    <a:pt x="24" y="44"/>
                  </a:moveTo>
                  <a:cubicBezTo>
                    <a:pt x="13" y="44"/>
                    <a:pt x="4" y="35"/>
                    <a:pt x="4" y="24"/>
                  </a:cubicBezTo>
                  <a:cubicBezTo>
                    <a:pt x="4" y="13"/>
                    <a:pt x="13" y="4"/>
                    <a:pt x="24" y="4"/>
                  </a:cubicBezTo>
                  <a:cubicBezTo>
                    <a:pt x="35" y="4"/>
                    <a:pt x="44" y="13"/>
                    <a:pt x="44" y="24"/>
                  </a:cubicBezTo>
                  <a:cubicBezTo>
                    <a:pt x="44" y="35"/>
                    <a:pt x="35" y="44"/>
                    <a:pt x="24"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926" name="Rectangle 42"/>
            <p:cNvSpPr>
              <a:spLocks noChangeArrowheads="1"/>
            </p:cNvSpPr>
            <p:nvPr/>
          </p:nvSpPr>
          <p:spPr bwMode="auto">
            <a:xfrm>
              <a:off x="4264957" y="1162433"/>
              <a:ext cx="52387" cy="1625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grpSp>
      <p:sp>
        <p:nvSpPr>
          <p:cNvPr id="28680" name="Freeform 43"/>
          <p:cNvSpPr>
            <a:spLocks noEditPoints="1"/>
          </p:cNvSpPr>
          <p:nvPr/>
        </p:nvSpPr>
        <p:spPr bwMode="auto">
          <a:xfrm>
            <a:off x="5068888" y="1747838"/>
            <a:ext cx="290512" cy="409575"/>
          </a:xfrm>
          <a:custGeom>
            <a:avLst/>
            <a:gdLst>
              <a:gd name="T0" fmla="*/ 365447007 w 68"/>
              <a:gd name="T1" fmla="*/ 218687452 h 96"/>
              <a:gd name="T2" fmla="*/ 365447007 w 68"/>
              <a:gd name="T3" fmla="*/ 528492541 h 96"/>
              <a:gd name="T4" fmla="*/ 365447007 w 68"/>
              <a:gd name="T5" fmla="*/ 728953905 h 96"/>
              <a:gd name="T6" fmla="*/ 365447007 w 68"/>
              <a:gd name="T7" fmla="*/ 1312120443 h 96"/>
              <a:gd name="T8" fmla="*/ 219268204 w 68"/>
              <a:gd name="T9" fmla="*/ 1385011994 h 96"/>
              <a:gd name="T10" fmla="*/ 200995854 w 68"/>
              <a:gd name="T11" fmla="*/ 1385011994 h 96"/>
              <a:gd name="T12" fmla="*/ 0 w 68"/>
              <a:gd name="T13" fmla="*/ 1567251537 h 96"/>
              <a:gd name="T14" fmla="*/ 219268204 w 68"/>
              <a:gd name="T15" fmla="*/ 1749491080 h 96"/>
              <a:gd name="T16" fmla="*/ 438536408 w 68"/>
              <a:gd name="T17" fmla="*/ 1567251537 h 96"/>
              <a:gd name="T18" fmla="*/ 438536408 w 68"/>
              <a:gd name="T19" fmla="*/ 1567251537 h 96"/>
              <a:gd name="T20" fmla="*/ 438536408 w 68"/>
              <a:gd name="T21" fmla="*/ 1567251537 h 96"/>
              <a:gd name="T22" fmla="*/ 438536408 w 68"/>
              <a:gd name="T23" fmla="*/ 710732084 h 96"/>
              <a:gd name="T24" fmla="*/ 1169434695 w 68"/>
              <a:gd name="T25" fmla="*/ 528492541 h 96"/>
              <a:gd name="T26" fmla="*/ 1169434695 w 68"/>
              <a:gd name="T27" fmla="*/ 1129880900 h 96"/>
              <a:gd name="T28" fmla="*/ 1023255892 w 68"/>
              <a:gd name="T29" fmla="*/ 1202776717 h 96"/>
              <a:gd name="T30" fmla="*/ 803987688 w 68"/>
              <a:gd name="T31" fmla="*/ 1385011994 h 96"/>
              <a:gd name="T32" fmla="*/ 1023255892 w 68"/>
              <a:gd name="T33" fmla="*/ 1567251537 h 96"/>
              <a:gd name="T34" fmla="*/ 1242524096 w 68"/>
              <a:gd name="T35" fmla="*/ 1385011994 h 96"/>
              <a:gd name="T36" fmla="*/ 1242524096 w 68"/>
              <a:gd name="T37" fmla="*/ 1385011994 h 96"/>
              <a:gd name="T38" fmla="*/ 1242524096 w 68"/>
              <a:gd name="T39" fmla="*/ 1385011994 h 96"/>
              <a:gd name="T40" fmla="*/ 1242524096 w 68"/>
              <a:gd name="T41" fmla="*/ 510266454 h 96"/>
              <a:gd name="T42" fmla="*/ 1242524096 w 68"/>
              <a:gd name="T43" fmla="*/ 346252998 h 96"/>
              <a:gd name="T44" fmla="*/ 1242524096 w 68"/>
              <a:gd name="T45" fmla="*/ 0 h 96"/>
              <a:gd name="T46" fmla="*/ 365447007 w 68"/>
              <a:gd name="T47" fmla="*/ 218687452 h 96"/>
              <a:gd name="T48" fmla="*/ 219268204 w 68"/>
              <a:gd name="T49" fmla="*/ 1676595263 h 96"/>
              <a:gd name="T50" fmla="*/ 73089401 w 68"/>
              <a:gd name="T51" fmla="*/ 1567251537 h 96"/>
              <a:gd name="T52" fmla="*/ 219268204 w 68"/>
              <a:gd name="T53" fmla="*/ 1457907811 h 96"/>
              <a:gd name="T54" fmla="*/ 365447007 w 68"/>
              <a:gd name="T55" fmla="*/ 1567251537 h 96"/>
              <a:gd name="T56" fmla="*/ 219268204 w 68"/>
              <a:gd name="T57" fmla="*/ 1676595263 h 96"/>
              <a:gd name="T58" fmla="*/ 1023255892 w 68"/>
              <a:gd name="T59" fmla="*/ 1494355720 h 96"/>
              <a:gd name="T60" fmla="*/ 877077089 w 68"/>
              <a:gd name="T61" fmla="*/ 1385011994 h 96"/>
              <a:gd name="T62" fmla="*/ 1023255892 w 68"/>
              <a:gd name="T63" fmla="*/ 1275672534 h 96"/>
              <a:gd name="T64" fmla="*/ 1169434695 w 68"/>
              <a:gd name="T65" fmla="*/ 1385011994 h 96"/>
              <a:gd name="T66" fmla="*/ 1023255892 w 68"/>
              <a:gd name="T67" fmla="*/ 1494355720 h 96"/>
              <a:gd name="T68" fmla="*/ 1169434695 w 68"/>
              <a:gd name="T69" fmla="*/ 455596724 h 96"/>
              <a:gd name="T70" fmla="*/ 438536408 w 68"/>
              <a:gd name="T71" fmla="*/ 637836267 h 96"/>
              <a:gd name="T72" fmla="*/ 438536408 w 68"/>
              <a:gd name="T73" fmla="*/ 528492541 h 96"/>
              <a:gd name="T74" fmla="*/ 438536408 w 68"/>
              <a:gd name="T75" fmla="*/ 273357181 h 96"/>
              <a:gd name="T76" fmla="*/ 1169434695 w 68"/>
              <a:gd name="T77" fmla="*/ 91117638 h 96"/>
              <a:gd name="T78" fmla="*/ 1169434695 w 68"/>
              <a:gd name="T79" fmla="*/ 346252998 h 96"/>
              <a:gd name="T80" fmla="*/ 1169434695 w 68"/>
              <a:gd name="T81" fmla="*/ 455596724 h 9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8" h="96">
                <a:moveTo>
                  <a:pt x="20" y="12"/>
                </a:moveTo>
                <a:cubicBezTo>
                  <a:pt x="20" y="29"/>
                  <a:pt x="20" y="29"/>
                  <a:pt x="20" y="29"/>
                </a:cubicBezTo>
                <a:cubicBezTo>
                  <a:pt x="20" y="29"/>
                  <a:pt x="20" y="34"/>
                  <a:pt x="20" y="40"/>
                </a:cubicBezTo>
                <a:cubicBezTo>
                  <a:pt x="20" y="52"/>
                  <a:pt x="20" y="71"/>
                  <a:pt x="20" y="72"/>
                </a:cubicBezTo>
                <a:cubicBezTo>
                  <a:pt x="20" y="73"/>
                  <a:pt x="19" y="76"/>
                  <a:pt x="12" y="76"/>
                </a:cubicBezTo>
                <a:cubicBezTo>
                  <a:pt x="11" y="76"/>
                  <a:pt x="11" y="76"/>
                  <a:pt x="11" y="76"/>
                </a:cubicBezTo>
                <a:cubicBezTo>
                  <a:pt x="5" y="77"/>
                  <a:pt x="0" y="81"/>
                  <a:pt x="0" y="86"/>
                </a:cubicBezTo>
                <a:cubicBezTo>
                  <a:pt x="0" y="92"/>
                  <a:pt x="5" y="96"/>
                  <a:pt x="12" y="96"/>
                </a:cubicBezTo>
                <a:cubicBezTo>
                  <a:pt x="19" y="96"/>
                  <a:pt x="24" y="92"/>
                  <a:pt x="24" y="86"/>
                </a:cubicBezTo>
                <a:cubicBezTo>
                  <a:pt x="24" y="86"/>
                  <a:pt x="24" y="86"/>
                  <a:pt x="24" y="86"/>
                </a:cubicBezTo>
                <a:cubicBezTo>
                  <a:pt x="24" y="86"/>
                  <a:pt x="24" y="86"/>
                  <a:pt x="24" y="86"/>
                </a:cubicBezTo>
                <a:cubicBezTo>
                  <a:pt x="24" y="39"/>
                  <a:pt x="24" y="39"/>
                  <a:pt x="24" y="39"/>
                </a:cubicBezTo>
                <a:cubicBezTo>
                  <a:pt x="64" y="29"/>
                  <a:pt x="64" y="29"/>
                  <a:pt x="64" y="29"/>
                </a:cubicBezTo>
                <a:cubicBezTo>
                  <a:pt x="64" y="41"/>
                  <a:pt x="64" y="61"/>
                  <a:pt x="64" y="62"/>
                </a:cubicBezTo>
                <a:cubicBezTo>
                  <a:pt x="64" y="63"/>
                  <a:pt x="63" y="66"/>
                  <a:pt x="56" y="66"/>
                </a:cubicBezTo>
                <a:cubicBezTo>
                  <a:pt x="49" y="66"/>
                  <a:pt x="44" y="70"/>
                  <a:pt x="44" y="76"/>
                </a:cubicBezTo>
                <a:cubicBezTo>
                  <a:pt x="44" y="82"/>
                  <a:pt x="49" y="86"/>
                  <a:pt x="56" y="86"/>
                </a:cubicBezTo>
                <a:cubicBezTo>
                  <a:pt x="63" y="86"/>
                  <a:pt x="68" y="82"/>
                  <a:pt x="68" y="76"/>
                </a:cubicBezTo>
                <a:cubicBezTo>
                  <a:pt x="68" y="76"/>
                  <a:pt x="68" y="76"/>
                  <a:pt x="68" y="76"/>
                </a:cubicBezTo>
                <a:cubicBezTo>
                  <a:pt x="68" y="76"/>
                  <a:pt x="68" y="76"/>
                  <a:pt x="68" y="76"/>
                </a:cubicBezTo>
                <a:cubicBezTo>
                  <a:pt x="68" y="28"/>
                  <a:pt x="68" y="28"/>
                  <a:pt x="68" y="28"/>
                </a:cubicBezTo>
                <a:cubicBezTo>
                  <a:pt x="68" y="19"/>
                  <a:pt x="68" y="19"/>
                  <a:pt x="68" y="19"/>
                </a:cubicBezTo>
                <a:cubicBezTo>
                  <a:pt x="68" y="0"/>
                  <a:pt x="68" y="0"/>
                  <a:pt x="68" y="0"/>
                </a:cubicBezTo>
                <a:lnTo>
                  <a:pt x="20" y="12"/>
                </a:lnTo>
                <a:close/>
                <a:moveTo>
                  <a:pt x="12" y="92"/>
                </a:moveTo>
                <a:cubicBezTo>
                  <a:pt x="8" y="92"/>
                  <a:pt x="4" y="89"/>
                  <a:pt x="4" y="86"/>
                </a:cubicBezTo>
                <a:cubicBezTo>
                  <a:pt x="4" y="83"/>
                  <a:pt x="8" y="80"/>
                  <a:pt x="12" y="80"/>
                </a:cubicBezTo>
                <a:cubicBezTo>
                  <a:pt x="16" y="80"/>
                  <a:pt x="20" y="83"/>
                  <a:pt x="20" y="86"/>
                </a:cubicBezTo>
                <a:cubicBezTo>
                  <a:pt x="20" y="89"/>
                  <a:pt x="16" y="92"/>
                  <a:pt x="12" y="92"/>
                </a:cubicBezTo>
                <a:close/>
                <a:moveTo>
                  <a:pt x="56" y="82"/>
                </a:moveTo>
                <a:cubicBezTo>
                  <a:pt x="52" y="82"/>
                  <a:pt x="48" y="79"/>
                  <a:pt x="48" y="76"/>
                </a:cubicBezTo>
                <a:cubicBezTo>
                  <a:pt x="48" y="73"/>
                  <a:pt x="52" y="70"/>
                  <a:pt x="56" y="70"/>
                </a:cubicBezTo>
                <a:cubicBezTo>
                  <a:pt x="60" y="70"/>
                  <a:pt x="64" y="73"/>
                  <a:pt x="64" y="76"/>
                </a:cubicBezTo>
                <a:cubicBezTo>
                  <a:pt x="64" y="79"/>
                  <a:pt x="60" y="82"/>
                  <a:pt x="56" y="82"/>
                </a:cubicBezTo>
                <a:close/>
                <a:moveTo>
                  <a:pt x="64" y="25"/>
                </a:moveTo>
                <a:cubicBezTo>
                  <a:pt x="24" y="35"/>
                  <a:pt x="24" y="35"/>
                  <a:pt x="24" y="35"/>
                </a:cubicBezTo>
                <a:cubicBezTo>
                  <a:pt x="24" y="29"/>
                  <a:pt x="24" y="29"/>
                  <a:pt x="24" y="29"/>
                </a:cubicBezTo>
                <a:cubicBezTo>
                  <a:pt x="24" y="15"/>
                  <a:pt x="24" y="15"/>
                  <a:pt x="24" y="15"/>
                </a:cubicBezTo>
                <a:cubicBezTo>
                  <a:pt x="64" y="5"/>
                  <a:pt x="64" y="5"/>
                  <a:pt x="64" y="5"/>
                </a:cubicBezTo>
                <a:cubicBezTo>
                  <a:pt x="64" y="19"/>
                  <a:pt x="64" y="19"/>
                  <a:pt x="64" y="19"/>
                </a:cubicBezTo>
                <a:cubicBezTo>
                  <a:pt x="64" y="19"/>
                  <a:pt x="64" y="22"/>
                  <a:pt x="64"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nvGrpSpPr>
          <p:cNvPr id="28681" name="组合 292"/>
          <p:cNvGrpSpPr>
            <a:grpSpLocks/>
          </p:cNvGrpSpPr>
          <p:nvPr/>
        </p:nvGrpSpPr>
        <p:grpSpPr bwMode="auto">
          <a:xfrm>
            <a:off x="5856291" y="1816100"/>
            <a:ext cx="409575" cy="273050"/>
            <a:chOff x="5856428" y="1162433"/>
            <a:chExt cx="410061" cy="272772"/>
          </a:xfrm>
        </p:grpSpPr>
        <p:sp>
          <p:nvSpPr>
            <p:cNvPr id="28921" name="Freeform 44"/>
            <p:cNvSpPr>
              <a:spLocks noEditPoints="1"/>
            </p:cNvSpPr>
            <p:nvPr/>
          </p:nvSpPr>
          <p:spPr bwMode="auto">
            <a:xfrm>
              <a:off x="5856428" y="1162433"/>
              <a:ext cx="307094" cy="272772"/>
            </a:xfrm>
            <a:custGeom>
              <a:avLst/>
              <a:gdLst>
                <a:gd name="T0" fmla="*/ 0 w 170"/>
                <a:gd name="T1" fmla="*/ 492745457 h 151"/>
                <a:gd name="T2" fmla="*/ 554745440 w 170"/>
                <a:gd name="T3" fmla="*/ 492745457 h 151"/>
                <a:gd name="T4" fmla="*/ 554745440 w 170"/>
                <a:gd name="T5" fmla="*/ 0 h 151"/>
                <a:gd name="T6" fmla="*/ 0 w 170"/>
                <a:gd name="T7" fmla="*/ 0 h 151"/>
                <a:gd name="T8" fmla="*/ 0 w 170"/>
                <a:gd name="T9" fmla="*/ 492745457 h 151"/>
                <a:gd name="T10" fmla="*/ 29369025 w 170"/>
                <a:gd name="T11" fmla="*/ 29369054 h 151"/>
                <a:gd name="T12" fmla="*/ 525376415 w 170"/>
                <a:gd name="T13" fmla="*/ 29369054 h 151"/>
                <a:gd name="T14" fmla="*/ 525376415 w 170"/>
                <a:gd name="T15" fmla="*/ 463376403 h 151"/>
                <a:gd name="T16" fmla="*/ 29369025 w 170"/>
                <a:gd name="T17" fmla="*/ 463376403 h 151"/>
                <a:gd name="T18" fmla="*/ 29369025 w 170"/>
                <a:gd name="T19" fmla="*/ 29369054 h 1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0" h="151">
                  <a:moveTo>
                    <a:pt x="0" y="151"/>
                  </a:moveTo>
                  <a:lnTo>
                    <a:pt x="170" y="151"/>
                  </a:lnTo>
                  <a:lnTo>
                    <a:pt x="170" y="0"/>
                  </a:lnTo>
                  <a:lnTo>
                    <a:pt x="0" y="0"/>
                  </a:lnTo>
                  <a:lnTo>
                    <a:pt x="0" y="151"/>
                  </a:lnTo>
                  <a:close/>
                  <a:moveTo>
                    <a:pt x="9" y="9"/>
                  </a:moveTo>
                  <a:lnTo>
                    <a:pt x="161" y="9"/>
                  </a:lnTo>
                  <a:lnTo>
                    <a:pt x="161" y="142"/>
                  </a:lnTo>
                  <a:lnTo>
                    <a:pt x="9" y="142"/>
                  </a:lnTo>
                  <a:lnTo>
                    <a:pt x="9"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922" name="Freeform 45"/>
            <p:cNvSpPr>
              <a:spLocks noEditPoints="1"/>
            </p:cNvSpPr>
            <p:nvPr/>
          </p:nvSpPr>
          <p:spPr bwMode="auto">
            <a:xfrm>
              <a:off x="6197844" y="1196755"/>
              <a:ext cx="68645" cy="204128"/>
            </a:xfrm>
            <a:custGeom>
              <a:avLst/>
              <a:gdLst>
                <a:gd name="T0" fmla="*/ 0 w 38"/>
                <a:gd name="T1" fmla="*/ 124003244 h 113"/>
                <a:gd name="T2" fmla="*/ 0 w 38"/>
                <a:gd name="T3" fmla="*/ 244742246 h 113"/>
                <a:gd name="T4" fmla="*/ 124003580 w 38"/>
                <a:gd name="T5" fmla="*/ 368745490 h 113"/>
                <a:gd name="T6" fmla="*/ 124003580 w 38"/>
                <a:gd name="T7" fmla="*/ 0 h 113"/>
                <a:gd name="T8" fmla="*/ 0 w 38"/>
                <a:gd name="T9" fmla="*/ 124003244 h 113"/>
                <a:gd name="T10" fmla="*/ 94634358 w 38"/>
                <a:gd name="T11" fmla="*/ 293691418 h 113"/>
                <a:gd name="T12" fmla="*/ 32631665 w 38"/>
                <a:gd name="T13" fmla="*/ 231688893 h 113"/>
                <a:gd name="T14" fmla="*/ 32631665 w 38"/>
                <a:gd name="T15" fmla="*/ 137056597 h 113"/>
                <a:gd name="T16" fmla="*/ 94634358 w 38"/>
                <a:gd name="T17" fmla="*/ 75054072 h 113"/>
                <a:gd name="T18" fmla="*/ 94634358 w 38"/>
                <a:gd name="T19" fmla="*/ 293691418 h 1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8" h="113">
                  <a:moveTo>
                    <a:pt x="0" y="38"/>
                  </a:moveTo>
                  <a:lnTo>
                    <a:pt x="0" y="75"/>
                  </a:lnTo>
                  <a:lnTo>
                    <a:pt x="38" y="113"/>
                  </a:lnTo>
                  <a:lnTo>
                    <a:pt x="38" y="0"/>
                  </a:lnTo>
                  <a:lnTo>
                    <a:pt x="0" y="38"/>
                  </a:lnTo>
                  <a:close/>
                  <a:moveTo>
                    <a:pt x="29" y="90"/>
                  </a:moveTo>
                  <a:lnTo>
                    <a:pt x="10" y="71"/>
                  </a:lnTo>
                  <a:lnTo>
                    <a:pt x="10" y="42"/>
                  </a:lnTo>
                  <a:lnTo>
                    <a:pt x="29" y="23"/>
                  </a:lnTo>
                  <a:lnTo>
                    <a:pt x="29"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923" name="Rectangle 46"/>
            <p:cNvSpPr>
              <a:spLocks noChangeArrowheads="1"/>
            </p:cNvSpPr>
            <p:nvPr/>
          </p:nvSpPr>
          <p:spPr bwMode="auto">
            <a:xfrm>
              <a:off x="5890750" y="1196755"/>
              <a:ext cx="34323" cy="686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grpSp>
      <p:sp>
        <p:nvSpPr>
          <p:cNvPr id="28682" name="Freeform 47"/>
          <p:cNvSpPr>
            <a:spLocks noEditPoints="1"/>
          </p:cNvSpPr>
          <p:nvPr/>
        </p:nvSpPr>
        <p:spPr bwMode="auto">
          <a:xfrm>
            <a:off x="6677025" y="1816100"/>
            <a:ext cx="411163" cy="273050"/>
          </a:xfrm>
          <a:custGeom>
            <a:avLst/>
            <a:gdLst>
              <a:gd name="T0" fmla="*/ 0 w 228"/>
              <a:gd name="T1" fmla="*/ 0 h 151"/>
              <a:gd name="T2" fmla="*/ 0 w 228"/>
              <a:gd name="T3" fmla="*/ 493247646 h 151"/>
              <a:gd name="T4" fmla="*/ 742740713 w 228"/>
              <a:gd name="T5" fmla="*/ 493247646 h 151"/>
              <a:gd name="T6" fmla="*/ 742740713 w 228"/>
              <a:gd name="T7" fmla="*/ 0 h 151"/>
              <a:gd name="T8" fmla="*/ 0 w 228"/>
              <a:gd name="T9" fmla="*/ 0 h 151"/>
              <a:gd name="T10" fmla="*/ 687361745 w 228"/>
              <a:gd name="T11" fmla="*/ 29398986 h 151"/>
              <a:gd name="T12" fmla="*/ 371370356 w 228"/>
              <a:gd name="T13" fmla="*/ 261323316 h 151"/>
              <a:gd name="T14" fmla="*/ 55378967 w 228"/>
              <a:gd name="T15" fmla="*/ 29398986 h 151"/>
              <a:gd name="T16" fmla="*/ 687361745 w 228"/>
              <a:gd name="T17" fmla="*/ 29398986 h 151"/>
              <a:gd name="T18" fmla="*/ 32575651 w 228"/>
              <a:gd name="T19" fmla="*/ 463848660 h 151"/>
              <a:gd name="T20" fmla="*/ 32575651 w 228"/>
              <a:gd name="T21" fmla="*/ 45731354 h 151"/>
              <a:gd name="T22" fmla="*/ 371370356 w 228"/>
              <a:gd name="T23" fmla="*/ 293988053 h 151"/>
              <a:gd name="T24" fmla="*/ 710165062 w 228"/>
              <a:gd name="T25" fmla="*/ 45731354 h 151"/>
              <a:gd name="T26" fmla="*/ 710165062 w 228"/>
              <a:gd name="T27" fmla="*/ 463848660 h 151"/>
              <a:gd name="T28" fmla="*/ 32575651 w 228"/>
              <a:gd name="T29" fmla="*/ 463848660 h 15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8" h="151">
                <a:moveTo>
                  <a:pt x="0" y="0"/>
                </a:moveTo>
                <a:lnTo>
                  <a:pt x="0" y="151"/>
                </a:lnTo>
                <a:lnTo>
                  <a:pt x="228" y="151"/>
                </a:lnTo>
                <a:lnTo>
                  <a:pt x="228" y="0"/>
                </a:lnTo>
                <a:lnTo>
                  <a:pt x="0" y="0"/>
                </a:lnTo>
                <a:close/>
                <a:moveTo>
                  <a:pt x="211" y="9"/>
                </a:moveTo>
                <a:lnTo>
                  <a:pt x="114" y="80"/>
                </a:lnTo>
                <a:lnTo>
                  <a:pt x="17" y="9"/>
                </a:lnTo>
                <a:lnTo>
                  <a:pt x="211" y="9"/>
                </a:lnTo>
                <a:close/>
                <a:moveTo>
                  <a:pt x="10" y="142"/>
                </a:moveTo>
                <a:lnTo>
                  <a:pt x="10" y="14"/>
                </a:lnTo>
                <a:lnTo>
                  <a:pt x="114" y="90"/>
                </a:lnTo>
                <a:lnTo>
                  <a:pt x="218" y="14"/>
                </a:lnTo>
                <a:lnTo>
                  <a:pt x="218" y="142"/>
                </a:lnTo>
                <a:lnTo>
                  <a:pt x="10" y="1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683" name="Freeform 48"/>
          <p:cNvSpPr>
            <a:spLocks noEditPoints="1"/>
          </p:cNvSpPr>
          <p:nvPr/>
        </p:nvSpPr>
        <p:spPr bwMode="auto">
          <a:xfrm>
            <a:off x="4230690" y="2601917"/>
            <a:ext cx="377825" cy="307975"/>
          </a:xfrm>
          <a:custGeom>
            <a:avLst/>
            <a:gdLst>
              <a:gd name="T0" fmla="*/ 682518265 w 209"/>
              <a:gd name="T1" fmla="*/ 186536834 h 170"/>
              <a:gd name="T2" fmla="*/ 682518265 w 209"/>
              <a:gd name="T3" fmla="*/ 62178341 h 170"/>
              <a:gd name="T4" fmla="*/ 342891554 w 209"/>
              <a:gd name="T5" fmla="*/ 62178341 h 170"/>
              <a:gd name="T6" fmla="*/ 280845096 w 209"/>
              <a:gd name="T7" fmla="*/ 0 h 170"/>
              <a:gd name="T8" fmla="*/ 0 w 209"/>
              <a:gd name="T9" fmla="*/ 0 h 170"/>
              <a:gd name="T10" fmla="*/ 0 w 209"/>
              <a:gd name="T11" fmla="*/ 94905214 h 170"/>
              <a:gd name="T12" fmla="*/ 0 w 209"/>
              <a:gd name="T13" fmla="*/ 94905214 h 170"/>
              <a:gd name="T14" fmla="*/ 0 w 209"/>
              <a:gd name="T15" fmla="*/ 186536834 h 170"/>
              <a:gd name="T16" fmla="*/ 0 w 209"/>
              <a:gd name="T17" fmla="*/ 186536834 h 170"/>
              <a:gd name="T18" fmla="*/ 0 w 209"/>
              <a:gd name="T19" fmla="*/ 556336910 h 170"/>
              <a:gd name="T20" fmla="*/ 682518265 w 209"/>
              <a:gd name="T21" fmla="*/ 556336910 h 170"/>
              <a:gd name="T22" fmla="*/ 682518265 w 209"/>
              <a:gd name="T23" fmla="*/ 186536834 h 170"/>
              <a:gd name="T24" fmla="*/ 682518265 w 209"/>
              <a:gd name="T25" fmla="*/ 186536834 h 170"/>
              <a:gd name="T26" fmla="*/ 32655650 w 209"/>
              <a:gd name="T27" fmla="*/ 62178341 h 170"/>
              <a:gd name="T28" fmla="*/ 32655650 w 209"/>
              <a:gd name="T29" fmla="*/ 32725061 h 170"/>
              <a:gd name="T30" fmla="*/ 264517271 w 209"/>
              <a:gd name="T31" fmla="*/ 32725061 h 170"/>
              <a:gd name="T32" fmla="*/ 316767395 w 209"/>
              <a:gd name="T33" fmla="*/ 85086246 h 170"/>
              <a:gd name="T34" fmla="*/ 326563729 w 209"/>
              <a:gd name="T35" fmla="*/ 94905214 h 170"/>
              <a:gd name="T36" fmla="*/ 342891554 w 209"/>
              <a:gd name="T37" fmla="*/ 94905214 h 170"/>
              <a:gd name="T38" fmla="*/ 649862616 w 209"/>
              <a:gd name="T39" fmla="*/ 94905214 h 170"/>
              <a:gd name="T40" fmla="*/ 649862616 w 209"/>
              <a:gd name="T41" fmla="*/ 186536834 h 170"/>
              <a:gd name="T42" fmla="*/ 32655650 w 209"/>
              <a:gd name="T43" fmla="*/ 186536834 h 170"/>
              <a:gd name="T44" fmla="*/ 32655650 w 209"/>
              <a:gd name="T45" fmla="*/ 94905214 h 170"/>
              <a:gd name="T46" fmla="*/ 32655650 w 209"/>
              <a:gd name="T47" fmla="*/ 62178341 h 170"/>
              <a:gd name="T48" fmla="*/ 649862616 w 209"/>
              <a:gd name="T49" fmla="*/ 526883630 h 170"/>
              <a:gd name="T50" fmla="*/ 32655650 w 209"/>
              <a:gd name="T51" fmla="*/ 526883630 h 170"/>
              <a:gd name="T52" fmla="*/ 32655650 w 209"/>
              <a:gd name="T53" fmla="*/ 215990114 h 170"/>
              <a:gd name="T54" fmla="*/ 649862616 w 209"/>
              <a:gd name="T55" fmla="*/ 215990114 h 170"/>
              <a:gd name="T56" fmla="*/ 649862616 w 209"/>
              <a:gd name="T57" fmla="*/ 526883630 h 1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09" h="170">
                <a:moveTo>
                  <a:pt x="209" y="57"/>
                </a:moveTo>
                <a:lnTo>
                  <a:pt x="209" y="19"/>
                </a:lnTo>
                <a:lnTo>
                  <a:pt x="105" y="19"/>
                </a:lnTo>
                <a:lnTo>
                  <a:pt x="86" y="0"/>
                </a:lnTo>
                <a:lnTo>
                  <a:pt x="0" y="0"/>
                </a:lnTo>
                <a:lnTo>
                  <a:pt x="0" y="29"/>
                </a:lnTo>
                <a:lnTo>
                  <a:pt x="0" y="57"/>
                </a:lnTo>
                <a:lnTo>
                  <a:pt x="0" y="170"/>
                </a:lnTo>
                <a:lnTo>
                  <a:pt x="209" y="170"/>
                </a:lnTo>
                <a:lnTo>
                  <a:pt x="209" y="57"/>
                </a:lnTo>
                <a:close/>
                <a:moveTo>
                  <a:pt x="10" y="19"/>
                </a:moveTo>
                <a:lnTo>
                  <a:pt x="10" y="10"/>
                </a:lnTo>
                <a:lnTo>
                  <a:pt x="81" y="10"/>
                </a:lnTo>
                <a:lnTo>
                  <a:pt x="97" y="26"/>
                </a:lnTo>
                <a:lnTo>
                  <a:pt x="100" y="29"/>
                </a:lnTo>
                <a:lnTo>
                  <a:pt x="105" y="29"/>
                </a:lnTo>
                <a:lnTo>
                  <a:pt x="199" y="29"/>
                </a:lnTo>
                <a:lnTo>
                  <a:pt x="199" y="57"/>
                </a:lnTo>
                <a:lnTo>
                  <a:pt x="10" y="57"/>
                </a:lnTo>
                <a:lnTo>
                  <a:pt x="10" y="29"/>
                </a:lnTo>
                <a:lnTo>
                  <a:pt x="10" y="19"/>
                </a:lnTo>
                <a:close/>
                <a:moveTo>
                  <a:pt x="199" y="161"/>
                </a:moveTo>
                <a:lnTo>
                  <a:pt x="10" y="161"/>
                </a:lnTo>
                <a:lnTo>
                  <a:pt x="10" y="66"/>
                </a:lnTo>
                <a:lnTo>
                  <a:pt x="199" y="66"/>
                </a:lnTo>
                <a:lnTo>
                  <a:pt x="199" y="1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684" name="Freeform 49"/>
          <p:cNvSpPr>
            <a:spLocks noEditPoints="1"/>
          </p:cNvSpPr>
          <p:nvPr/>
        </p:nvSpPr>
        <p:spPr bwMode="auto">
          <a:xfrm>
            <a:off x="946153" y="2601913"/>
            <a:ext cx="377825" cy="341312"/>
          </a:xfrm>
          <a:custGeom>
            <a:avLst/>
            <a:gdLst>
              <a:gd name="T0" fmla="*/ 682518265 w 209"/>
              <a:gd name="T1" fmla="*/ 433874370 h 189"/>
              <a:gd name="T2" fmla="*/ 682518265 w 209"/>
              <a:gd name="T3" fmla="*/ 0 h 189"/>
              <a:gd name="T4" fmla="*/ 0 w 209"/>
              <a:gd name="T5" fmla="*/ 0 h 189"/>
              <a:gd name="T6" fmla="*/ 0 w 209"/>
              <a:gd name="T7" fmla="*/ 433874370 h 189"/>
              <a:gd name="T8" fmla="*/ 326563729 w 209"/>
              <a:gd name="T9" fmla="*/ 433874370 h 189"/>
              <a:gd name="T10" fmla="*/ 326563729 w 209"/>
              <a:gd name="T11" fmla="*/ 587199305 h 189"/>
              <a:gd name="T12" fmla="*/ 231859814 w 209"/>
              <a:gd name="T13" fmla="*/ 587199305 h 189"/>
              <a:gd name="T14" fmla="*/ 202469006 w 209"/>
              <a:gd name="T15" fmla="*/ 616559360 h 189"/>
              <a:gd name="T16" fmla="*/ 326563729 w 209"/>
              <a:gd name="T17" fmla="*/ 616559360 h 189"/>
              <a:gd name="T18" fmla="*/ 355954537 w 209"/>
              <a:gd name="T19" fmla="*/ 616559360 h 189"/>
              <a:gd name="T20" fmla="*/ 480049260 w 209"/>
              <a:gd name="T21" fmla="*/ 616559360 h 189"/>
              <a:gd name="T22" fmla="*/ 450658452 w 209"/>
              <a:gd name="T23" fmla="*/ 587199305 h 189"/>
              <a:gd name="T24" fmla="*/ 355954537 w 209"/>
              <a:gd name="T25" fmla="*/ 587199305 h 189"/>
              <a:gd name="T26" fmla="*/ 355954537 w 209"/>
              <a:gd name="T27" fmla="*/ 433874370 h 189"/>
              <a:gd name="T28" fmla="*/ 682518265 w 209"/>
              <a:gd name="T29" fmla="*/ 433874370 h 189"/>
              <a:gd name="T30" fmla="*/ 32655650 w 209"/>
              <a:gd name="T31" fmla="*/ 401252888 h 189"/>
              <a:gd name="T32" fmla="*/ 32655650 w 209"/>
              <a:gd name="T33" fmla="*/ 32621481 h 189"/>
              <a:gd name="T34" fmla="*/ 649862616 w 209"/>
              <a:gd name="T35" fmla="*/ 32621481 h 189"/>
              <a:gd name="T36" fmla="*/ 649862616 w 209"/>
              <a:gd name="T37" fmla="*/ 401252888 h 189"/>
              <a:gd name="T38" fmla="*/ 355954537 w 209"/>
              <a:gd name="T39" fmla="*/ 401252888 h 189"/>
              <a:gd name="T40" fmla="*/ 326563729 w 209"/>
              <a:gd name="T41" fmla="*/ 401252888 h 189"/>
              <a:gd name="T42" fmla="*/ 32655650 w 209"/>
              <a:gd name="T43" fmla="*/ 401252888 h 18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09" h="189">
                <a:moveTo>
                  <a:pt x="209" y="133"/>
                </a:moveTo>
                <a:lnTo>
                  <a:pt x="209" y="0"/>
                </a:lnTo>
                <a:lnTo>
                  <a:pt x="0" y="0"/>
                </a:lnTo>
                <a:lnTo>
                  <a:pt x="0" y="133"/>
                </a:lnTo>
                <a:lnTo>
                  <a:pt x="100" y="133"/>
                </a:lnTo>
                <a:lnTo>
                  <a:pt x="100" y="180"/>
                </a:lnTo>
                <a:lnTo>
                  <a:pt x="71" y="180"/>
                </a:lnTo>
                <a:lnTo>
                  <a:pt x="62" y="189"/>
                </a:lnTo>
                <a:lnTo>
                  <a:pt x="100" y="189"/>
                </a:lnTo>
                <a:lnTo>
                  <a:pt x="109" y="189"/>
                </a:lnTo>
                <a:lnTo>
                  <a:pt x="147" y="189"/>
                </a:lnTo>
                <a:lnTo>
                  <a:pt x="138" y="180"/>
                </a:lnTo>
                <a:lnTo>
                  <a:pt x="109" y="180"/>
                </a:lnTo>
                <a:lnTo>
                  <a:pt x="109" y="133"/>
                </a:lnTo>
                <a:lnTo>
                  <a:pt x="209" y="133"/>
                </a:lnTo>
                <a:close/>
                <a:moveTo>
                  <a:pt x="10" y="123"/>
                </a:moveTo>
                <a:lnTo>
                  <a:pt x="10" y="10"/>
                </a:lnTo>
                <a:lnTo>
                  <a:pt x="199" y="10"/>
                </a:lnTo>
                <a:lnTo>
                  <a:pt x="199" y="123"/>
                </a:lnTo>
                <a:lnTo>
                  <a:pt x="109" y="123"/>
                </a:lnTo>
                <a:lnTo>
                  <a:pt x="100" y="123"/>
                </a:lnTo>
                <a:lnTo>
                  <a:pt x="10" y="1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nvGrpSpPr>
          <p:cNvPr id="28685" name="组合 299"/>
          <p:cNvGrpSpPr>
            <a:grpSpLocks/>
          </p:cNvGrpSpPr>
          <p:nvPr/>
        </p:nvGrpSpPr>
        <p:grpSpPr bwMode="auto">
          <a:xfrm>
            <a:off x="1768477" y="2601913"/>
            <a:ext cx="376239" cy="341312"/>
            <a:chOff x="1768462" y="1948233"/>
            <a:chExt cx="375739" cy="341417"/>
          </a:xfrm>
        </p:grpSpPr>
        <p:sp>
          <p:nvSpPr>
            <p:cNvPr id="28917" name="Freeform 50"/>
            <p:cNvSpPr>
              <a:spLocks noEditPoints="1"/>
            </p:cNvSpPr>
            <p:nvPr/>
          </p:nvSpPr>
          <p:spPr bwMode="auto">
            <a:xfrm>
              <a:off x="1768462" y="1948233"/>
              <a:ext cx="375739" cy="341417"/>
            </a:xfrm>
            <a:custGeom>
              <a:avLst/>
              <a:gdLst>
                <a:gd name="T0" fmla="*/ 678749020 w 208"/>
                <a:gd name="T1" fmla="*/ 434007845 h 189"/>
                <a:gd name="T2" fmla="*/ 678749020 w 208"/>
                <a:gd name="T3" fmla="*/ 0 h 189"/>
                <a:gd name="T4" fmla="*/ 0 w 208"/>
                <a:gd name="T5" fmla="*/ 0 h 189"/>
                <a:gd name="T6" fmla="*/ 0 w 208"/>
                <a:gd name="T7" fmla="*/ 434007845 h 189"/>
                <a:gd name="T8" fmla="*/ 323057863 w 208"/>
                <a:gd name="T9" fmla="*/ 434007845 h 189"/>
                <a:gd name="T10" fmla="*/ 323057863 w 208"/>
                <a:gd name="T11" fmla="*/ 587379949 h 189"/>
                <a:gd name="T12" fmla="*/ 231688254 w 208"/>
                <a:gd name="T13" fmla="*/ 587379949 h 189"/>
                <a:gd name="T14" fmla="*/ 199056767 w 208"/>
                <a:gd name="T15" fmla="*/ 616749036 h 189"/>
                <a:gd name="T16" fmla="*/ 323057863 w 208"/>
                <a:gd name="T17" fmla="*/ 616749036 h 189"/>
                <a:gd name="T18" fmla="*/ 355691157 w 208"/>
                <a:gd name="T19" fmla="*/ 616749036 h 189"/>
                <a:gd name="T20" fmla="*/ 479692252 w 208"/>
                <a:gd name="T21" fmla="*/ 616749036 h 189"/>
                <a:gd name="T22" fmla="*/ 447060765 w 208"/>
                <a:gd name="T23" fmla="*/ 587379949 h 189"/>
                <a:gd name="T24" fmla="*/ 355691157 w 208"/>
                <a:gd name="T25" fmla="*/ 587379949 h 189"/>
                <a:gd name="T26" fmla="*/ 355691157 w 208"/>
                <a:gd name="T27" fmla="*/ 434007845 h 189"/>
                <a:gd name="T28" fmla="*/ 678749020 w 208"/>
                <a:gd name="T29" fmla="*/ 434007845 h 189"/>
                <a:gd name="T30" fmla="*/ 29369061 w 208"/>
                <a:gd name="T31" fmla="*/ 401376328 h 189"/>
                <a:gd name="T32" fmla="*/ 29369061 w 208"/>
                <a:gd name="T33" fmla="*/ 32631517 h 189"/>
                <a:gd name="T34" fmla="*/ 649379959 w 208"/>
                <a:gd name="T35" fmla="*/ 32631517 h 189"/>
                <a:gd name="T36" fmla="*/ 649379959 w 208"/>
                <a:gd name="T37" fmla="*/ 401376328 h 189"/>
                <a:gd name="T38" fmla="*/ 355691157 w 208"/>
                <a:gd name="T39" fmla="*/ 401376328 h 189"/>
                <a:gd name="T40" fmla="*/ 323057863 w 208"/>
                <a:gd name="T41" fmla="*/ 401376328 h 189"/>
                <a:gd name="T42" fmla="*/ 29369061 w 208"/>
                <a:gd name="T43" fmla="*/ 401376328 h 18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08" h="189">
                  <a:moveTo>
                    <a:pt x="208" y="133"/>
                  </a:moveTo>
                  <a:lnTo>
                    <a:pt x="208" y="0"/>
                  </a:lnTo>
                  <a:lnTo>
                    <a:pt x="0" y="0"/>
                  </a:lnTo>
                  <a:lnTo>
                    <a:pt x="0" y="133"/>
                  </a:lnTo>
                  <a:lnTo>
                    <a:pt x="99" y="133"/>
                  </a:lnTo>
                  <a:lnTo>
                    <a:pt x="99" y="180"/>
                  </a:lnTo>
                  <a:lnTo>
                    <a:pt x="71" y="180"/>
                  </a:lnTo>
                  <a:lnTo>
                    <a:pt x="61" y="189"/>
                  </a:lnTo>
                  <a:lnTo>
                    <a:pt x="99" y="189"/>
                  </a:lnTo>
                  <a:lnTo>
                    <a:pt x="109" y="189"/>
                  </a:lnTo>
                  <a:lnTo>
                    <a:pt x="147" y="189"/>
                  </a:lnTo>
                  <a:lnTo>
                    <a:pt x="137" y="180"/>
                  </a:lnTo>
                  <a:lnTo>
                    <a:pt x="109" y="180"/>
                  </a:lnTo>
                  <a:lnTo>
                    <a:pt x="109" y="133"/>
                  </a:lnTo>
                  <a:lnTo>
                    <a:pt x="208" y="133"/>
                  </a:lnTo>
                  <a:close/>
                  <a:moveTo>
                    <a:pt x="9" y="123"/>
                  </a:moveTo>
                  <a:lnTo>
                    <a:pt x="9" y="10"/>
                  </a:lnTo>
                  <a:lnTo>
                    <a:pt x="199" y="10"/>
                  </a:lnTo>
                  <a:lnTo>
                    <a:pt x="199" y="123"/>
                  </a:lnTo>
                  <a:lnTo>
                    <a:pt x="109" y="123"/>
                  </a:lnTo>
                  <a:lnTo>
                    <a:pt x="99" y="123"/>
                  </a:lnTo>
                  <a:lnTo>
                    <a:pt x="9" y="1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918" name="Rectangle 51"/>
            <p:cNvSpPr>
              <a:spLocks noChangeArrowheads="1"/>
            </p:cNvSpPr>
            <p:nvPr/>
          </p:nvSpPr>
          <p:spPr bwMode="auto">
            <a:xfrm>
              <a:off x="1871429" y="2016878"/>
              <a:ext cx="34323" cy="1372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sp>
          <p:nvSpPr>
            <p:cNvPr id="28919" name="Rectangle 52"/>
            <p:cNvSpPr>
              <a:spLocks noChangeArrowheads="1"/>
            </p:cNvSpPr>
            <p:nvPr/>
          </p:nvSpPr>
          <p:spPr bwMode="auto">
            <a:xfrm>
              <a:off x="1940074" y="2085522"/>
              <a:ext cx="34323" cy="686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sp>
          <p:nvSpPr>
            <p:cNvPr id="28920" name="Rectangle 53"/>
            <p:cNvSpPr>
              <a:spLocks noChangeArrowheads="1"/>
            </p:cNvSpPr>
            <p:nvPr/>
          </p:nvSpPr>
          <p:spPr bwMode="auto">
            <a:xfrm>
              <a:off x="2008718" y="2051199"/>
              <a:ext cx="32516" cy="1029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grpSp>
      <p:grpSp>
        <p:nvGrpSpPr>
          <p:cNvPr id="28686" name="组合 304"/>
          <p:cNvGrpSpPr>
            <a:grpSpLocks/>
          </p:cNvGrpSpPr>
          <p:nvPr/>
        </p:nvGrpSpPr>
        <p:grpSpPr bwMode="auto">
          <a:xfrm>
            <a:off x="2589215" y="2601913"/>
            <a:ext cx="384175" cy="341312"/>
            <a:chOff x="2588584" y="1948233"/>
            <a:chExt cx="384771" cy="341417"/>
          </a:xfrm>
        </p:grpSpPr>
        <p:sp>
          <p:nvSpPr>
            <p:cNvPr id="28914" name="Freeform 54"/>
            <p:cNvSpPr>
              <a:spLocks/>
            </p:cNvSpPr>
            <p:nvPr/>
          </p:nvSpPr>
          <p:spPr bwMode="auto">
            <a:xfrm>
              <a:off x="2879421" y="2042168"/>
              <a:ext cx="43354" cy="153548"/>
            </a:xfrm>
            <a:custGeom>
              <a:avLst/>
              <a:gdLst>
                <a:gd name="T0" fmla="*/ 37592253 w 10"/>
                <a:gd name="T1" fmla="*/ 0 h 36"/>
                <a:gd name="T2" fmla="*/ 0 w 10"/>
                <a:gd name="T3" fmla="*/ 36382346 h 36"/>
                <a:gd name="T4" fmla="*/ 112772425 w 10"/>
                <a:gd name="T5" fmla="*/ 327458171 h 36"/>
                <a:gd name="T6" fmla="*/ 0 w 10"/>
                <a:gd name="T7" fmla="*/ 618533996 h 36"/>
                <a:gd name="T8" fmla="*/ 37592253 w 10"/>
                <a:gd name="T9" fmla="*/ 654916342 h 36"/>
                <a:gd name="T10" fmla="*/ 187956932 w 10"/>
                <a:gd name="T11" fmla="*/ 327458171 h 36"/>
                <a:gd name="T12" fmla="*/ 37592253 w 10"/>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36">
                  <a:moveTo>
                    <a:pt x="2" y="0"/>
                  </a:moveTo>
                  <a:cubicBezTo>
                    <a:pt x="0" y="2"/>
                    <a:pt x="0" y="2"/>
                    <a:pt x="0" y="2"/>
                  </a:cubicBezTo>
                  <a:cubicBezTo>
                    <a:pt x="4" y="7"/>
                    <a:pt x="6" y="12"/>
                    <a:pt x="6" y="18"/>
                  </a:cubicBezTo>
                  <a:cubicBezTo>
                    <a:pt x="6" y="24"/>
                    <a:pt x="4" y="29"/>
                    <a:pt x="0" y="34"/>
                  </a:cubicBezTo>
                  <a:cubicBezTo>
                    <a:pt x="2" y="36"/>
                    <a:pt x="2" y="36"/>
                    <a:pt x="2" y="36"/>
                  </a:cubicBezTo>
                  <a:cubicBezTo>
                    <a:pt x="7" y="31"/>
                    <a:pt x="10" y="25"/>
                    <a:pt x="10" y="18"/>
                  </a:cubicBezTo>
                  <a:cubicBezTo>
                    <a:pt x="10" y="11"/>
                    <a:pt x="7" y="5"/>
                    <a:pt x="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915" name="Freeform 55"/>
            <p:cNvSpPr>
              <a:spLocks/>
            </p:cNvSpPr>
            <p:nvPr/>
          </p:nvSpPr>
          <p:spPr bwMode="auto">
            <a:xfrm>
              <a:off x="2913742" y="2004232"/>
              <a:ext cx="59613" cy="231224"/>
            </a:xfrm>
            <a:custGeom>
              <a:avLst/>
              <a:gdLst>
                <a:gd name="T0" fmla="*/ 54392604 w 14"/>
                <a:gd name="T1" fmla="*/ 0 h 54"/>
                <a:gd name="T2" fmla="*/ 0 w 14"/>
                <a:gd name="T3" fmla="*/ 55005620 h 54"/>
                <a:gd name="T4" fmla="*/ 181312940 w 14"/>
                <a:gd name="T5" fmla="*/ 495042020 h 54"/>
                <a:gd name="T6" fmla="*/ 0 w 14"/>
                <a:gd name="T7" fmla="*/ 935078420 h 54"/>
                <a:gd name="T8" fmla="*/ 54392604 w 14"/>
                <a:gd name="T9" fmla="*/ 990084040 h 54"/>
                <a:gd name="T10" fmla="*/ 253836412 w 14"/>
                <a:gd name="T11" fmla="*/ 495042020 h 54"/>
                <a:gd name="T12" fmla="*/ 54392604 w 14"/>
                <a:gd name="T13" fmla="*/ 0 h 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 h="54">
                  <a:moveTo>
                    <a:pt x="3" y="0"/>
                  </a:moveTo>
                  <a:cubicBezTo>
                    <a:pt x="0" y="3"/>
                    <a:pt x="0" y="3"/>
                    <a:pt x="0" y="3"/>
                  </a:cubicBezTo>
                  <a:cubicBezTo>
                    <a:pt x="6" y="9"/>
                    <a:pt x="10" y="18"/>
                    <a:pt x="10" y="27"/>
                  </a:cubicBezTo>
                  <a:cubicBezTo>
                    <a:pt x="10" y="36"/>
                    <a:pt x="6" y="45"/>
                    <a:pt x="0" y="51"/>
                  </a:cubicBezTo>
                  <a:cubicBezTo>
                    <a:pt x="3" y="54"/>
                    <a:pt x="3" y="54"/>
                    <a:pt x="3" y="54"/>
                  </a:cubicBezTo>
                  <a:cubicBezTo>
                    <a:pt x="10" y="47"/>
                    <a:pt x="14" y="37"/>
                    <a:pt x="14" y="27"/>
                  </a:cubicBezTo>
                  <a:cubicBezTo>
                    <a:pt x="14" y="17"/>
                    <a:pt x="10" y="7"/>
                    <a:pt x="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916" name="Freeform 56"/>
            <p:cNvSpPr>
              <a:spLocks noEditPoints="1"/>
            </p:cNvSpPr>
            <p:nvPr/>
          </p:nvSpPr>
          <p:spPr bwMode="auto">
            <a:xfrm>
              <a:off x="2588584" y="1948233"/>
              <a:ext cx="256514" cy="341417"/>
            </a:xfrm>
            <a:custGeom>
              <a:avLst/>
              <a:gdLst>
                <a:gd name="T0" fmla="*/ 0 w 142"/>
                <a:gd name="T1" fmla="*/ 186003620 h 189"/>
                <a:gd name="T2" fmla="*/ 0 w 142"/>
                <a:gd name="T3" fmla="*/ 434007845 h 189"/>
                <a:gd name="T4" fmla="*/ 186003359 w 142"/>
                <a:gd name="T5" fmla="*/ 434007845 h 189"/>
                <a:gd name="T6" fmla="*/ 463376283 w 142"/>
                <a:gd name="T7" fmla="*/ 616749036 h 189"/>
                <a:gd name="T8" fmla="*/ 463376283 w 142"/>
                <a:gd name="T9" fmla="*/ 0 h 189"/>
                <a:gd name="T10" fmla="*/ 186003359 w 142"/>
                <a:gd name="T11" fmla="*/ 186003620 h 189"/>
                <a:gd name="T12" fmla="*/ 0 w 142"/>
                <a:gd name="T13" fmla="*/ 186003620 h 189"/>
                <a:gd name="T14" fmla="*/ 32631471 w 142"/>
                <a:gd name="T15" fmla="*/ 401376328 h 189"/>
                <a:gd name="T16" fmla="*/ 32631471 w 142"/>
                <a:gd name="T17" fmla="*/ 215372708 h 189"/>
                <a:gd name="T18" fmla="*/ 186003359 w 142"/>
                <a:gd name="T19" fmla="*/ 215372708 h 189"/>
                <a:gd name="T20" fmla="*/ 186003359 w 142"/>
                <a:gd name="T21" fmla="*/ 293690878 h 189"/>
                <a:gd name="T22" fmla="*/ 186003359 w 142"/>
                <a:gd name="T23" fmla="*/ 401376328 h 189"/>
                <a:gd name="T24" fmla="*/ 32631471 w 142"/>
                <a:gd name="T25" fmla="*/ 401376328 h 189"/>
                <a:gd name="T26" fmla="*/ 434007237 w 142"/>
                <a:gd name="T27" fmla="*/ 564537526 h 189"/>
                <a:gd name="T28" fmla="*/ 218634831 w 142"/>
                <a:gd name="T29" fmla="*/ 417692087 h 189"/>
                <a:gd name="T30" fmla="*/ 218634831 w 142"/>
                <a:gd name="T31" fmla="*/ 293690878 h 189"/>
                <a:gd name="T32" fmla="*/ 218634831 w 142"/>
                <a:gd name="T33" fmla="*/ 202319379 h 189"/>
                <a:gd name="T34" fmla="*/ 434007237 w 142"/>
                <a:gd name="T35" fmla="*/ 55473940 h 189"/>
                <a:gd name="T36" fmla="*/ 434007237 w 142"/>
                <a:gd name="T37" fmla="*/ 564537526 h 1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42" h="189">
                  <a:moveTo>
                    <a:pt x="0" y="57"/>
                  </a:moveTo>
                  <a:lnTo>
                    <a:pt x="0" y="133"/>
                  </a:lnTo>
                  <a:lnTo>
                    <a:pt x="57" y="133"/>
                  </a:lnTo>
                  <a:lnTo>
                    <a:pt x="142" y="189"/>
                  </a:lnTo>
                  <a:lnTo>
                    <a:pt x="142" y="0"/>
                  </a:lnTo>
                  <a:lnTo>
                    <a:pt x="57" y="57"/>
                  </a:lnTo>
                  <a:lnTo>
                    <a:pt x="0" y="57"/>
                  </a:lnTo>
                  <a:close/>
                  <a:moveTo>
                    <a:pt x="10" y="123"/>
                  </a:moveTo>
                  <a:lnTo>
                    <a:pt x="10" y="66"/>
                  </a:lnTo>
                  <a:lnTo>
                    <a:pt x="57" y="66"/>
                  </a:lnTo>
                  <a:lnTo>
                    <a:pt x="57" y="90"/>
                  </a:lnTo>
                  <a:lnTo>
                    <a:pt x="57" y="123"/>
                  </a:lnTo>
                  <a:lnTo>
                    <a:pt x="10" y="123"/>
                  </a:lnTo>
                  <a:close/>
                  <a:moveTo>
                    <a:pt x="133" y="173"/>
                  </a:moveTo>
                  <a:lnTo>
                    <a:pt x="67" y="128"/>
                  </a:lnTo>
                  <a:lnTo>
                    <a:pt x="67" y="90"/>
                  </a:lnTo>
                  <a:lnTo>
                    <a:pt x="67" y="62"/>
                  </a:lnTo>
                  <a:lnTo>
                    <a:pt x="133" y="17"/>
                  </a:lnTo>
                  <a:lnTo>
                    <a:pt x="133" y="1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grpSp>
        <p:nvGrpSpPr>
          <p:cNvPr id="28687" name="组合 308"/>
          <p:cNvGrpSpPr>
            <a:grpSpLocks/>
          </p:cNvGrpSpPr>
          <p:nvPr/>
        </p:nvGrpSpPr>
        <p:grpSpPr bwMode="auto">
          <a:xfrm>
            <a:off x="3409951" y="2601913"/>
            <a:ext cx="393700" cy="341312"/>
            <a:chOff x="3410513" y="1948233"/>
            <a:chExt cx="393803" cy="341417"/>
          </a:xfrm>
        </p:grpSpPr>
        <p:sp>
          <p:nvSpPr>
            <p:cNvPr id="28912" name="Freeform 57"/>
            <p:cNvSpPr>
              <a:spLocks noEditPoints="1"/>
            </p:cNvSpPr>
            <p:nvPr/>
          </p:nvSpPr>
          <p:spPr bwMode="auto">
            <a:xfrm>
              <a:off x="3410513" y="1948233"/>
              <a:ext cx="256514" cy="341417"/>
            </a:xfrm>
            <a:custGeom>
              <a:avLst/>
              <a:gdLst>
                <a:gd name="T0" fmla="*/ 0 w 142"/>
                <a:gd name="T1" fmla="*/ 186003620 h 189"/>
                <a:gd name="T2" fmla="*/ 0 w 142"/>
                <a:gd name="T3" fmla="*/ 434007845 h 189"/>
                <a:gd name="T4" fmla="*/ 186003359 w 142"/>
                <a:gd name="T5" fmla="*/ 434007845 h 189"/>
                <a:gd name="T6" fmla="*/ 463376283 w 142"/>
                <a:gd name="T7" fmla="*/ 616749036 h 189"/>
                <a:gd name="T8" fmla="*/ 463376283 w 142"/>
                <a:gd name="T9" fmla="*/ 0 h 189"/>
                <a:gd name="T10" fmla="*/ 186003359 w 142"/>
                <a:gd name="T11" fmla="*/ 186003620 h 189"/>
                <a:gd name="T12" fmla="*/ 0 w 142"/>
                <a:gd name="T13" fmla="*/ 186003620 h 189"/>
                <a:gd name="T14" fmla="*/ 29369047 w 142"/>
                <a:gd name="T15" fmla="*/ 401376328 h 189"/>
                <a:gd name="T16" fmla="*/ 29369047 w 142"/>
                <a:gd name="T17" fmla="*/ 215372708 h 189"/>
                <a:gd name="T18" fmla="*/ 186003359 w 142"/>
                <a:gd name="T19" fmla="*/ 215372708 h 189"/>
                <a:gd name="T20" fmla="*/ 186003359 w 142"/>
                <a:gd name="T21" fmla="*/ 401376328 h 189"/>
                <a:gd name="T22" fmla="*/ 29369047 w 142"/>
                <a:gd name="T23" fmla="*/ 401376328 h 189"/>
                <a:gd name="T24" fmla="*/ 430744812 w 142"/>
                <a:gd name="T25" fmla="*/ 564537526 h 189"/>
                <a:gd name="T26" fmla="*/ 215372406 w 142"/>
                <a:gd name="T27" fmla="*/ 417692087 h 189"/>
                <a:gd name="T28" fmla="*/ 215372406 w 142"/>
                <a:gd name="T29" fmla="*/ 202319379 h 189"/>
                <a:gd name="T30" fmla="*/ 430744812 w 142"/>
                <a:gd name="T31" fmla="*/ 55473940 h 189"/>
                <a:gd name="T32" fmla="*/ 430744812 w 142"/>
                <a:gd name="T33" fmla="*/ 564537526 h 18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42" h="189">
                  <a:moveTo>
                    <a:pt x="0" y="57"/>
                  </a:moveTo>
                  <a:lnTo>
                    <a:pt x="0" y="133"/>
                  </a:lnTo>
                  <a:lnTo>
                    <a:pt x="57" y="133"/>
                  </a:lnTo>
                  <a:lnTo>
                    <a:pt x="142" y="189"/>
                  </a:lnTo>
                  <a:lnTo>
                    <a:pt x="142" y="0"/>
                  </a:lnTo>
                  <a:lnTo>
                    <a:pt x="57" y="57"/>
                  </a:lnTo>
                  <a:lnTo>
                    <a:pt x="0" y="57"/>
                  </a:lnTo>
                  <a:close/>
                  <a:moveTo>
                    <a:pt x="9" y="123"/>
                  </a:moveTo>
                  <a:lnTo>
                    <a:pt x="9" y="66"/>
                  </a:lnTo>
                  <a:lnTo>
                    <a:pt x="57" y="66"/>
                  </a:lnTo>
                  <a:lnTo>
                    <a:pt x="57" y="123"/>
                  </a:lnTo>
                  <a:lnTo>
                    <a:pt x="9" y="123"/>
                  </a:lnTo>
                  <a:close/>
                  <a:moveTo>
                    <a:pt x="132" y="173"/>
                  </a:moveTo>
                  <a:lnTo>
                    <a:pt x="66" y="128"/>
                  </a:lnTo>
                  <a:lnTo>
                    <a:pt x="66" y="62"/>
                  </a:lnTo>
                  <a:lnTo>
                    <a:pt x="132" y="17"/>
                  </a:lnTo>
                  <a:lnTo>
                    <a:pt x="132" y="1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913" name="Freeform 58"/>
            <p:cNvSpPr>
              <a:spLocks/>
            </p:cNvSpPr>
            <p:nvPr/>
          </p:nvSpPr>
          <p:spPr bwMode="auto">
            <a:xfrm>
              <a:off x="3701349" y="2067458"/>
              <a:ext cx="102967" cy="102967"/>
            </a:xfrm>
            <a:custGeom>
              <a:avLst/>
              <a:gdLst>
                <a:gd name="T0" fmla="*/ 186003563 w 57"/>
                <a:gd name="T1" fmla="*/ 22842416 h 57"/>
                <a:gd name="T2" fmla="*/ 163161147 w 57"/>
                <a:gd name="T3" fmla="*/ 0 h 57"/>
                <a:gd name="T4" fmla="*/ 91369664 w 57"/>
                <a:gd name="T5" fmla="*/ 71791483 h 57"/>
                <a:gd name="T6" fmla="*/ 22842416 w 57"/>
                <a:gd name="T7" fmla="*/ 0 h 57"/>
                <a:gd name="T8" fmla="*/ 0 w 57"/>
                <a:gd name="T9" fmla="*/ 22842416 h 57"/>
                <a:gd name="T10" fmla="*/ 68527248 w 57"/>
                <a:gd name="T11" fmla="*/ 94633899 h 57"/>
                <a:gd name="T12" fmla="*/ 0 w 57"/>
                <a:gd name="T13" fmla="*/ 163161147 h 57"/>
                <a:gd name="T14" fmla="*/ 22842416 w 57"/>
                <a:gd name="T15" fmla="*/ 186003563 h 57"/>
                <a:gd name="T16" fmla="*/ 91369664 w 57"/>
                <a:gd name="T17" fmla="*/ 117476315 h 57"/>
                <a:gd name="T18" fmla="*/ 163161147 w 57"/>
                <a:gd name="T19" fmla="*/ 186003563 h 57"/>
                <a:gd name="T20" fmla="*/ 186003563 w 57"/>
                <a:gd name="T21" fmla="*/ 163161147 h 57"/>
                <a:gd name="T22" fmla="*/ 114212080 w 57"/>
                <a:gd name="T23" fmla="*/ 94633899 h 57"/>
                <a:gd name="T24" fmla="*/ 186003563 w 57"/>
                <a:gd name="T25" fmla="*/ 22842416 h 5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 h="57">
                  <a:moveTo>
                    <a:pt x="57" y="7"/>
                  </a:moveTo>
                  <a:lnTo>
                    <a:pt x="50" y="0"/>
                  </a:lnTo>
                  <a:lnTo>
                    <a:pt x="28" y="22"/>
                  </a:lnTo>
                  <a:lnTo>
                    <a:pt x="7" y="0"/>
                  </a:lnTo>
                  <a:lnTo>
                    <a:pt x="0" y="7"/>
                  </a:lnTo>
                  <a:lnTo>
                    <a:pt x="21" y="29"/>
                  </a:lnTo>
                  <a:lnTo>
                    <a:pt x="0" y="50"/>
                  </a:lnTo>
                  <a:lnTo>
                    <a:pt x="7" y="57"/>
                  </a:lnTo>
                  <a:lnTo>
                    <a:pt x="28" y="36"/>
                  </a:lnTo>
                  <a:lnTo>
                    <a:pt x="50" y="57"/>
                  </a:lnTo>
                  <a:lnTo>
                    <a:pt x="57" y="50"/>
                  </a:lnTo>
                  <a:lnTo>
                    <a:pt x="35" y="29"/>
                  </a:lnTo>
                  <a:lnTo>
                    <a:pt x="57"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grpSp>
        <p:nvGrpSpPr>
          <p:cNvPr id="28688" name="组合 311"/>
          <p:cNvGrpSpPr>
            <a:grpSpLocks/>
          </p:cNvGrpSpPr>
          <p:nvPr/>
        </p:nvGrpSpPr>
        <p:grpSpPr bwMode="auto">
          <a:xfrm>
            <a:off x="6745288" y="2568579"/>
            <a:ext cx="274637" cy="409575"/>
            <a:chOff x="6745195" y="1913910"/>
            <a:chExt cx="274578" cy="410062"/>
          </a:xfrm>
        </p:grpSpPr>
        <p:sp>
          <p:nvSpPr>
            <p:cNvPr id="28910" name="Freeform 59"/>
            <p:cNvSpPr>
              <a:spLocks noEditPoints="1"/>
            </p:cNvSpPr>
            <p:nvPr/>
          </p:nvSpPr>
          <p:spPr bwMode="auto">
            <a:xfrm>
              <a:off x="6745195" y="1913910"/>
              <a:ext cx="274578" cy="410062"/>
            </a:xfrm>
            <a:custGeom>
              <a:avLst/>
              <a:gdLst>
                <a:gd name="T0" fmla="*/ 1178016845 w 64"/>
                <a:gd name="T1" fmla="*/ 583855673 h 96"/>
                <a:gd name="T2" fmla="*/ 589008423 w 64"/>
                <a:gd name="T3" fmla="*/ 0 h 96"/>
                <a:gd name="T4" fmla="*/ 0 w 64"/>
                <a:gd name="T5" fmla="*/ 583855673 h 96"/>
                <a:gd name="T6" fmla="*/ 73625517 w 64"/>
                <a:gd name="T7" fmla="*/ 875785645 h 96"/>
                <a:gd name="T8" fmla="*/ 73625517 w 64"/>
                <a:gd name="T9" fmla="*/ 875785645 h 96"/>
                <a:gd name="T10" fmla="*/ 589008423 w 64"/>
                <a:gd name="T11" fmla="*/ 1751571290 h 96"/>
                <a:gd name="T12" fmla="*/ 1104391329 w 64"/>
                <a:gd name="T13" fmla="*/ 875785645 h 96"/>
                <a:gd name="T14" fmla="*/ 1104391329 w 64"/>
                <a:gd name="T15" fmla="*/ 875785645 h 96"/>
                <a:gd name="T16" fmla="*/ 1178016845 w 64"/>
                <a:gd name="T17" fmla="*/ 583855673 h 96"/>
                <a:gd name="T18" fmla="*/ 975545602 w 64"/>
                <a:gd name="T19" fmla="*/ 948768138 h 96"/>
                <a:gd name="T20" fmla="*/ 589008423 w 64"/>
                <a:gd name="T21" fmla="*/ 1605606304 h 96"/>
                <a:gd name="T22" fmla="*/ 202471243 w 64"/>
                <a:gd name="T23" fmla="*/ 948768138 h 96"/>
                <a:gd name="T24" fmla="*/ 202471243 w 64"/>
                <a:gd name="T25" fmla="*/ 948768138 h 96"/>
                <a:gd name="T26" fmla="*/ 147251033 w 64"/>
                <a:gd name="T27" fmla="*/ 839294399 h 96"/>
                <a:gd name="T28" fmla="*/ 73625517 w 64"/>
                <a:gd name="T29" fmla="*/ 583855673 h 96"/>
                <a:gd name="T30" fmla="*/ 589008423 w 64"/>
                <a:gd name="T31" fmla="*/ 72982493 h 96"/>
                <a:gd name="T32" fmla="*/ 1104391329 w 64"/>
                <a:gd name="T33" fmla="*/ 583855673 h 96"/>
                <a:gd name="T34" fmla="*/ 1030765812 w 64"/>
                <a:gd name="T35" fmla="*/ 839294399 h 96"/>
                <a:gd name="T36" fmla="*/ 975545602 w 64"/>
                <a:gd name="T37" fmla="*/ 94876813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4" h="96">
                  <a:moveTo>
                    <a:pt x="64" y="32"/>
                  </a:moveTo>
                  <a:cubicBezTo>
                    <a:pt x="64" y="14"/>
                    <a:pt x="50" y="0"/>
                    <a:pt x="32" y="0"/>
                  </a:cubicBezTo>
                  <a:cubicBezTo>
                    <a:pt x="14" y="0"/>
                    <a:pt x="0" y="14"/>
                    <a:pt x="0" y="32"/>
                  </a:cubicBezTo>
                  <a:cubicBezTo>
                    <a:pt x="0" y="38"/>
                    <a:pt x="2" y="43"/>
                    <a:pt x="4" y="48"/>
                  </a:cubicBezTo>
                  <a:cubicBezTo>
                    <a:pt x="4" y="48"/>
                    <a:pt x="4" y="48"/>
                    <a:pt x="4" y="48"/>
                  </a:cubicBezTo>
                  <a:cubicBezTo>
                    <a:pt x="32" y="96"/>
                    <a:pt x="32" y="96"/>
                    <a:pt x="32" y="96"/>
                  </a:cubicBezTo>
                  <a:cubicBezTo>
                    <a:pt x="60" y="48"/>
                    <a:pt x="60" y="48"/>
                    <a:pt x="60" y="48"/>
                  </a:cubicBezTo>
                  <a:cubicBezTo>
                    <a:pt x="60" y="48"/>
                    <a:pt x="60" y="48"/>
                    <a:pt x="60" y="48"/>
                  </a:cubicBezTo>
                  <a:cubicBezTo>
                    <a:pt x="62" y="43"/>
                    <a:pt x="64" y="38"/>
                    <a:pt x="64" y="32"/>
                  </a:cubicBezTo>
                  <a:close/>
                  <a:moveTo>
                    <a:pt x="53" y="52"/>
                  </a:moveTo>
                  <a:cubicBezTo>
                    <a:pt x="32" y="88"/>
                    <a:pt x="32" y="88"/>
                    <a:pt x="32" y="88"/>
                  </a:cubicBezTo>
                  <a:cubicBezTo>
                    <a:pt x="11" y="52"/>
                    <a:pt x="11" y="52"/>
                    <a:pt x="11" y="52"/>
                  </a:cubicBezTo>
                  <a:cubicBezTo>
                    <a:pt x="11" y="52"/>
                    <a:pt x="11" y="52"/>
                    <a:pt x="11" y="52"/>
                  </a:cubicBezTo>
                  <a:cubicBezTo>
                    <a:pt x="8" y="46"/>
                    <a:pt x="8" y="46"/>
                    <a:pt x="8" y="46"/>
                  </a:cubicBezTo>
                  <a:cubicBezTo>
                    <a:pt x="5" y="42"/>
                    <a:pt x="4" y="37"/>
                    <a:pt x="4" y="32"/>
                  </a:cubicBezTo>
                  <a:cubicBezTo>
                    <a:pt x="4" y="17"/>
                    <a:pt x="17" y="4"/>
                    <a:pt x="32" y="4"/>
                  </a:cubicBezTo>
                  <a:cubicBezTo>
                    <a:pt x="47" y="4"/>
                    <a:pt x="60" y="17"/>
                    <a:pt x="60" y="32"/>
                  </a:cubicBezTo>
                  <a:cubicBezTo>
                    <a:pt x="60" y="37"/>
                    <a:pt x="59" y="42"/>
                    <a:pt x="56" y="46"/>
                  </a:cubicBezTo>
                  <a:cubicBezTo>
                    <a:pt x="53" y="52"/>
                    <a:pt x="53" y="52"/>
                    <a:pt x="53"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911" name="Freeform 60"/>
            <p:cNvSpPr>
              <a:spLocks noEditPoints="1"/>
            </p:cNvSpPr>
            <p:nvPr/>
          </p:nvSpPr>
          <p:spPr bwMode="auto">
            <a:xfrm>
              <a:off x="6797581" y="1957265"/>
              <a:ext cx="169805" cy="171612"/>
            </a:xfrm>
            <a:custGeom>
              <a:avLst/>
              <a:gdLst>
                <a:gd name="T0" fmla="*/ 360423848 w 40"/>
                <a:gd name="T1" fmla="*/ 0 h 40"/>
                <a:gd name="T2" fmla="*/ 0 w 40"/>
                <a:gd name="T3" fmla="*/ 368133482 h 40"/>
                <a:gd name="T4" fmla="*/ 360423848 w 40"/>
                <a:gd name="T5" fmla="*/ 736266964 h 40"/>
                <a:gd name="T6" fmla="*/ 720843451 w 40"/>
                <a:gd name="T7" fmla="*/ 368133482 h 40"/>
                <a:gd name="T8" fmla="*/ 360423848 w 40"/>
                <a:gd name="T9" fmla="*/ 0 h 40"/>
                <a:gd name="T10" fmla="*/ 360423848 w 40"/>
                <a:gd name="T11" fmla="*/ 662641125 h 40"/>
                <a:gd name="T12" fmla="*/ 72086468 w 40"/>
                <a:gd name="T13" fmla="*/ 368133482 h 40"/>
                <a:gd name="T14" fmla="*/ 360423848 w 40"/>
                <a:gd name="T15" fmla="*/ 73625838 h 40"/>
                <a:gd name="T16" fmla="*/ 648761228 w 40"/>
                <a:gd name="T17" fmla="*/ 368133482 h 40"/>
                <a:gd name="T18" fmla="*/ 360423848 w 40"/>
                <a:gd name="T19" fmla="*/ 662641125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40">
                  <a:moveTo>
                    <a:pt x="20" y="0"/>
                  </a:moveTo>
                  <a:cubicBezTo>
                    <a:pt x="9" y="0"/>
                    <a:pt x="0" y="9"/>
                    <a:pt x="0" y="20"/>
                  </a:cubicBezTo>
                  <a:cubicBezTo>
                    <a:pt x="0" y="31"/>
                    <a:pt x="9" y="40"/>
                    <a:pt x="20" y="40"/>
                  </a:cubicBezTo>
                  <a:cubicBezTo>
                    <a:pt x="31" y="40"/>
                    <a:pt x="40" y="31"/>
                    <a:pt x="40" y="20"/>
                  </a:cubicBezTo>
                  <a:cubicBezTo>
                    <a:pt x="40" y="9"/>
                    <a:pt x="31" y="0"/>
                    <a:pt x="20" y="0"/>
                  </a:cubicBezTo>
                  <a:close/>
                  <a:moveTo>
                    <a:pt x="20" y="36"/>
                  </a:moveTo>
                  <a:cubicBezTo>
                    <a:pt x="11" y="36"/>
                    <a:pt x="4" y="29"/>
                    <a:pt x="4" y="20"/>
                  </a:cubicBezTo>
                  <a:cubicBezTo>
                    <a:pt x="4" y="11"/>
                    <a:pt x="11" y="4"/>
                    <a:pt x="20" y="4"/>
                  </a:cubicBezTo>
                  <a:cubicBezTo>
                    <a:pt x="29" y="4"/>
                    <a:pt x="36" y="11"/>
                    <a:pt x="36" y="20"/>
                  </a:cubicBezTo>
                  <a:cubicBezTo>
                    <a:pt x="36" y="29"/>
                    <a:pt x="29" y="36"/>
                    <a:pt x="20"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grpSp>
        <p:nvGrpSpPr>
          <p:cNvPr id="28689" name="组合 314"/>
          <p:cNvGrpSpPr>
            <a:grpSpLocks/>
          </p:cNvGrpSpPr>
          <p:nvPr/>
        </p:nvGrpSpPr>
        <p:grpSpPr bwMode="auto">
          <a:xfrm>
            <a:off x="946153" y="3422651"/>
            <a:ext cx="377825" cy="377825"/>
            <a:chOff x="946533" y="2768355"/>
            <a:chExt cx="377546" cy="377546"/>
          </a:xfrm>
        </p:grpSpPr>
        <p:sp>
          <p:nvSpPr>
            <p:cNvPr id="28908" name="Freeform 61"/>
            <p:cNvSpPr>
              <a:spLocks noEditPoints="1"/>
            </p:cNvSpPr>
            <p:nvPr/>
          </p:nvSpPr>
          <p:spPr bwMode="auto">
            <a:xfrm>
              <a:off x="946533" y="2768355"/>
              <a:ext cx="171612" cy="377546"/>
            </a:xfrm>
            <a:custGeom>
              <a:avLst/>
              <a:gdLst>
                <a:gd name="T0" fmla="*/ 441759320 w 40"/>
                <a:gd name="T1" fmla="*/ 0 h 88"/>
                <a:gd name="T2" fmla="*/ 0 w 40"/>
                <a:gd name="T3" fmla="*/ 0 h 88"/>
                <a:gd name="T4" fmla="*/ 0 w 40"/>
                <a:gd name="T5" fmla="*/ 1325276556 h 88"/>
                <a:gd name="T6" fmla="*/ 441759320 w 40"/>
                <a:gd name="T7" fmla="*/ 1325276556 h 88"/>
                <a:gd name="T8" fmla="*/ 644235738 w 40"/>
                <a:gd name="T9" fmla="*/ 1417311974 h 88"/>
                <a:gd name="T10" fmla="*/ 736266964 w 40"/>
                <a:gd name="T11" fmla="*/ 1619783888 h 88"/>
                <a:gd name="T12" fmla="*/ 736266964 w 40"/>
                <a:gd name="T13" fmla="*/ 294507331 h 88"/>
                <a:gd name="T14" fmla="*/ 644235738 w 40"/>
                <a:gd name="T15" fmla="*/ 92031128 h 88"/>
                <a:gd name="T16" fmla="*/ 441759320 w 40"/>
                <a:gd name="T17" fmla="*/ 0 h 88"/>
                <a:gd name="T18" fmla="*/ 662641125 w 40"/>
                <a:gd name="T19" fmla="*/ 1325276556 h 88"/>
                <a:gd name="T20" fmla="*/ 441759320 w 40"/>
                <a:gd name="T21" fmla="*/ 1251650796 h 88"/>
                <a:gd name="T22" fmla="*/ 73625838 w 40"/>
                <a:gd name="T23" fmla="*/ 1251650796 h 88"/>
                <a:gd name="T24" fmla="*/ 73625838 w 40"/>
                <a:gd name="T25" fmla="*/ 73625760 h 88"/>
                <a:gd name="T26" fmla="*/ 441759320 w 40"/>
                <a:gd name="T27" fmla="*/ 73625760 h 88"/>
                <a:gd name="T28" fmla="*/ 589015287 w 40"/>
                <a:gd name="T29" fmla="*/ 147251521 h 88"/>
                <a:gd name="T30" fmla="*/ 662641125 w 40"/>
                <a:gd name="T31" fmla="*/ 294507331 h 88"/>
                <a:gd name="T32" fmla="*/ 662641125 w 40"/>
                <a:gd name="T33" fmla="*/ 1325276556 h 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0" h="88">
                  <a:moveTo>
                    <a:pt x="24" y="0"/>
                  </a:moveTo>
                  <a:cubicBezTo>
                    <a:pt x="0" y="0"/>
                    <a:pt x="0" y="0"/>
                    <a:pt x="0" y="0"/>
                  </a:cubicBezTo>
                  <a:cubicBezTo>
                    <a:pt x="0" y="72"/>
                    <a:pt x="0" y="72"/>
                    <a:pt x="0" y="72"/>
                  </a:cubicBezTo>
                  <a:cubicBezTo>
                    <a:pt x="24" y="72"/>
                    <a:pt x="24" y="72"/>
                    <a:pt x="24" y="72"/>
                  </a:cubicBezTo>
                  <a:cubicBezTo>
                    <a:pt x="28" y="72"/>
                    <a:pt x="32" y="74"/>
                    <a:pt x="35" y="77"/>
                  </a:cubicBezTo>
                  <a:cubicBezTo>
                    <a:pt x="38" y="80"/>
                    <a:pt x="40" y="84"/>
                    <a:pt x="40" y="88"/>
                  </a:cubicBezTo>
                  <a:cubicBezTo>
                    <a:pt x="40" y="16"/>
                    <a:pt x="40" y="16"/>
                    <a:pt x="40" y="16"/>
                  </a:cubicBezTo>
                  <a:cubicBezTo>
                    <a:pt x="40" y="12"/>
                    <a:pt x="38" y="8"/>
                    <a:pt x="35" y="5"/>
                  </a:cubicBezTo>
                  <a:cubicBezTo>
                    <a:pt x="32" y="2"/>
                    <a:pt x="28" y="0"/>
                    <a:pt x="24" y="0"/>
                  </a:cubicBezTo>
                  <a:close/>
                  <a:moveTo>
                    <a:pt x="36" y="72"/>
                  </a:moveTo>
                  <a:cubicBezTo>
                    <a:pt x="33" y="69"/>
                    <a:pt x="28" y="68"/>
                    <a:pt x="24" y="68"/>
                  </a:cubicBezTo>
                  <a:cubicBezTo>
                    <a:pt x="4" y="68"/>
                    <a:pt x="4" y="68"/>
                    <a:pt x="4" y="68"/>
                  </a:cubicBezTo>
                  <a:cubicBezTo>
                    <a:pt x="4" y="4"/>
                    <a:pt x="4" y="4"/>
                    <a:pt x="4" y="4"/>
                  </a:cubicBezTo>
                  <a:cubicBezTo>
                    <a:pt x="24" y="4"/>
                    <a:pt x="24" y="4"/>
                    <a:pt x="24" y="4"/>
                  </a:cubicBezTo>
                  <a:cubicBezTo>
                    <a:pt x="27" y="4"/>
                    <a:pt x="30" y="5"/>
                    <a:pt x="32" y="8"/>
                  </a:cubicBezTo>
                  <a:cubicBezTo>
                    <a:pt x="35" y="10"/>
                    <a:pt x="36" y="13"/>
                    <a:pt x="36" y="16"/>
                  </a:cubicBezTo>
                  <a:lnTo>
                    <a:pt x="36"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909" name="Freeform 62"/>
            <p:cNvSpPr>
              <a:spLocks noEditPoints="1"/>
            </p:cNvSpPr>
            <p:nvPr/>
          </p:nvSpPr>
          <p:spPr bwMode="auto">
            <a:xfrm>
              <a:off x="1152467" y="2768355"/>
              <a:ext cx="171612" cy="377546"/>
            </a:xfrm>
            <a:custGeom>
              <a:avLst/>
              <a:gdLst>
                <a:gd name="T0" fmla="*/ 294507644 w 40"/>
                <a:gd name="T1" fmla="*/ 0 h 88"/>
                <a:gd name="T2" fmla="*/ 92035516 w 40"/>
                <a:gd name="T3" fmla="*/ 92031128 h 88"/>
                <a:gd name="T4" fmla="*/ 0 w 40"/>
                <a:gd name="T5" fmla="*/ 294507331 h 88"/>
                <a:gd name="T6" fmla="*/ 0 w 40"/>
                <a:gd name="T7" fmla="*/ 1619783888 h 88"/>
                <a:gd name="T8" fmla="*/ 92035516 w 40"/>
                <a:gd name="T9" fmla="*/ 1417311974 h 88"/>
                <a:gd name="T10" fmla="*/ 294507644 w 40"/>
                <a:gd name="T11" fmla="*/ 1325276556 h 88"/>
                <a:gd name="T12" fmla="*/ 736266964 w 40"/>
                <a:gd name="T13" fmla="*/ 1325276556 h 88"/>
                <a:gd name="T14" fmla="*/ 736266964 w 40"/>
                <a:gd name="T15" fmla="*/ 0 h 88"/>
                <a:gd name="T16" fmla="*/ 294507644 w 40"/>
                <a:gd name="T17" fmla="*/ 0 h 88"/>
                <a:gd name="T18" fmla="*/ 662641125 w 40"/>
                <a:gd name="T19" fmla="*/ 1251650796 h 88"/>
                <a:gd name="T20" fmla="*/ 294507644 w 40"/>
                <a:gd name="T21" fmla="*/ 1251650796 h 88"/>
                <a:gd name="T22" fmla="*/ 73625838 w 40"/>
                <a:gd name="T23" fmla="*/ 1325276556 h 88"/>
                <a:gd name="T24" fmla="*/ 73625838 w 40"/>
                <a:gd name="T25" fmla="*/ 294507331 h 88"/>
                <a:gd name="T26" fmla="*/ 147251677 w 40"/>
                <a:gd name="T27" fmla="*/ 147251521 h 88"/>
                <a:gd name="T28" fmla="*/ 294507644 w 40"/>
                <a:gd name="T29" fmla="*/ 73625760 h 88"/>
                <a:gd name="T30" fmla="*/ 662641125 w 40"/>
                <a:gd name="T31" fmla="*/ 73625760 h 88"/>
                <a:gd name="T32" fmla="*/ 662641125 w 40"/>
                <a:gd name="T33" fmla="*/ 1251650796 h 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0" h="88">
                  <a:moveTo>
                    <a:pt x="16" y="0"/>
                  </a:moveTo>
                  <a:cubicBezTo>
                    <a:pt x="12" y="0"/>
                    <a:pt x="8" y="2"/>
                    <a:pt x="5" y="5"/>
                  </a:cubicBezTo>
                  <a:cubicBezTo>
                    <a:pt x="2" y="8"/>
                    <a:pt x="0" y="12"/>
                    <a:pt x="0" y="16"/>
                  </a:cubicBezTo>
                  <a:cubicBezTo>
                    <a:pt x="0" y="88"/>
                    <a:pt x="0" y="88"/>
                    <a:pt x="0" y="88"/>
                  </a:cubicBezTo>
                  <a:cubicBezTo>
                    <a:pt x="0" y="84"/>
                    <a:pt x="2" y="80"/>
                    <a:pt x="5" y="77"/>
                  </a:cubicBezTo>
                  <a:cubicBezTo>
                    <a:pt x="8" y="74"/>
                    <a:pt x="12" y="72"/>
                    <a:pt x="16" y="72"/>
                  </a:cubicBezTo>
                  <a:cubicBezTo>
                    <a:pt x="40" y="72"/>
                    <a:pt x="40" y="72"/>
                    <a:pt x="40" y="72"/>
                  </a:cubicBezTo>
                  <a:cubicBezTo>
                    <a:pt x="40" y="0"/>
                    <a:pt x="40" y="0"/>
                    <a:pt x="40" y="0"/>
                  </a:cubicBezTo>
                  <a:lnTo>
                    <a:pt x="16" y="0"/>
                  </a:lnTo>
                  <a:close/>
                  <a:moveTo>
                    <a:pt x="36" y="68"/>
                  </a:moveTo>
                  <a:cubicBezTo>
                    <a:pt x="16" y="68"/>
                    <a:pt x="16" y="68"/>
                    <a:pt x="16" y="68"/>
                  </a:cubicBezTo>
                  <a:cubicBezTo>
                    <a:pt x="12" y="68"/>
                    <a:pt x="7" y="69"/>
                    <a:pt x="4" y="72"/>
                  </a:cubicBezTo>
                  <a:cubicBezTo>
                    <a:pt x="4" y="16"/>
                    <a:pt x="4" y="16"/>
                    <a:pt x="4" y="16"/>
                  </a:cubicBezTo>
                  <a:cubicBezTo>
                    <a:pt x="4" y="13"/>
                    <a:pt x="5" y="10"/>
                    <a:pt x="8" y="8"/>
                  </a:cubicBezTo>
                  <a:cubicBezTo>
                    <a:pt x="10" y="5"/>
                    <a:pt x="13" y="4"/>
                    <a:pt x="16" y="4"/>
                  </a:cubicBezTo>
                  <a:cubicBezTo>
                    <a:pt x="36" y="4"/>
                    <a:pt x="36" y="4"/>
                    <a:pt x="36" y="4"/>
                  </a:cubicBezTo>
                  <a:lnTo>
                    <a:pt x="36" y="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sp>
        <p:nvSpPr>
          <p:cNvPr id="28690" name="Freeform 63"/>
          <p:cNvSpPr>
            <a:spLocks noEditPoints="1"/>
          </p:cNvSpPr>
          <p:nvPr/>
        </p:nvSpPr>
        <p:spPr bwMode="auto">
          <a:xfrm>
            <a:off x="1717676" y="3397250"/>
            <a:ext cx="439739" cy="393700"/>
          </a:xfrm>
          <a:custGeom>
            <a:avLst/>
            <a:gdLst>
              <a:gd name="T0" fmla="*/ 1855877940 w 103"/>
              <a:gd name="T1" fmla="*/ 1300549436 h 92"/>
              <a:gd name="T2" fmla="*/ 1837682179 w 103"/>
              <a:gd name="T3" fmla="*/ 1245598330 h 92"/>
              <a:gd name="T4" fmla="*/ 1582954337 w 103"/>
              <a:gd name="T5" fmla="*/ 1080740735 h 92"/>
              <a:gd name="T6" fmla="*/ 1528371324 w 103"/>
              <a:gd name="T7" fmla="*/ 1062420847 h 92"/>
              <a:gd name="T8" fmla="*/ 1528371324 w 103"/>
              <a:gd name="T9" fmla="*/ 1062420847 h 92"/>
              <a:gd name="T10" fmla="*/ 1491979802 w 103"/>
              <a:gd name="T11" fmla="*/ 1080740735 h 92"/>
              <a:gd name="T12" fmla="*/ 1310030734 w 103"/>
              <a:gd name="T13" fmla="*/ 1190642946 h 92"/>
              <a:gd name="T14" fmla="*/ 1237251960 w 103"/>
              <a:gd name="T15" fmla="*/ 1208962834 h 92"/>
              <a:gd name="T16" fmla="*/ 891549583 w 103"/>
              <a:gd name="T17" fmla="*/ 989149853 h 92"/>
              <a:gd name="T18" fmla="*/ 691404754 w 103"/>
              <a:gd name="T19" fmla="*/ 567843780 h 92"/>
              <a:gd name="T20" fmla="*/ 800575049 w 103"/>
              <a:gd name="T21" fmla="*/ 384670576 h 92"/>
              <a:gd name="T22" fmla="*/ 818770809 w 103"/>
              <a:gd name="T23" fmla="*/ 348035079 h 92"/>
              <a:gd name="T24" fmla="*/ 800575049 w 103"/>
              <a:gd name="T25" fmla="*/ 293079695 h 92"/>
              <a:gd name="T26" fmla="*/ 636821741 w 103"/>
              <a:gd name="T27" fmla="*/ 36635497 h 92"/>
              <a:gd name="T28" fmla="*/ 600430219 w 103"/>
              <a:gd name="T29" fmla="*/ 18315609 h 92"/>
              <a:gd name="T30" fmla="*/ 564042967 w 103"/>
              <a:gd name="T31" fmla="*/ 0 h 92"/>
              <a:gd name="T32" fmla="*/ 545847206 w 103"/>
              <a:gd name="T33" fmla="*/ 18315609 h 92"/>
              <a:gd name="T34" fmla="*/ 418481150 w 103"/>
              <a:gd name="T35" fmla="*/ 54951105 h 92"/>
              <a:gd name="T36" fmla="*/ 418481150 w 103"/>
              <a:gd name="T37" fmla="*/ 54951105 h 92"/>
              <a:gd name="T38" fmla="*/ 655017501 w 103"/>
              <a:gd name="T39" fmla="*/ 1227278442 h 92"/>
              <a:gd name="T40" fmla="*/ 1455592550 w 103"/>
              <a:gd name="T41" fmla="*/ 1685220012 h 92"/>
              <a:gd name="T42" fmla="*/ 1819490688 w 103"/>
              <a:gd name="T43" fmla="*/ 1465407032 h 92"/>
              <a:gd name="T44" fmla="*/ 1819490688 w 103"/>
              <a:gd name="T45" fmla="*/ 1465407032 h 92"/>
              <a:gd name="T46" fmla="*/ 1855877940 w 103"/>
              <a:gd name="T47" fmla="*/ 1337184933 h 92"/>
              <a:gd name="T48" fmla="*/ 1855877940 w 103"/>
              <a:gd name="T49" fmla="*/ 1300549436 h 92"/>
              <a:gd name="T50" fmla="*/ 1801294927 w 103"/>
              <a:gd name="T51" fmla="*/ 1318869324 h 92"/>
              <a:gd name="T52" fmla="*/ 1764903406 w 103"/>
              <a:gd name="T53" fmla="*/ 1428771535 h 92"/>
              <a:gd name="T54" fmla="*/ 1455592550 w 103"/>
              <a:gd name="T55" fmla="*/ 1611949018 h 92"/>
              <a:gd name="T56" fmla="*/ 709600514 w 103"/>
              <a:gd name="T57" fmla="*/ 1172327337 h 92"/>
              <a:gd name="T58" fmla="*/ 291119364 w 103"/>
              <a:gd name="T59" fmla="*/ 329715191 h 92"/>
              <a:gd name="T60" fmla="*/ 454872672 w 103"/>
              <a:gd name="T61" fmla="*/ 128222099 h 92"/>
              <a:gd name="T62" fmla="*/ 564042967 w 103"/>
              <a:gd name="T63" fmla="*/ 91586602 h 92"/>
              <a:gd name="T64" fmla="*/ 564042967 w 103"/>
              <a:gd name="T65" fmla="*/ 73270993 h 92"/>
              <a:gd name="T66" fmla="*/ 564042967 w 103"/>
              <a:gd name="T67" fmla="*/ 91586602 h 92"/>
              <a:gd name="T68" fmla="*/ 582234459 w 103"/>
              <a:gd name="T69" fmla="*/ 91586602 h 92"/>
              <a:gd name="T70" fmla="*/ 745992036 w 103"/>
              <a:gd name="T71" fmla="*/ 348035079 h 92"/>
              <a:gd name="T72" fmla="*/ 745992036 w 103"/>
              <a:gd name="T73" fmla="*/ 348035079 h 92"/>
              <a:gd name="T74" fmla="*/ 745992036 w 103"/>
              <a:gd name="T75" fmla="*/ 348035079 h 92"/>
              <a:gd name="T76" fmla="*/ 636821741 w 103"/>
              <a:gd name="T77" fmla="*/ 531212563 h 92"/>
              <a:gd name="T78" fmla="*/ 636821741 w 103"/>
              <a:gd name="T79" fmla="*/ 531212563 h 92"/>
              <a:gd name="T80" fmla="*/ 636821741 w 103"/>
              <a:gd name="T81" fmla="*/ 549528172 h 92"/>
              <a:gd name="T82" fmla="*/ 836966570 w 103"/>
              <a:gd name="T83" fmla="*/ 1044105238 h 92"/>
              <a:gd name="T84" fmla="*/ 1237251960 w 103"/>
              <a:gd name="T85" fmla="*/ 1282233827 h 92"/>
              <a:gd name="T86" fmla="*/ 1346422255 w 103"/>
              <a:gd name="T87" fmla="*/ 1245598330 h 92"/>
              <a:gd name="T88" fmla="*/ 1346422255 w 103"/>
              <a:gd name="T89" fmla="*/ 1245598330 h 92"/>
              <a:gd name="T90" fmla="*/ 1346422255 w 103"/>
              <a:gd name="T91" fmla="*/ 1245598330 h 92"/>
              <a:gd name="T92" fmla="*/ 1528371324 w 103"/>
              <a:gd name="T93" fmla="*/ 1135691840 h 92"/>
              <a:gd name="T94" fmla="*/ 1528371324 w 103"/>
              <a:gd name="T95" fmla="*/ 1135691840 h 92"/>
              <a:gd name="T96" fmla="*/ 1528371324 w 103"/>
              <a:gd name="T97" fmla="*/ 1135691840 h 92"/>
              <a:gd name="T98" fmla="*/ 1783099166 w 103"/>
              <a:gd name="T99" fmla="*/ 1318869324 h 92"/>
              <a:gd name="T100" fmla="*/ 1801294927 w 103"/>
              <a:gd name="T101" fmla="*/ 1318869324 h 92"/>
              <a:gd name="T102" fmla="*/ 1801294927 w 103"/>
              <a:gd name="T103" fmla="*/ 1318869324 h 9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03" h="92">
                <a:moveTo>
                  <a:pt x="102" y="71"/>
                </a:moveTo>
                <a:cubicBezTo>
                  <a:pt x="102" y="70"/>
                  <a:pt x="101" y="69"/>
                  <a:pt x="101" y="68"/>
                </a:cubicBezTo>
                <a:cubicBezTo>
                  <a:pt x="87" y="59"/>
                  <a:pt x="87" y="59"/>
                  <a:pt x="87" y="59"/>
                </a:cubicBezTo>
                <a:cubicBezTo>
                  <a:pt x="86" y="59"/>
                  <a:pt x="85" y="58"/>
                  <a:pt x="84" y="58"/>
                </a:cubicBezTo>
                <a:cubicBezTo>
                  <a:pt x="84" y="58"/>
                  <a:pt x="84" y="58"/>
                  <a:pt x="84" y="58"/>
                </a:cubicBezTo>
                <a:cubicBezTo>
                  <a:pt x="83" y="58"/>
                  <a:pt x="83" y="58"/>
                  <a:pt x="82" y="59"/>
                </a:cubicBezTo>
                <a:cubicBezTo>
                  <a:pt x="72" y="65"/>
                  <a:pt x="72" y="65"/>
                  <a:pt x="72" y="65"/>
                </a:cubicBezTo>
                <a:cubicBezTo>
                  <a:pt x="71" y="65"/>
                  <a:pt x="69" y="66"/>
                  <a:pt x="68" y="66"/>
                </a:cubicBezTo>
                <a:cubicBezTo>
                  <a:pt x="63" y="66"/>
                  <a:pt x="56" y="61"/>
                  <a:pt x="49" y="54"/>
                </a:cubicBezTo>
                <a:cubicBezTo>
                  <a:pt x="40" y="45"/>
                  <a:pt x="35" y="37"/>
                  <a:pt x="38" y="31"/>
                </a:cubicBezTo>
                <a:cubicBezTo>
                  <a:pt x="44" y="21"/>
                  <a:pt x="44" y="21"/>
                  <a:pt x="44" y="21"/>
                </a:cubicBezTo>
                <a:cubicBezTo>
                  <a:pt x="45" y="21"/>
                  <a:pt x="45" y="20"/>
                  <a:pt x="45" y="19"/>
                </a:cubicBezTo>
                <a:cubicBezTo>
                  <a:pt x="45" y="18"/>
                  <a:pt x="45" y="17"/>
                  <a:pt x="44" y="16"/>
                </a:cubicBezTo>
                <a:cubicBezTo>
                  <a:pt x="35" y="2"/>
                  <a:pt x="35" y="2"/>
                  <a:pt x="35" y="2"/>
                </a:cubicBezTo>
                <a:cubicBezTo>
                  <a:pt x="34" y="2"/>
                  <a:pt x="34" y="1"/>
                  <a:pt x="33" y="1"/>
                </a:cubicBezTo>
                <a:cubicBezTo>
                  <a:pt x="32" y="1"/>
                  <a:pt x="32" y="0"/>
                  <a:pt x="31" y="0"/>
                </a:cubicBezTo>
                <a:cubicBezTo>
                  <a:pt x="31" y="0"/>
                  <a:pt x="30" y="1"/>
                  <a:pt x="30" y="1"/>
                </a:cubicBezTo>
                <a:cubicBezTo>
                  <a:pt x="23" y="3"/>
                  <a:pt x="23" y="3"/>
                  <a:pt x="23" y="3"/>
                </a:cubicBezTo>
                <a:cubicBezTo>
                  <a:pt x="23" y="3"/>
                  <a:pt x="23" y="3"/>
                  <a:pt x="23" y="3"/>
                </a:cubicBezTo>
                <a:cubicBezTo>
                  <a:pt x="11" y="8"/>
                  <a:pt x="0" y="31"/>
                  <a:pt x="36" y="67"/>
                </a:cubicBezTo>
                <a:cubicBezTo>
                  <a:pt x="55" y="85"/>
                  <a:pt x="70" y="92"/>
                  <a:pt x="80" y="92"/>
                </a:cubicBezTo>
                <a:cubicBezTo>
                  <a:pt x="91" y="92"/>
                  <a:pt x="98" y="86"/>
                  <a:pt x="100" y="80"/>
                </a:cubicBezTo>
                <a:cubicBezTo>
                  <a:pt x="100" y="80"/>
                  <a:pt x="100" y="80"/>
                  <a:pt x="100" y="80"/>
                </a:cubicBezTo>
                <a:cubicBezTo>
                  <a:pt x="102" y="73"/>
                  <a:pt x="102" y="73"/>
                  <a:pt x="102" y="73"/>
                </a:cubicBezTo>
                <a:cubicBezTo>
                  <a:pt x="103" y="73"/>
                  <a:pt x="103" y="72"/>
                  <a:pt x="102" y="71"/>
                </a:cubicBezTo>
                <a:close/>
                <a:moveTo>
                  <a:pt x="99" y="72"/>
                </a:moveTo>
                <a:cubicBezTo>
                  <a:pt x="97" y="78"/>
                  <a:pt x="97" y="78"/>
                  <a:pt x="97" y="78"/>
                </a:cubicBezTo>
                <a:cubicBezTo>
                  <a:pt x="95" y="83"/>
                  <a:pt x="89" y="88"/>
                  <a:pt x="80" y="88"/>
                </a:cubicBezTo>
                <a:cubicBezTo>
                  <a:pt x="72" y="88"/>
                  <a:pt x="58" y="83"/>
                  <a:pt x="39" y="64"/>
                </a:cubicBezTo>
                <a:cubicBezTo>
                  <a:pt x="16" y="41"/>
                  <a:pt x="15" y="26"/>
                  <a:pt x="16" y="18"/>
                </a:cubicBezTo>
                <a:cubicBezTo>
                  <a:pt x="17" y="13"/>
                  <a:pt x="20" y="9"/>
                  <a:pt x="25" y="7"/>
                </a:cubicBezTo>
                <a:cubicBezTo>
                  <a:pt x="31" y="5"/>
                  <a:pt x="31" y="5"/>
                  <a:pt x="31" y="5"/>
                </a:cubicBezTo>
                <a:cubicBezTo>
                  <a:pt x="31" y="4"/>
                  <a:pt x="31" y="4"/>
                  <a:pt x="31" y="4"/>
                </a:cubicBezTo>
                <a:cubicBezTo>
                  <a:pt x="31" y="5"/>
                  <a:pt x="31" y="5"/>
                  <a:pt x="31" y="5"/>
                </a:cubicBezTo>
                <a:cubicBezTo>
                  <a:pt x="31" y="5"/>
                  <a:pt x="31" y="5"/>
                  <a:pt x="32" y="5"/>
                </a:cubicBezTo>
                <a:cubicBezTo>
                  <a:pt x="41" y="19"/>
                  <a:pt x="41" y="19"/>
                  <a:pt x="41" y="19"/>
                </a:cubicBezTo>
                <a:cubicBezTo>
                  <a:pt x="41" y="19"/>
                  <a:pt x="41" y="19"/>
                  <a:pt x="41" y="19"/>
                </a:cubicBezTo>
                <a:cubicBezTo>
                  <a:pt x="41" y="19"/>
                  <a:pt x="41" y="19"/>
                  <a:pt x="41" y="19"/>
                </a:cubicBezTo>
                <a:cubicBezTo>
                  <a:pt x="35" y="29"/>
                  <a:pt x="35" y="29"/>
                  <a:pt x="35" y="29"/>
                </a:cubicBezTo>
                <a:cubicBezTo>
                  <a:pt x="35" y="29"/>
                  <a:pt x="35" y="29"/>
                  <a:pt x="35" y="29"/>
                </a:cubicBezTo>
                <a:cubicBezTo>
                  <a:pt x="35" y="30"/>
                  <a:pt x="35" y="30"/>
                  <a:pt x="35" y="30"/>
                </a:cubicBezTo>
                <a:cubicBezTo>
                  <a:pt x="30" y="39"/>
                  <a:pt x="38" y="49"/>
                  <a:pt x="46" y="57"/>
                </a:cubicBezTo>
                <a:cubicBezTo>
                  <a:pt x="55" y="66"/>
                  <a:pt x="62" y="70"/>
                  <a:pt x="68" y="70"/>
                </a:cubicBezTo>
                <a:cubicBezTo>
                  <a:pt x="70" y="70"/>
                  <a:pt x="72" y="69"/>
                  <a:pt x="74" y="68"/>
                </a:cubicBezTo>
                <a:cubicBezTo>
                  <a:pt x="74" y="68"/>
                  <a:pt x="74" y="68"/>
                  <a:pt x="74" y="68"/>
                </a:cubicBezTo>
                <a:cubicBezTo>
                  <a:pt x="74" y="68"/>
                  <a:pt x="74" y="68"/>
                  <a:pt x="74" y="68"/>
                </a:cubicBezTo>
                <a:cubicBezTo>
                  <a:pt x="84" y="62"/>
                  <a:pt x="84" y="62"/>
                  <a:pt x="84" y="62"/>
                </a:cubicBezTo>
                <a:cubicBezTo>
                  <a:pt x="84" y="62"/>
                  <a:pt x="84" y="62"/>
                  <a:pt x="84" y="62"/>
                </a:cubicBezTo>
                <a:cubicBezTo>
                  <a:pt x="84" y="62"/>
                  <a:pt x="84" y="62"/>
                  <a:pt x="84" y="62"/>
                </a:cubicBezTo>
                <a:cubicBezTo>
                  <a:pt x="98" y="72"/>
                  <a:pt x="98" y="72"/>
                  <a:pt x="98" y="72"/>
                </a:cubicBezTo>
                <a:cubicBezTo>
                  <a:pt x="99" y="72"/>
                  <a:pt x="99" y="72"/>
                  <a:pt x="99" y="72"/>
                </a:cubicBezTo>
                <a:cubicBezTo>
                  <a:pt x="99" y="72"/>
                  <a:pt x="99" y="72"/>
                  <a:pt x="99" y="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691" name="Freeform 64"/>
          <p:cNvSpPr>
            <a:spLocks noEditPoints="1"/>
          </p:cNvSpPr>
          <p:nvPr/>
        </p:nvSpPr>
        <p:spPr bwMode="auto">
          <a:xfrm>
            <a:off x="2571752" y="3432179"/>
            <a:ext cx="411163" cy="333375"/>
          </a:xfrm>
          <a:custGeom>
            <a:avLst/>
            <a:gdLst>
              <a:gd name="T0" fmla="*/ 543149946 w 227"/>
              <a:gd name="T1" fmla="*/ 107422435 h 185"/>
              <a:gd name="T2" fmla="*/ 543149946 w 227"/>
              <a:gd name="T3" fmla="*/ 0 h 185"/>
              <a:gd name="T4" fmla="*/ 202862753 w 227"/>
              <a:gd name="T5" fmla="*/ 0 h 185"/>
              <a:gd name="T6" fmla="*/ 202862753 w 227"/>
              <a:gd name="T7" fmla="*/ 107422435 h 185"/>
              <a:gd name="T8" fmla="*/ 0 w 227"/>
              <a:gd name="T9" fmla="*/ 107422435 h 185"/>
              <a:gd name="T10" fmla="*/ 0 w 227"/>
              <a:gd name="T11" fmla="*/ 432947805 h 185"/>
              <a:gd name="T12" fmla="*/ 0 w 227"/>
              <a:gd name="T13" fmla="*/ 462245161 h 185"/>
              <a:gd name="T14" fmla="*/ 0 w 227"/>
              <a:gd name="T15" fmla="*/ 602221214 h 185"/>
              <a:gd name="T16" fmla="*/ 742741507 w 227"/>
              <a:gd name="T17" fmla="*/ 602221214 h 185"/>
              <a:gd name="T18" fmla="*/ 742741507 w 227"/>
              <a:gd name="T19" fmla="*/ 462245161 h 185"/>
              <a:gd name="T20" fmla="*/ 742741507 w 227"/>
              <a:gd name="T21" fmla="*/ 432947805 h 185"/>
              <a:gd name="T22" fmla="*/ 742741507 w 227"/>
              <a:gd name="T23" fmla="*/ 107422435 h 185"/>
              <a:gd name="T24" fmla="*/ 543149946 w 227"/>
              <a:gd name="T25" fmla="*/ 107422435 h 185"/>
              <a:gd name="T26" fmla="*/ 232310718 w 227"/>
              <a:gd name="T27" fmla="*/ 32551816 h 185"/>
              <a:gd name="T28" fmla="*/ 510430789 w 227"/>
              <a:gd name="T29" fmla="*/ 32551816 h 185"/>
              <a:gd name="T30" fmla="*/ 510430789 w 227"/>
              <a:gd name="T31" fmla="*/ 107422435 h 185"/>
              <a:gd name="T32" fmla="*/ 232310718 w 227"/>
              <a:gd name="T33" fmla="*/ 107422435 h 185"/>
              <a:gd name="T34" fmla="*/ 232310718 w 227"/>
              <a:gd name="T35" fmla="*/ 32551816 h 185"/>
              <a:gd name="T36" fmla="*/ 713293542 w 227"/>
              <a:gd name="T37" fmla="*/ 569669398 h 185"/>
              <a:gd name="T38" fmla="*/ 29447965 w 227"/>
              <a:gd name="T39" fmla="*/ 569669398 h 185"/>
              <a:gd name="T40" fmla="*/ 29447965 w 227"/>
              <a:gd name="T41" fmla="*/ 462245161 h 185"/>
              <a:gd name="T42" fmla="*/ 310839228 w 227"/>
              <a:gd name="T43" fmla="*/ 462245161 h 185"/>
              <a:gd name="T44" fmla="*/ 310839228 w 227"/>
              <a:gd name="T45" fmla="*/ 494798779 h 185"/>
              <a:gd name="T46" fmla="*/ 435175281 w 227"/>
              <a:gd name="T47" fmla="*/ 494798779 h 185"/>
              <a:gd name="T48" fmla="*/ 435175281 w 227"/>
              <a:gd name="T49" fmla="*/ 462245161 h 185"/>
              <a:gd name="T50" fmla="*/ 713293542 w 227"/>
              <a:gd name="T51" fmla="*/ 462245161 h 185"/>
              <a:gd name="T52" fmla="*/ 713293542 w 227"/>
              <a:gd name="T53" fmla="*/ 569669398 h 185"/>
              <a:gd name="T54" fmla="*/ 435175281 w 227"/>
              <a:gd name="T55" fmla="*/ 432947805 h 185"/>
              <a:gd name="T56" fmla="*/ 310839228 w 227"/>
              <a:gd name="T57" fmla="*/ 432947805 h 185"/>
              <a:gd name="T58" fmla="*/ 29447965 w 227"/>
              <a:gd name="T59" fmla="*/ 432947805 h 185"/>
              <a:gd name="T60" fmla="*/ 29447965 w 227"/>
              <a:gd name="T61" fmla="*/ 139976053 h 185"/>
              <a:gd name="T62" fmla="*/ 713293542 w 227"/>
              <a:gd name="T63" fmla="*/ 139976053 h 185"/>
              <a:gd name="T64" fmla="*/ 713293542 w 227"/>
              <a:gd name="T65" fmla="*/ 432947805 h 185"/>
              <a:gd name="T66" fmla="*/ 435175281 w 227"/>
              <a:gd name="T67" fmla="*/ 432947805 h 18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27" h="185">
                <a:moveTo>
                  <a:pt x="166" y="33"/>
                </a:moveTo>
                <a:lnTo>
                  <a:pt x="166" y="0"/>
                </a:lnTo>
                <a:lnTo>
                  <a:pt x="62" y="0"/>
                </a:lnTo>
                <a:lnTo>
                  <a:pt x="62" y="33"/>
                </a:lnTo>
                <a:lnTo>
                  <a:pt x="0" y="33"/>
                </a:lnTo>
                <a:lnTo>
                  <a:pt x="0" y="133"/>
                </a:lnTo>
                <a:lnTo>
                  <a:pt x="0" y="142"/>
                </a:lnTo>
                <a:lnTo>
                  <a:pt x="0" y="185"/>
                </a:lnTo>
                <a:lnTo>
                  <a:pt x="227" y="185"/>
                </a:lnTo>
                <a:lnTo>
                  <a:pt x="227" y="142"/>
                </a:lnTo>
                <a:lnTo>
                  <a:pt x="227" y="133"/>
                </a:lnTo>
                <a:lnTo>
                  <a:pt x="227" y="33"/>
                </a:lnTo>
                <a:lnTo>
                  <a:pt x="166" y="33"/>
                </a:lnTo>
                <a:close/>
                <a:moveTo>
                  <a:pt x="71" y="10"/>
                </a:moveTo>
                <a:lnTo>
                  <a:pt x="156" y="10"/>
                </a:lnTo>
                <a:lnTo>
                  <a:pt x="156" y="33"/>
                </a:lnTo>
                <a:lnTo>
                  <a:pt x="71" y="33"/>
                </a:lnTo>
                <a:lnTo>
                  <a:pt x="71" y="10"/>
                </a:lnTo>
                <a:close/>
                <a:moveTo>
                  <a:pt x="218" y="175"/>
                </a:moveTo>
                <a:lnTo>
                  <a:pt x="9" y="175"/>
                </a:lnTo>
                <a:lnTo>
                  <a:pt x="9" y="142"/>
                </a:lnTo>
                <a:lnTo>
                  <a:pt x="95" y="142"/>
                </a:lnTo>
                <a:lnTo>
                  <a:pt x="95" y="152"/>
                </a:lnTo>
                <a:lnTo>
                  <a:pt x="133" y="152"/>
                </a:lnTo>
                <a:lnTo>
                  <a:pt x="133" y="142"/>
                </a:lnTo>
                <a:lnTo>
                  <a:pt x="218" y="142"/>
                </a:lnTo>
                <a:lnTo>
                  <a:pt x="218" y="175"/>
                </a:lnTo>
                <a:close/>
                <a:moveTo>
                  <a:pt x="133" y="133"/>
                </a:moveTo>
                <a:lnTo>
                  <a:pt x="95" y="133"/>
                </a:lnTo>
                <a:lnTo>
                  <a:pt x="9" y="133"/>
                </a:lnTo>
                <a:lnTo>
                  <a:pt x="9" y="43"/>
                </a:lnTo>
                <a:lnTo>
                  <a:pt x="218" y="43"/>
                </a:lnTo>
                <a:lnTo>
                  <a:pt x="218" y="133"/>
                </a:lnTo>
                <a:lnTo>
                  <a:pt x="133" y="1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692" name="Freeform 65"/>
          <p:cNvSpPr>
            <a:spLocks noEditPoints="1"/>
          </p:cNvSpPr>
          <p:nvPr/>
        </p:nvSpPr>
        <p:spPr bwMode="auto">
          <a:xfrm>
            <a:off x="5856289" y="3387725"/>
            <a:ext cx="396875" cy="398463"/>
          </a:xfrm>
          <a:custGeom>
            <a:avLst/>
            <a:gdLst>
              <a:gd name="T0" fmla="*/ 1367712332 w 93"/>
              <a:gd name="T1" fmla="*/ 1263329084 h 93"/>
              <a:gd name="T2" fmla="*/ 1331238239 w 93"/>
              <a:gd name="T3" fmla="*/ 1299949119 h 93"/>
              <a:gd name="T4" fmla="*/ 1148876310 w 93"/>
              <a:gd name="T5" fmla="*/ 1098545353 h 93"/>
              <a:gd name="T6" fmla="*/ 1313003327 w 93"/>
              <a:gd name="T7" fmla="*/ 659126355 h 93"/>
              <a:gd name="T8" fmla="*/ 656499530 w 93"/>
              <a:gd name="T9" fmla="*/ 0 h 93"/>
              <a:gd name="T10" fmla="*/ 0 w 93"/>
              <a:gd name="T11" fmla="*/ 659126355 h 93"/>
              <a:gd name="T12" fmla="*/ 656499530 w 93"/>
              <a:gd name="T13" fmla="*/ 1318256994 h 93"/>
              <a:gd name="T14" fmla="*/ 1094167305 w 93"/>
              <a:gd name="T15" fmla="*/ 1153473263 h 93"/>
              <a:gd name="T16" fmla="*/ 1294768414 w 93"/>
              <a:gd name="T17" fmla="*/ 1336564869 h 93"/>
              <a:gd name="T18" fmla="*/ 1258294321 w 93"/>
              <a:gd name="T19" fmla="*/ 1373184904 h 93"/>
              <a:gd name="T20" fmla="*/ 1604783266 w 93"/>
              <a:gd name="T21" fmla="*/ 1702748082 h 93"/>
              <a:gd name="T22" fmla="*/ 1695962097 w 93"/>
              <a:gd name="T23" fmla="*/ 1611204421 h 93"/>
              <a:gd name="T24" fmla="*/ 1367712332 w 93"/>
              <a:gd name="T25" fmla="*/ 1263329084 h 93"/>
              <a:gd name="T26" fmla="*/ 72943918 w 93"/>
              <a:gd name="T27" fmla="*/ 659126355 h 93"/>
              <a:gd name="T28" fmla="*/ 656499530 w 93"/>
              <a:gd name="T29" fmla="*/ 73235786 h 93"/>
              <a:gd name="T30" fmla="*/ 1240059409 w 93"/>
              <a:gd name="T31" fmla="*/ 659126355 h 93"/>
              <a:gd name="T32" fmla="*/ 656499530 w 93"/>
              <a:gd name="T33" fmla="*/ 1245021209 h 93"/>
              <a:gd name="T34" fmla="*/ 72943918 w 93"/>
              <a:gd name="T35" fmla="*/ 659126355 h 9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3" h="93">
                <a:moveTo>
                  <a:pt x="75" y="69"/>
                </a:moveTo>
                <a:cubicBezTo>
                  <a:pt x="73" y="71"/>
                  <a:pt x="73" y="71"/>
                  <a:pt x="73" y="71"/>
                </a:cubicBezTo>
                <a:cubicBezTo>
                  <a:pt x="63" y="60"/>
                  <a:pt x="63" y="60"/>
                  <a:pt x="63" y="60"/>
                </a:cubicBezTo>
                <a:cubicBezTo>
                  <a:pt x="69" y="54"/>
                  <a:pt x="72" y="45"/>
                  <a:pt x="72" y="36"/>
                </a:cubicBezTo>
                <a:cubicBezTo>
                  <a:pt x="72" y="16"/>
                  <a:pt x="56" y="0"/>
                  <a:pt x="36" y="0"/>
                </a:cubicBezTo>
                <a:cubicBezTo>
                  <a:pt x="16" y="0"/>
                  <a:pt x="0" y="16"/>
                  <a:pt x="0" y="36"/>
                </a:cubicBezTo>
                <a:cubicBezTo>
                  <a:pt x="0" y="56"/>
                  <a:pt x="16" y="72"/>
                  <a:pt x="36" y="72"/>
                </a:cubicBezTo>
                <a:cubicBezTo>
                  <a:pt x="45" y="72"/>
                  <a:pt x="54" y="69"/>
                  <a:pt x="60" y="63"/>
                </a:cubicBezTo>
                <a:cubicBezTo>
                  <a:pt x="71" y="73"/>
                  <a:pt x="71" y="73"/>
                  <a:pt x="71" y="73"/>
                </a:cubicBezTo>
                <a:cubicBezTo>
                  <a:pt x="69" y="75"/>
                  <a:pt x="69" y="75"/>
                  <a:pt x="69" y="75"/>
                </a:cubicBezTo>
                <a:cubicBezTo>
                  <a:pt x="88" y="93"/>
                  <a:pt x="88" y="93"/>
                  <a:pt x="88" y="93"/>
                </a:cubicBezTo>
                <a:cubicBezTo>
                  <a:pt x="93" y="88"/>
                  <a:pt x="93" y="88"/>
                  <a:pt x="93" y="88"/>
                </a:cubicBezTo>
                <a:lnTo>
                  <a:pt x="75" y="69"/>
                </a:lnTo>
                <a:close/>
                <a:moveTo>
                  <a:pt x="4" y="36"/>
                </a:moveTo>
                <a:cubicBezTo>
                  <a:pt x="4" y="18"/>
                  <a:pt x="18" y="4"/>
                  <a:pt x="36" y="4"/>
                </a:cubicBezTo>
                <a:cubicBezTo>
                  <a:pt x="54" y="4"/>
                  <a:pt x="68" y="18"/>
                  <a:pt x="68" y="36"/>
                </a:cubicBezTo>
                <a:cubicBezTo>
                  <a:pt x="68" y="54"/>
                  <a:pt x="54" y="68"/>
                  <a:pt x="36" y="68"/>
                </a:cubicBezTo>
                <a:cubicBezTo>
                  <a:pt x="18" y="68"/>
                  <a:pt x="4" y="54"/>
                  <a:pt x="4"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nvGrpSpPr>
          <p:cNvPr id="28693" name="组合 320"/>
          <p:cNvGrpSpPr>
            <a:grpSpLocks/>
          </p:cNvGrpSpPr>
          <p:nvPr/>
        </p:nvGrpSpPr>
        <p:grpSpPr bwMode="auto">
          <a:xfrm>
            <a:off x="3409951" y="3406775"/>
            <a:ext cx="376239" cy="374650"/>
            <a:chOff x="3410513" y="2752097"/>
            <a:chExt cx="375739" cy="375739"/>
          </a:xfrm>
        </p:grpSpPr>
        <p:sp>
          <p:nvSpPr>
            <p:cNvPr id="28906" name="Freeform 66"/>
            <p:cNvSpPr>
              <a:spLocks noEditPoints="1"/>
            </p:cNvSpPr>
            <p:nvPr/>
          </p:nvSpPr>
          <p:spPr bwMode="auto">
            <a:xfrm>
              <a:off x="3410513" y="2752097"/>
              <a:ext cx="375739" cy="375739"/>
            </a:xfrm>
            <a:custGeom>
              <a:avLst/>
              <a:gdLst>
                <a:gd name="T0" fmla="*/ 802160067 w 88"/>
                <a:gd name="T1" fmla="*/ 0 h 88"/>
                <a:gd name="T2" fmla="*/ 0 w 88"/>
                <a:gd name="T3" fmla="*/ 802160067 h 88"/>
                <a:gd name="T4" fmla="*/ 802160067 w 88"/>
                <a:gd name="T5" fmla="*/ 1604315865 h 88"/>
                <a:gd name="T6" fmla="*/ 1604315865 w 88"/>
                <a:gd name="T7" fmla="*/ 802160067 h 88"/>
                <a:gd name="T8" fmla="*/ 802160067 w 88"/>
                <a:gd name="T9" fmla="*/ 0 h 88"/>
                <a:gd name="T10" fmla="*/ 802160067 w 88"/>
                <a:gd name="T11" fmla="*/ 1531392611 h 88"/>
                <a:gd name="T12" fmla="*/ 72923254 w 88"/>
                <a:gd name="T13" fmla="*/ 802160067 h 88"/>
                <a:gd name="T14" fmla="*/ 802160067 w 88"/>
                <a:gd name="T15" fmla="*/ 72923254 h 88"/>
                <a:gd name="T16" fmla="*/ 1531392611 w 88"/>
                <a:gd name="T17" fmla="*/ 802160067 h 88"/>
                <a:gd name="T18" fmla="*/ 802160067 w 88"/>
                <a:gd name="T19" fmla="*/ 1531392611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8" h="88">
                  <a:moveTo>
                    <a:pt x="44" y="0"/>
                  </a:moveTo>
                  <a:cubicBezTo>
                    <a:pt x="20" y="0"/>
                    <a:pt x="0" y="20"/>
                    <a:pt x="0" y="44"/>
                  </a:cubicBezTo>
                  <a:cubicBezTo>
                    <a:pt x="0" y="68"/>
                    <a:pt x="20" y="88"/>
                    <a:pt x="44" y="88"/>
                  </a:cubicBezTo>
                  <a:cubicBezTo>
                    <a:pt x="68" y="88"/>
                    <a:pt x="88" y="68"/>
                    <a:pt x="88" y="44"/>
                  </a:cubicBezTo>
                  <a:cubicBezTo>
                    <a:pt x="88" y="20"/>
                    <a:pt x="68" y="0"/>
                    <a:pt x="44" y="0"/>
                  </a:cubicBezTo>
                  <a:close/>
                  <a:moveTo>
                    <a:pt x="44" y="84"/>
                  </a:moveTo>
                  <a:cubicBezTo>
                    <a:pt x="22" y="84"/>
                    <a:pt x="4" y="66"/>
                    <a:pt x="4" y="44"/>
                  </a:cubicBezTo>
                  <a:cubicBezTo>
                    <a:pt x="4" y="22"/>
                    <a:pt x="22" y="4"/>
                    <a:pt x="44" y="4"/>
                  </a:cubicBezTo>
                  <a:cubicBezTo>
                    <a:pt x="66" y="4"/>
                    <a:pt x="84" y="22"/>
                    <a:pt x="84" y="44"/>
                  </a:cubicBezTo>
                  <a:cubicBezTo>
                    <a:pt x="84" y="66"/>
                    <a:pt x="66" y="84"/>
                    <a:pt x="44"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907" name="Freeform 67"/>
            <p:cNvSpPr>
              <a:spLocks/>
            </p:cNvSpPr>
            <p:nvPr/>
          </p:nvSpPr>
          <p:spPr bwMode="auto">
            <a:xfrm>
              <a:off x="3582124" y="2802677"/>
              <a:ext cx="97548" cy="218579"/>
            </a:xfrm>
            <a:custGeom>
              <a:avLst/>
              <a:gdLst>
                <a:gd name="T0" fmla="*/ 62000786 w 54"/>
                <a:gd name="T1" fmla="*/ 0 h 121"/>
                <a:gd name="T2" fmla="*/ 0 w 54"/>
                <a:gd name="T3" fmla="*/ 0 h 121"/>
                <a:gd name="T4" fmla="*/ 0 w 54"/>
                <a:gd name="T5" fmla="*/ 264319817 h 121"/>
                <a:gd name="T6" fmla="*/ 130530063 w 54"/>
                <a:gd name="T7" fmla="*/ 394849415 h 121"/>
                <a:gd name="T8" fmla="*/ 176215043 w 54"/>
                <a:gd name="T9" fmla="*/ 349164598 h 121"/>
                <a:gd name="T10" fmla="*/ 62000786 w 54"/>
                <a:gd name="T11" fmla="*/ 231688321 h 121"/>
                <a:gd name="T12" fmla="*/ 62000786 w 54"/>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21">
                  <a:moveTo>
                    <a:pt x="19" y="0"/>
                  </a:moveTo>
                  <a:lnTo>
                    <a:pt x="0" y="0"/>
                  </a:lnTo>
                  <a:lnTo>
                    <a:pt x="0" y="81"/>
                  </a:lnTo>
                  <a:lnTo>
                    <a:pt x="40" y="121"/>
                  </a:lnTo>
                  <a:lnTo>
                    <a:pt x="54" y="107"/>
                  </a:lnTo>
                  <a:lnTo>
                    <a:pt x="19" y="71"/>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grpSp>
        <p:nvGrpSpPr>
          <p:cNvPr id="28694" name="组合 323"/>
          <p:cNvGrpSpPr>
            <a:grpSpLocks/>
          </p:cNvGrpSpPr>
          <p:nvPr/>
        </p:nvGrpSpPr>
        <p:grpSpPr bwMode="auto">
          <a:xfrm>
            <a:off x="4235453" y="3427417"/>
            <a:ext cx="366713" cy="350837"/>
            <a:chOff x="4236054" y="2773774"/>
            <a:chExt cx="366707" cy="350449"/>
          </a:xfrm>
        </p:grpSpPr>
        <p:sp>
          <p:nvSpPr>
            <p:cNvPr id="28902" name="Freeform 68"/>
            <p:cNvSpPr>
              <a:spLocks/>
            </p:cNvSpPr>
            <p:nvPr/>
          </p:nvSpPr>
          <p:spPr bwMode="auto">
            <a:xfrm>
              <a:off x="4236054" y="2773774"/>
              <a:ext cx="93935" cy="93935"/>
            </a:xfrm>
            <a:custGeom>
              <a:avLst/>
              <a:gdLst>
                <a:gd name="T0" fmla="*/ 401081101 w 22"/>
                <a:gd name="T1" fmla="*/ 91155378 h 22"/>
                <a:gd name="T2" fmla="*/ 346389582 w 22"/>
                <a:gd name="T3" fmla="*/ 36463859 h 22"/>
                <a:gd name="T4" fmla="*/ 237002275 w 22"/>
                <a:gd name="T5" fmla="*/ 0 h 22"/>
                <a:gd name="T6" fmla="*/ 145846897 w 22"/>
                <a:gd name="T7" fmla="*/ 36463859 h 22"/>
                <a:gd name="T8" fmla="*/ 36463859 w 22"/>
                <a:gd name="T9" fmla="*/ 145846897 h 22"/>
                <a:gd name="T10" fmla="*/ 0 w 22"/>
                <a:gd name="T11" fmla="*/ 237002275 h 22"/>
                <a:gd name="T12" fmla="*/ 36463859 w 22"/>
                <a:gd name="T13" fmla="*/ 346389582 h 22"/>
                <a:gd name="T14" fmla="*/ 91155378 w 22"/>
                <a:gd name="T15" fmla="*/ 401081101 h 22"/>
                <a:gd name="T16" fmla="*/ 401081101 w 22"/>
                <a:gd name="T17" fmla="*/ 91155378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 h="22">
                  <a:moveTo>
                    <a:pt x="22" y="5"/>
                  </a:moveTo>
                  <a:cubicBezTo>
                    <a:pt x="19" y="2"/>
                    <a:pt x="19" y="2"/>
                    <a:pt x="19" y="2"/>
                  </a:cubicBezTo>
                  <a:cubicBezTo>
                    <a:pt x="18" y="1"/>
                    <a:pt x="16" y="0"/>
                    <a:pt x="13" y="0"/>
                  </a:cubicBezTo>
                  <a:cubicBezTo>
                    <a:pt x="11" y="0"/>
                    <a:pt x="9" y="1"/>
                    <a:pt x="8" y="2"/>
                  </a:cubicBezTo>
                  <a:cubicBezTo>
                    <a:pt x="2" y="8"/>
                    <a:pt x="2" y="8"/>
                    <a:pt x="2" y="8"/>
                  </a:cubicBezTo>
                  <a:cubicBezTo>
                    <a:pt x="1" y="9"/>
                    <a:pt x="0" y="11"/>
                    <a:pt x="0" y="13"/>
                  </a:cubicBezTo>
                  <a:cubicBezTo>
                    <a:pt x="0" y="16"/>
                    <a:pt x="1" y="18"/>
                    <a:pt x="2" y="19"/>
                  </a:cubicBezTo>
                  <a:cubicBezTo>
                    <a:pt x="5" y="22"/>
                    <a:pt x="5" y="22"/>
                    <a:pt x="5" y="22"/>
                  </a:cubicBezTo>
                  <a:cubicBezTo>
                    <a:pt x="9" y="14"/>
                    <a:pt x="14" y="9"/>
                    <a:pt x="22"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903" name="Freeform 69"/>
            <p:cNvSpPr>
              <a:spLocks/>
            </p:cNvSpPr>
            <p:nvPr/>
          </p:nvSpPr>
          <p:spPr bwMode="auto">
            <a:xfrm>
              <a:off x="4508826" y="2773774"/>
              <a:ext cx="93935" cy="93935"/>
            </a:xfrm>
            <a:custGeom>
              <a:avLst/>
              <a:gdLst>
                <a:gd name="T0" fmla="*/ 364617242 w 22"/>
                <a:gd name="T1" fmla="*/ 145846897 h 22"/>
                <a:gd name="T2" fmla="*/ 255234204 w 22"/>
                <a:gd name="T3" fmla="*/ 36463859 h 22"/>
                <a:gd name="T4" fmla="*/ 164078826 w 22"/>
                <a:gd name="T5" fmla="*/ 0 h 22"/>
                <a:gd name="T6" fmla="*/ 54691519 w 22"/>
                <a:gd name="T7" fmla="*/ 36463859 h 22"/>
                <a:gd name="T8" fmla="*/ 0 w 22"/>
                <a:gd name="T9" fmla="*/ 91155378 h 22"/>
                <a:gd name="T10" fmla="*/ 309925723 w 22"/>
                <a:gd name="T11" fmla="*/ 401081101 h 22"/>
                <a:gd name="T12" fmla="*/ 364617242 w 22"/>
                <a:gd name="T13" fmla="*/ 346389582 h 22"/>
                <a:gd name="T14" fmla="*/ 401081101 w 22"/>
                <a:gd name="T15" fmla="*/ 237002275 h 22"/>
                <a:gd name="T16" fmla="*/ 364617242 w 22"/>
                <a:gd name="T17" fmla="*/ 145846897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 h="22">
                  <a:moveTo>
                    <a:pt x="20" y="8"/>
                  </a:moveTo>
                  <a:cubicBezTo>
                    <a:pt x="14" y="2"/>
                    <a:pt x="14" y="2"/>
                    <a:pt x="14" y="2"/>
                  </a:cubicBezTo>
                  <a:cubicBezTo>
                    <a:pt x="13" y="1"/>
                    <a:pt x="11" y="0"/>
                    <a:pt x="9" y="0"/>
                  </a:cubicBezTo>
                  <a:cubicBezTo>
                    <a:pt x="6" y="0"/>
                    <a:pt x="4" y="1"/>
                    <a:pt x="3" y="2"/>
                  </a:cubicBezTo>
                  <a:cubicBezTo>
                    <a:pt x="0" y="5"/>
                    <a:pt x="0" y="5"/>
                    <a:pt x="0" y="5"/>
                  </a:cubicBezTo>
                  <a:cubicBezTo>
                    <a:pt x="8" y="9"/>
                    <a:pt x="13" y="14"/>
                    <a:pt x="17" y="22"/>
                  </a:cubicBezTo>
                  <a:cubicBezTo>
                    <a:pt x="20" y="19"/>
                    <a:pt x="20" y="19"/>
                    <a:pt x="20" y="19"/>
                  </a:cubicBezTo>
                  <a:cubicBezTo>
                    <a:pt x="21" y="18"/>
                    <a:pt x="22" y="16"/>
                    <a:pt x="22" y="13"/>
                  </a:cubicBezTo>
                  <a:cubicBezTo>
                    <a:pt x="22" y="11"/>
                    <a:pt x="21" y="9"/>
                    <a:pt x="20"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904" name="Freeform 70"/>
            <p:cNvSpPr>
              <a:spLocks noEditPoints="1"/>
            </p:cNvSpPr>
            <p:nvPr/>
          </p:nvSpPr>
          <p:spPr bwMode="auto">
            <a:xfrm>
              <a:off x="4252312" y="2802677"/>
              <a:ext cx="334191" cy="321546"/>
            </a:xfrm>
            <a:custGeom>
              <a:avLst/>
              <a:gdLst>
                <a:gd name="T0" fmla="*/ 1376772661 w 78"/>
                <a:gd name="T1" fmla="*/ 661707370 h 75"/>
                <a:gd name="T2" fmla="*/ 715922812 w 78"/>
                <a:gd name="T3" fmla="*/ 0 h 75"/>
                <a:gd name="T4" fmla="*/ 55072963 w 78"/>
                <a:gd name="T5" fmla="*/ 661707370 h 75"/>
                <a:gd name="T6" fmla="*/ 201928485 w 78"/>
                <a:gd name="T7" fmla="*/ 1066083619 h 75"/>
                <a:gd name="T8" fmla="*/ 0 w 78"/>
                <a:gd name="T9" fmla="*/ 1268271744 h 75"/>
                <a:gd name="T10" fmla="*/ 110141642 w 78"/>
                <a:gd name="T11" fmla="*/ 1378557735 h 75"/>
                <a:gd name="T12" fmla="*/ 312070127 w 78"/>
                <a:gd name="T13" fmla="*/ 1176369610 h 75"/>
                <a:gd name="T14" fmla="*/ 715922812 w 78"/>
                <a:gd name="T15" fmla="*/ 1323414740 h 75"/>
                <a:gd name="T16" fmla="*/ 1119775498 w 78"/>
                <a:gd name="T17" fmla="*/ 1176369610 h 75"/>
                <a:gd name="T18" fmla="*/ 1321699698 w 78"/>
                <a:gd name="T19" fmla="*/ 1378557735 h 75"/>
                <a:gd name="T20" fmla="*/ 1431841340 w 78"/>
                <a:gd name="T21" fmla="*/ 1268271744 h 75"/>
                <a:gd name="T22" fmla="*/ 1229917139 w 78"/>
                <a:gd name="T23" fmla="*/ 1066083619 h 75"/>
                <a:gd name="T24" fmla="*/ 1376772661 w 78"/>
                <a:gd name="T25" fmla="*/ 661707370 h 75"/>
                <a:gd name="T26" fmla="*/ 128500724 w 78"/>
                <a:gd name="T27" fmla="*/ 661707370 h 75"/>
                <a:gd name="T28" fmla="*/ 715922812 w 78"/>
                <a:gd name="T29" fmla="*/ 73522565 h 75"/>
                <a:gd name="T30" fmla="*/ 1303344900 w 78"/>
                <a:gd name="T31" fmla="*/ 661707370 h 75"/>
                <a:gd name="T32" fmla="*/ 715922812 w 78"/>
                <a:gd name="T33" fmla="*/ 1249892175 h 75"/>
                <a:gd name="T34" fmla="*/ 128500724 w 78"/>
                <a:gd name="T35" fmla="*/ 661707370 h 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8" h="75">
                  <a:moveTo>
                    <a:pt x="75" y="36"/>
                  </a:moveTo>
                  <a:cubicBezTo>
                    <a:pt x="75" y="16"/>
                    <a:pt x="59" y="0"/>
                    <a:pt x="39" y="0"/>
                  </a:cubicBezTo>
                  <a:cubicBezTo>
                    <a:pt x="19" y="0"/>
                    <a:pt x="3" y="16"/>
                    <a:pt x="3" y="36"/>
                  </a:cubicBezTo>
                  <a:cubicBezTo>
                    <a:pt x="3" y="44"/>
                    <a:pt x="6" y="52"/>
                    <a:pt x="11" y="58"/>
                  </a:cubicBezTo>
                  <a:cubicBezTo>
                    <a:pt x="0" y="69"/>
                    <a:pt x="0" y="69"/>
                    <a:pt x="0" y="69"/>
                  </a:cubicBezTo>
                  <a:cubicBezTo>
                    <a:pt x="6" y="75"/>
                    <a:pt x="6" y="75"/>
                    <a:pt x="6" y="75"/>
                  </a:cubicBezTo>
                  <a:cubicBezTo>
                    <a:pt x="17" y="64"/>
                    <a:pt x="17" y="64"/>
                    <a:pt x="17" y="64"/>
                  </a:cubicBezTo>
                  <a:cubicBezTo>
                    <a:pt x="23" y="69"/>
                    <a:pt x="31" y="72"/>
                    <a:pt x="39" y="72"/>
                  </a:cubicBezTo>
                  <a:cubicBezTo>
                    <a:pt x="47" y="72"/>
                    <a:pt x="55" y="69"/>
                    <a:pt x="61" y="64"/>
                  </a:cubicBezTo>
                  <a:cubicBezTo>
                    <a:pt x="72" y="75"/>
                    <a:pt x="72" y="75"/>
                    <a:pt x="72" y="75"/>
                  </a:cubicBezTo>
                  <a:cubicBezTo>
                    <a:pt x="78" y="69"/>
                    <a:pt x="78" y="69"/>
                    <a:pt x="78" y="69"/>
                  </a:cubicBezTo>
                  <a:cubicBezTo>
                    <a:pt x="67" y="58"/>
                    <a:pt x="67" y="58"/>
                    <a:pt x="67" y="58"/>
                  </a:cubicBezTo>
                  <a:cubicBezTo>
                    <a:pt x="72" y="52"/>
                    <a:pt x="75" y="44"/>
                    <a:pt x="75" y="36"/>
                  </a:cubicBezTo>
                  <a:close/>
                  <a:moveTo>
                    <a:pt x="7" y="36"/>
                  </a:moveTo>
                  <a:cubicBezTo>
                    <a:pt x="7" y="18"/>
                    <a:pt x="21" y="4"/>
                    <a:pt x="39" y="4"/>
                  </a:cubicBezTo>
                  <a:cubicBezTo>
                    <a:pt x="57" y="4"/>
                    <a:pt x="71" y="18"/>
                    <a:pt x="71" y="36"/>
                  </a:cubicBezTo>
                  <a:cubicBezTo>
                    <a:pt x="71" y="54"/>
                    <a:pt x="57" y="68"/>
                    <a:pt x="39" y="68"/>
                  </a:cubicBezTo>
                  <a:cubicBezTo>
                    <a:pt x="21" y="68"/>
                    <a:pt x="7" y="54"/>
                    <a:pt x="7"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905" name="Freeform 71"/>
            <p:cNvSpPr>
              <a:spLocks/>
            </p:cNvSpPr>
            <p:nvPr/>
          </p:nvSpPr>
          <p:spPr bwMode="auto">
            <a:xfrm>
              <a:off x="4402246" y="2855064"/>
              <a:ext cx="81290" cy="166192"/>
            </a:xfrm>
            <a:custGeom>
              <a:avLst/>
              <a:gdLst>
                <a:gd name="T0" fmla="*/ 62000786 w 45"/>
                <a:gd name="T1" fmla="*/ 0 h 92"/>
                <a:gd name="T2" fmla="*/ 0 w 45"/>
                <a:gd name="T3" fmla="*/ 0 h 92"/>
                <a:gd name="T4" fmla="*/ 0 w 45"/>
                <a:gd name="T5" fmla="*/ 199056468 h 92"/>
                <a:gd name="T6" fmla="*/ 101160889 w 45"/>
                <a:gd name="T7" fmla="*/ 300215009 h 92"/>
                <a:gd name="T8" fmla="*/ 146845869 w 45"/>
                <a:gd name="T9" fmla="*/ 254530274 h 92"/>
                <a:gd name="T10" fmla="*/ 62000786 w 45"/>
                <a:gd name="T11" fmla="*/ 169687451 h 92"/>
                <a:gd name="T12" fmla="*/ 62000786 w 45"/>
                <a:gd name="T13" fmla="*/ 0 h 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 h="92">
                  <a:moveTo>
                    <a:pt x="19" y="0"/>
                  </a:moveTo>
                  <a:lnTo>
                    <a:pt x="0" y="0"/>
                  </a:lnTo>
                  <a:lnTo>
                    <a:pt x="0" y="61"/>
                  </a:lnTo>
                  <a:lnTo>
                    <a:pt x="31" y="92"/>
                  </a:lnTo>
                  <a:lnTo>
                    <a:pt x="45" y="78"/>
                  </a:lnTo>
                  <a:lnTo>
                    <a:pt x="19" y="52"/>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grpSp>
        <p:nvGrpSpPr>
          <p:cNvPr id="28695" name="组合 328"/>
          <p:cNvGrpSpPr>
            <a:grpSpLocks/>
          </p:cNvGrpSpPr>
          <p:nvPr/>
        </p:nvGrpSpPr>
        <p:grpSpPr bwMode="auto">
          <a:xfrm>
            <a:off x="5121276" y="3387725"/>
            <a:ext cx="238125" cy="412750"/>
            <a:chOff x="5121208" y="2734032"/>
            <a:chExt cx="238450" cy="411868"/>
          </a:xfrm>
        </p:grpSpPr>
        <p:sp>
          <p:nvSpPr>
            <p:cNvPr id="28900" name="Freeform 72"/>
            <p:cNvSpPr>
              <a:spLocks noEditPoints="1"/>
            </p:cNvSpPr>
            <p:nvPr/>
          </p:nvSpPr>
          <p:spPr bwMode="auto">
            <a:xfrm>
              <a:off x="5171788" y="2734032"/>
              <a:ext cx="137289" cy="256514"/>
            </a:xfrm>
            <a:custGeom>
              <a:avLst/>
              <a:gdLst>
                <a:gd name="T0" fmla="*/ 294506356 w 32"/>
                <a:gd name="T1" fmla="*/ 1096657203 h 60"/>
                <a:gd name="T2" fmla="*/ 294506356 w 32"/>
                <a:gd name="T3" fmla="*/ 1096657203 h 60"/>
                <a:gd name="T4" fmla="*/ 496977599 w 32"/>
                <a:gd name="T5" fmla="*/ 1005269816 h 60"/>
                <a:gd name="T6" fmla="*/ 589008423 w 32"/>
                <a:gd name="T7" fmla="*/ 804214142 h 60"/>
                <a:gd name="T8" fmla="*/ 589008423 w 32"/>
                <a:gd name="T9" fmla="*/ 292443061 h 60"/>
                <a:gd name="T10" fmla="*/ 496977599 w 32"/>
                <a:gd name="T11" fmla="*/ 91387388 h 60"/>
                <a:gd name="T12" fmla="*/ 294506356 w 32"/>
                <a:gd name="T13" fmla="*/ 0 h 60"/>
                <a:gd name="T14" fmla="*/ 294506356 w 32"/>
                <a:gd name="T15" fmla="*/ 0 h 60"/>
                <a:gd name="T16" fmla="*/ 92030823 w 32"/>
                <a:gd name="T17" fmla="*/ 91387388 h 60"/>
                <a:gd name="T18" fmla="*/ 0 w 32"/>
                <a:gd name="T19" fmla="*/ 292443061 h 60"/>
                <a:gd name="T20" fmla="*/ 0 w 32"/>
                <a:gd name="T21" fmla="*/ 804214142 h 60"/>
                <a:gd name="T22" fmla="*/ 92030823 w 32"/>
                <a:gd name="T23" fmla="*/ 1005269816 h 60"/>
                <a:gd name="T24" fmla="*/ 294506356 w 32"/>
                <a:gd name="T25" fmla="*/ 1096657203 h 60"/>
                <a:gd name="T26" fmla="*/ 73625517 w 32"/>
                <a:gd name="T27" fmla="*/ 292443061 h 60"/>
                <a:gd name="T28" fmla="*/ 147251033 w 32"/>
                <a:gd name="T29" fmla="*/ 146221530 h 60"/>
                <a:gd name="T30" fmla="*/ 294506356 w 32"/>
                <a:gd name="T31" fmla="*/ 73110765 h 60"/>
                <a:gd name="T32" fmla="*/ 294506356 w 32"/>
                <a:gd name="T33" fmla="*/ 73110765 h 60"/>
                <a:gd name="T34" fmla="*/ 441757389 w 32"/>
                <a:gd name="T35" fmla="*/ 146221530 h 60"/>
                <a:gd name="T36" fmla="*/ 515382906 w 32"/>
                <a:gd name="T37" fmla="*/ 292443061 h 60"/>
                <a:gd name="T38" fmla="*/ 515382906 w 32"/>
                <a:gd name="T39" fmla="*/ 804214142 h 60"/>
                <a:gd name="T40" fmla="*/ 441757389 w 32"/>
                <a:gd name="T41" fmla="*/ 950435673 h 60"/>
                <a:gd name="T42" fmla="*/ 294506356 w 32"/>
                <a:gd name="T43" fmla="*/ 1023546438 h 60"/>
                <a:gd name="T44" fmla="*/ 147251033 w 32"/>
                <a:gd name="T45" fmla="*/ 950435673 h 60"/>
                <a:gd name="T46" fmla="*/ 73625517 w 32"/>
                <a:gd name="T47" fmla="*/ 804214142 h 60"/>
                <a:gd name="T48" fmla="*/ 73625517 w 32"/>
                <a:gd name="T49" fmla="*/ 292443061 h 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2" h="60">
                  <a:moveTo>
                    <a:pt x="16" y="60"/>
                  </a:moveTo>
                  <a:cubicBezTo>
                    <a:pt x="16" y="60"/>
                    <a:pt x="16" y="60"/>
                    <a:pt x="16" y="60"/>
                  </a:cubicBezTo>
                  <a:cubicBezTo>
                    <a:pt x="20" y="60"/>
                    <a:pt x="24" y="58"/>
                    <a:pt x="27" y="55"/>
                  </a:cubicBezTo>
                  <a:cubicBezTo>
                    <a:pt x="30" y="52"/>
                    <a:pt x="32" y="48"/>
                    <a:pt x="32" y="44"/>
                  </a:cubicBezTo>
                  <a:cubicBezTo>
                    <a:pt x="32" y="16"/>
                    <a:pt x="32" y="16"/>
                    <a:pt x="32" y="16"/>
                  </a:cubicBezTo>
                  <a:cubicBezTo>
                    <a:pt x="32" y="12"/>
                    <a:pt x="30" y="8"/>
                    <a:pt x="27" y="5"/>
                  </a:cubicBezTo>
                  <a:cubicBezTo>
                    <a:pt x="24" y="2"/>
                    <a:pt x="20" y="0"/>
                    <a:pt x="16" y="0"/>
                  </a:cubicBezTo>
                  <a:cubicBezTo>
                    <a:pt x="16" y="0"/>
                    <a:pt x="16" y="0"/>
                    <a:pt x="16" y="0"/>
                  </a:cubicBezTo>
                  <a:cubicBezTo>
                    <a:pt x="12" y="0"/>
                    <a:pt x="8" y="2"/>
                    <a:pt x="5" y="5"/>
                  </a:cubicBezTo>
                  <a:cubicBezTo>
                    <a:pt x="2" y="8"/>
                    <a:pt x="0" y="12"/>
                    <a:pt x="0" y="16"/>
                  </a:cubicBezTo>
                  <a:cubicBezTo>
                    <a:pt x="0" y="44"/>
                    <a:pt x="0" y="44"/>
                    <a:pt x="0" y="44"/>
                  </a:cubicBezTo>
                  <a:cubicBezTo>
                    <a:pt x="0" y="48"/>
                    <a:pt x="2" y="52"/>
                    <a:pt x="5" y="55"/>
                  </a:cubicBezTo>
                  <a:cubicBezTo>
                    <a:pt x="8" y="58"/>
                    <a:pt x="12" y="60"/>
                    <a:pt x="16" y="60"/>
                  </a:cubicBezTo>
                  <a:close/>
                  <a:moveTo>
                    <a:pt x="4" y="16"/>
                  </a:moveTo>
                  <a:cubicBezTo>
                    <a:pt x="4" y="13"/>
                    <a:pt x="5" y="10"/>
                    <a:pt x="8" y="8"/>
                  </a:cubicBezTo>
                  <a:cubicBezTo>
                    <a:pt x="10" y="5"/>
                    <a:pt x="13" y="4"/>
                    <a:pt x="16" y="4"/>
                  </a:cubicBezTo>
                  <a:cubicBezTo>
                    <a:pt x="16" y="4"/>
                    <a:pt x="16" y="4"/>
                    <a:pt x="16" y="4"/>
                  </a:cubicBezTo>
                  <a:cubicBezTo>
                    <a:pt x="19" y="4"/>
                    <a:pt x="22" y="5"/>
                    <a:pt x="24" y="8"/>
                  </a:cubicBezTo>
                  <a:cubicBezTo>
                    <a:pt x="27" y="10"/>
                    <a:pt x="28" y="13"/>
                    <a:pt x="28" y="16"/>
                  </a:cubicBezTo>
                  <a:cubicBezTo>
                    <a:pt x="28" y="44"/>
                    <a:pt x="28" y="44"/>
                    <a:pt x="28" y="44"/>
                  </a:cubicBezTo>
                  <a:cubicBezTo>
                    <a:pt x="28" y="47"/>
                    <a:pt x="27" y="50"/>
                    <a:pt x="24" y="52"/>
                  </a:cubicBezTo>
                  <a:cubicBezTo>
                    <a:pt x="22" y="55"/>
                    <a:pt x="19" y="56"/>
                    <a:pt x="16" y="56"/>
                  </a:cubicBezTo>
                  <a:cubicBezTo>
                    <a:pt x="13" y="56"/>
                    <a:pt x="10" y="55"/>
                    <a:pt x="8" y="52"/>
                  </a:cubicBezTo>
                  <a:cubicBezTo>
                    <a:pt x="5" y="50"/>
                    <a:pt x="4" y="47"/>
                    <a:pt x="4" y="44"/>
                  </a:cubicBezTo>
                  <a:lnTo>
                    <a:pt x="4"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901" name="Freeform 73"/>
            <p:cNvSpPr>
              <a:spLocks/>
            </p:cNvSpPr>
            <p:nvPr/>
          </p:nvSpPr>
          <p:spPr bwMode="auto">
            <a:xfrm>
              <a:off x="5121208" y="2889386"/>
              <a:ext cx="238450" cy="256514"/>
            </a:xfrm>
            <a:custGeom>
              <a:avLst/>
              <a:gdLst>
                <a:gd name="T0" fmla="*/ 942805752 w 56"/>
                <a:gd name="T1" fmla="*/ 0 h 60"/>
                <a:gd name="T2" fmla="*/ 942805752 w 56"/>
                <a:gd name="T3" fmla="*/ 255885541 h 60"/>
                <a:gd name="T4" fmla="*/ 852152171 w 56"/>
                <a:gd name="T5" fmla="*/ 493494459 h 60"/>
                <a:gd name="T6" fmla="*/ 616448604 w 56"/>
                <a:gd name="T7" fmla="*/ 584881847 h 60"/>
                <a:gd name="T8" fmla="*/ 398880012 w 56"/>
                <a:gd name="T9" fmla="*/ 584881847 h 60"/>
                <a:gd name="T10" fmla="*/ 163176445 w 56"/>
                <a:gd name="T11" fmla="*/ 493494459 h 60"/>
                <a:gd name="T12" fmla="*/ 72522864 w 56"/>
                <a:gd name="T13" fmla="*/ 255885541 h 60"/>
                <a:gd name="T14" fmla="*/ 72522864 w 56"/>
                <a:gd name="T15" fmla="*/ 0 h 60"/>
                <a:gd name="T16" fmla="*/ 0 w 56"/>
                <a:gd name="T17" fmla="*/ 0 h 60"/>
                <a:gd name="T18" fmla="*/ 0 w 56"/>
                <a:gd name="T19" fmla="*/ 255885541 h 60"/>
                <a:gd name="T20" fmla="*/ 108784296 w 56"/>
                <a:gd name="T21" fmla="*/ 548328602 h 60"/>
                <a:gd name="T22" fmla="*/ 398880012 w 56"/>
                <a:gd name="T23" fmla="*/ 657992612 h 60"/>
                <a:gd name="T24" fmla="*/ 471402876 w 56"/>
                <a:gd name="T25" fmla="*/ 657992612 h 60"/>
                <a:gd name="T26" fmla="*/ 471402876 w 56"/>
                <a:gd name="T27" fmla="*/ 1023546438 h 60"/>
                <a:gd name="T28" fmla="*/ 217568593 w 56"/>
                <a:gd name="T29" fmla="*/ 1023546438 h 60"/>
                <a:gd name="T30" fmla="*/ 217568593 w 56"/>
                <a:gd name="T31" fmla="*/ 1096657203 h 60"/>
                <a:gd name="T32" fmla="*/ 471402876 w 56"/>
                <a:gd name="T33" fmla="*/ 1096657203 h 60"/>
                <a:gd name="T34" fmla="*/ 543925740 w 56"/>
                <a:gd name="T35" fmla="*/ 1096657203 h 60"/>
                <a:gd name="T36" fmla="*/ 797760023 w 56"/>
                <a:gd name="T37" fmla="*/ 1096657203 h 60"/>
                <a:gd name="T38" fmla="*/ 797760023 w 56"/>
                <a:gd name="T39" fmla="*/ 1023546438 h 60"/>
                <a:gd name="T40" fmla="*/ 543925740 w 56"/>
                <a:gd name="T41" fmla="*/ 1023546438 h 60"/>
                <a:gd name="T42" fmla="*/ 543925740 w 56"/>
                <a:gd name="T43" fmla="*/ 657992612 h 60"/>
                <a:gd name="T44" fmla="*/ 616448604 w 56"/>
                <a:gd name="T45" fmla="*/ 657992612 h 60"/>
                <a:gd name="T46" fmla="*/ 906544320 w 56"/>
                <a:gd name="T47" fmla="*/ 548328602 h 60"/>
                <a:gd name="T48" fmla="*/ 1015328616 w 56"/>
                <a:gd name="T49" fmla="*/ 255885541 h 60"/>
                <a:gd name="T50" fmla="*/ 1015328616 w 56"/>
                <a:gd name="T51" fmla="*/ 0 h 60"/>
                <a:gd name="T52" fmla="*/ 942805752 w 56"/>
                <a:gd name="T53" fmla="*/ 0 h 6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6" h="60">
                  <a:moveTo>
                    <a:pt x="52" y="0"/>
                  </a:moveTo>
                  <a:cubicBezTo>
                    <a:pt x="52" y="14"/>
                    <a:pt x="52" y="14"/>
                    <a:pt x="52" y="14"/>
                  </a:cubicBezTo>
                  <a:cubicBezTo>
                    <a:pt x="52" y="19"/>
                    <a:pt x="50" y="23"/>
                    <a:pt x="47" y="27"/>
                  </a:cubicBezTo>
                  <a:cubicBezTo>
                    <a:pt x="43" y="30"/>
                    <a:pt x="39" y="32"/>
                    <a:pt x="34" y="32"/>
                  </a:cubicBezTo>
                  <a:cubicBezTo>
                    <a:pt x="22" y="32"/>
                    <a:pt x="22" y="32"/>
                    <a:pt x="22" y="32"/>
                  </a:cubicBezTo>
                  <a:cubicBezTo>
                    <a:pt x="17" y="32"/>
                    <a:pt x="13" y="30"/>
                    <a:pt x="9" y="27"/>
                  </a:cubicBezTo>
                  <a:cubicBezTo>
                    <a:pt x="6" y="23"/>
                    <a:pt x="4" y="19"/>
                    <a:pt x="4" y="14"/>
                  </a:cubicBezTo>
                  <a:cubicBezTo>
                    <a:pt x="4" y="0"/>
                    <a:pt x="4" y="0"/>
                    <a:pt x="4" y="0"/>
                  </a:cubicBezTo>
                  <a:cubicBezTo>
                    <a:pt x="0" y="0"/>
                    <a:pt x="0" y="0"/>
                    <a:pt x="0" y="0"/>
                  </a:cubicBezTo>
                  <a:cubicBezTo>
                    <a:pt x="0" y="14"/>
                    <a:pt x="0" y="14"/>
                    <a:pt x="0" y="14"/>
                  </a:cubicBezTo>
                  <a:cubicBezTo>
                    <a:pt x="0" y="20"/>
                    <a:pt x="2" y="25"/>
                    <a:pt x="6" y="30"/>
                  </a:cubicBezTo>
                  <a:cubicBezTo>
                    <a:pt x="11" y="34"/>
                    <a:pt x="16" y="36"/>
                    <a:pt x="22" y="36"/>
                  </a:cubicBezTo>
                  <a:cubicBezTo>
                    <a:pt x="26" y="36"/>
                    <a:pt x="26" y="36"/>
                    <a:pt x="26" y="36"/>
                  </a:cubicBezTo>
                  <a:cubicBezTo>
                    <a:pt x="26" y="56"/>
                    <a:pt x="26" y="56"/>
                    <a:pt x="26" y="56"/>
                  </a:cubicBezTo>
                  <a:cubicBezTo>
                    <a:pt x="12" y="56"/>
                    <a:pt x="12" y="56"/>
                    <a:pt x="12" y="56"/>
                  </a:cubicBezTo>
                  <a:cubicBezTo>
                    <a:pt x="12" y="60"/>
                    <a:pt x="12" y="60"/>
                    <a:pt x="12" y="60"/>
                  </a:cubicBezTo>
                  <a:cubicBezTo>
                    <a:pt x="26" y="60"/>
                    <a:pt x="26" y="60"/>
                    <a:pt x="26" y="60"/>
                  </a:cubicBezTo>
                  <a:cubicBezTo>
                    <a:pt x="30" y="60"/>
                    <a:pt x="30" y="60"/>
                    <a:pt x="30" y="60"/>
                  </a:cubicBezTo>
                  <a:cubicBezTo>
                    <a:pt x="44" y="60"/>
                    <a:pt x="44" y="60"/>
                    <a:pt x="44" y="60"/>
                  </a:cubicBezTo>
                  <a:cubicBezTo>
                    <a:pt x="44" y="56"/>
                    <a:pt x="44" y="56"/>
                    <a:pt x="44" y="56"/>
                  </a:cubicBezTo>
                  <a:cubicBezTo>
                    <a:pt x="30" y="56"/>
                    <a:pt x="30" y="56"/>
                    <a:pt x="30" y="56"/>
                  </a:cubicBezTo>
                  <a:cubicBezTo>
                    <a:pt x="30" y="36"/>
                    <a:pt x="30" y="36"/>
                    <a:pt x="30" y="36"/>
                  </a:cubicBezTo>
                  <a:cubicBezTo>
                    <a:pt x="34" y="36"/>
                    <a:pt x="34" y="36"/>
                    <a:pt x="34" y="36"/>
                  </a:cubicBezTo>
                  <a:cubicBezTo>
                    <a:pt x="40" y="36"/>
                    <a:pt x="45" y="34"/>
                    <a:pt x="50" y="30"/>
                  </a:cubicBezTo>
                  <a:cubicBezTo>
                    <a:pt x="54" y="25"/>
                    <a:pt x="56" y="20"/>
                    <a:pt x="56" y="14"/>
                  </a:cubicBezTo>
                  <a:cubicBezTo>
                    <a:pt x="56" y="0"/>
                    <a:pt x="56" y="0"/>
                    <a:pt x="56" y="0"/>
                  </a:cubicBezTo>
                  <a:lnTo>
                    <a:pt x="5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grpSp>
        <p:nvGrpSpPr>
          <p:cNvPr id="28696" name="组合 331"/>
          <p:cNvGrpSpPr>
            <a:grpSpLocks/>
          </p:cNvGrpSpPr>
          <p:nvPr/>
        </p:nvGrpSpPr>
        <p:grpSpPr bwMode="auto">
          <a:xfrm>
            <a:off x="6677025" y="3440117"/>
            <a:ext cx="411163" cy="307975"/>
            <a:chOff x="6676550" y="2786420"/>
            <a:chExt cx="411868" cy="307094"/>
          </a:xfrm>
        </p:grpSpPr>
        <p:sp>
          <p:nvSpPr>
            <p:cNvPr id="28897" name="Freeform 74"/>
            <p:cNvSpPr>
              <a:spLocks noEditPoints="1"/>
            </p:cNvSpPr>
            <p:nvPr/>
          </p:nvSpPr>
          <p:spPr bwMode="auto">
            <a:xfrm>
              <a:off x="6676550" y="2786420"/>
              <a:ext cx="411868" cy="307094"/>
            </a:xfrm>
            <a:custGeom>
              <a:avLst/>
              <a:gdLst>
                <a:gd name="T0" fmla="*/ 0 w 228"/>
                <a:gd name="T1" fmla="*/ 0 h 170"/>
                <a:gd name="T2" fmla="*/ 0 w 228"/>
                <a:gd name="T3" fmla="*/ 554745440 h 170"/>
                <a:gd name="T4" fmla="*/ 744014252 w 228"/>
                <a:gd name="T5" fmla="*/ 554745440 h 170"/>
                <a:gd name="T6" fmla="*/ 744014252 w 228"/>
                <a:gd name="T7" fmla="*/ 0 h 170"/>
                <a:gd name="T8" fmla="*/ 0 w 228"/>
                <a:gd name="T9" fmla="*/ 0 h 170"/>
                <a:gd name="T10" fmla="*/ 711382745 w 228"/>
                <a:gd name="T11" fmla="*/ 525376415 h 170"/>
                <a:gd name="T12" fmla="*/ 32631507 w 228"/>
                <a:gd name="T13" fmla="*/ 525376415 h 170"/>
                <a:gd name="T14" fmla="*/ 32631507 w 228"/>
                <a:gd name="T15" fmla="*/ 29369025 h 170"/>
                <a:gd name="T16" fmla="*/ 711382745 w 228"/>
                <a:gd name="T17" fmla="*/ 29369025 h 170"/>
                <a:gd name="T18" fmla="*/ 711382745 w 228"/>
                <a:gd name="T19" fmla="*/ 525376415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8" h="170">
                  <a:moveTo>
                    <a:pt x="0" y="0"/>
                  </a:moveTo>
                  <a:lnTo>
                    <a:pt x="0" y="170"/>
                  </a:lnTo>
                  <a:lnTo>
                    <a:pt x="228" y="170"/>
                  </a:lnTo>
                  <a:lnTo>
                    <a:pt x="228" y="0"/>
                  </a:lnTo>
                  <a:lnTo>
                    <a:pt x="0" y="0"/>
                  </a:lnTo>
                  <a:close/>
                  <a:moveTo>
                    <a:pt x="218" y="161"/>
                  </a:moveTo>
                  <a:lnTo>
                    <a:pt x="10" y="161"/>
                  </a:lnTo>
                  <a:lnTo>
                    <a:pt x="10" y="9"/>
                  </a:lnTo>
                  <a:lnTo>
                    <a:pt x="218" y="9"/>
                  </a:lnTo>
                  <a:lnTo>
                    <a:pt x="218" y="1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898" name="Freeform 75"/>
            <p:cNvSpPr>
              <a:spLocks noEditPoints="1"/>
            </p:cNvSpPr>
            <p:nvPr/>
          </p:nvSpPr>
          <p:spPr bwMode="auto">
            <a:xfrm>
              <a:off x="6728936" y="2889386"/>
              <a:ext cx="307094" cy="153548"/>
            </a:xfrm>
            <a:custGeom>
              <a:avLst/>
              <a:gdLst>
                <a:gd name="T0" fmla="*/ 430742689 w 170"/>
                <a:gd name="T1" fmla="*/ 91371899 h 85"/>
                <a:gd name="T2" fmla="*/ 306741745 w 170"/>
                <a:gd name="T3" fmla="*/ 120741115 h 85"/>
                <a:gd name="T4" fmla="*/ 186003223 w 170"/>
                <a:gd name="T5" fmla="*/ 0 h 85"/>
                <a:gd name="T6" fmla="*/ 0 w 170"/>
                <a:gd name="T7" fmla="*/ 277376333 h 85"/>
                <a:gd name="T8" fmla="*/ 554745440 w 170"/>
                <a:gd name="T9" fmla="*/ 277376333 h 85"/>
                <a:gd name="T10" fmla="*/ 430742689 w 170"/>
                <a:gd name="T11" fmla="*/ 91371899 h 85"/>
                <a:gd name="T12" fmla="*/ 192529874 w 170"/>
                <a:gd name="T13" fmla="*/ 45685046 h 85"/>
                <a:gd name="T14" fmla="*/ 283899371 w 170"/>
                <a:gd name="T15" fmla="*/ 146846081 h 85"/>
                <a:gd name="T16" fmla="*/ 300215094 w 170"/>
                <a:gd name="T17" fmla="*/ 153372775 h 85"/>
                <a:gd name="T18" fmla="*/ 316530818 w 170"/>
                <a:gd name="T19" fmla="*/ 153372775 h 85"/>
                <a:gd name="T20" fmla="*/ 417691194 w 170"/>
                <a:gd name="T21" fmla="*/ 130530252 h 85"/>
                <a:gd name="T22" fmla="*/ 502534041 w 170"/>
                <a:gd name="T23" fmla="*/ 244744673 h 85"/>
                <a:gd name="T24" fmla="*/ 52211399 w 170"/>
                <a:gd name="T25" fmla="*/ 244744673 h 85"/>
                <a:gd name="T26" fmla="*/ 192529874 w 170"/>
                <a:gd name="T27" fmla="*/ 45685046 h 8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0" h="85">
                  <a:moveTo>
                    <a:pt x="132" y="28"/>
                  </a:moveTo>
                  <a:lnTo>
                    <a:pt x="94" y="37"/>
                  </a:lnTo>
                  <a:lnTo>
                    <a:pt x="57" y="0"/>
                  </a:lnTo>
                  <a:lnTo>
                    <a:pt x="0" y="85"/>
                  </a:lnTo>
                  <a:lnTo>
                    <a:pt x="170" y="85"/>
                  </a:lnTo>
                  <a:lnTo>
                    <a:pt x="132" y="28"/>
                  </a:lnTo>
                  <a:close/>
                  <a:moveTo>
                    <a:pt x="59" y="14"/>
                  </a:moveTo>
                  <a:lnTo>
                    <a:pt x="87" y="45"/>
                  </a:lnTo>
                  <a:lnTo>
                    <a:pt x="92" y="47"/>
                  </a:lnTo>
                  <a:lnTo>
                    <a:pt x="97" y="47"/>
                  </a:lnTo>
                  <a:lnTo>
                    <a:pt x="128" y="40"/>
                  </a:lnTo>
                  <a:lnTo>
                    <a:pt x="154" y="75"/>
                  </a:lnTo>
                  <a:lnTo>
                    <a:pt x="16" y="75"/>
                  </a:lnTo>
                  <a:lnTo>
                    <a:pt x="59"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899" name="Oval 76"/>
            <p:cNvSpPr>
              <a:spLocks noChangeArrowheads="1"/>
            </p:cNvSpPr>
            <p:nvPr/>
          </p:nvSpPr>
          <p:spPr bwMode="auto">
            <a:xfrm>
              <a:off x="6967386" y="2837000"/>
              <a:ext cx="68645" cy="6864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grpSp>
      <p:grpSp>
        <p:nvGrpSpPr>
          <p:cNvPr id="28697" name="组合 335"/>
          <p:cNvGrpSpPr>
            <a:grpSpLocks/>
          </p:cNvGrpSpPr>
          <p:nvPr/>
        </p:nvGrpSpPr>
        <p:grpSpPr bwMode="auto">
          <a:xfrm>
            <a:off x="930278" y="4225929"/>
            <a:ext cx="409575" cy="360363"/>
            <a:chOff x="930275" y="3572219"/>
            <a:chExt cx="410062" cy="359481"/>
          </a:xfrm>
        </p:grpSpPr>
        <p:sp>
          <p:nvSpPr>
            <p:cNvPr id="28892" name="Rectangle 77"/>
            <p:cNvSpPr>
              <a:spLocks noChangeArrowheads="1"/>
            </p:cNvSpPr>
            <p:nvPr/>
          </p:nvSpPr>
          <p:spPr bwMode="auto">
            <a:xfrm>
              <a:off x="1033242" y="3572219"/>
              <a:ext cx="34323" cy="8490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sp>
          <p:nvSpPr>
            <p:cNvPr id="28893" name="Freeform 78"/>
            <p:cNvSpPr>
              <a:spLocks/>
            </p:cNvSpPr>
            <p:nvPr/>
          </p:nvSpPr>
          <p:spPr bwMode="auto">
            <a:xfrm>
              <a:off x="1203047" y="3572219"/>
              <a:ext cx="34323" cy="84903"/>
            </a:xfrm>
            <a:custGeom>
              <a:avLst/>
              <a:gdLst>
                <a:gd name="T0" fmla="*/ 62003596 w 19"/>
                <a:gd name="T1" fmla="*/ 94634329 h 47"/>
                <a:gd name="T2" fmla="*/ 62003596 w 19"/>
                <a:gd name="T3" fmla="*/ 0 h 47"/>
                <a:gd name="T4" fmla="*/ 0 w 19"/>
                <a:gd name="T5" fmla="*/ 0 h 47"/>
                <a:gd name="T6" fmla="*/ 0 w 19"/>
                <a:gd name="T7" fmla="*/ 94634329 h 47"/>
                <a:gd name="T8" fmla="*/ 0 w 19"/>
                <a:gd name="T9" fmla="*/ 153372753 h 47"/>
                <a:gd name="T10" fmla="*/ 62003596 w 19"/>
                <a:gd name="T11" fmla="*/ 153372753 h 47"/>
                <a:gd name="T12" fmla="*/ 62003596 w 19"/>
                <a:gd name="T13" fmla="*/ 94634329 h 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47">
                  <a:moveTo>
                    <a:pt x="19" y="29"/>
                  </a:moveTo>
                  <a:lnTo>
                    <a:pt x="19" y="0"/>
                  </a:lnTo>
                  <a:lnTo>
                    <a:pt x="0" y="0"/>
                  </a:lnTo>
                  <a:lnTo>
                    <a:pt x="0" y="29"/>
                  </a:lnTo>
                  <a:lnTo>
                    <a:pt x="0" y="47"/>
                  </a:lnTo>
                  <a:lnTo>
                    <a:pt x="19" y="47"/>
                  </a:lnTo>
                  <a:lnTo>
                    <a:pt x="19"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894" name="Freeform 79"/>
            <p:cNvSpPr>
              <a:spLocks noEditPoints="1"/>
            </p:cNvSpPr>
            <p:nvPr/>
          </p:nvSpPr>
          <p:spPr bwMode="auto">
            <a:xfrm>
              <a:off x="930275" y="3624606"/>
              <a:ext cx="410062" cy="307094"/>
            </a:xfrm>
            <a:custGeom>
              <a:avLst/>
              <a:gdLst>
                <a:gd name="T0" fmla="*/ 587380396 w 227"/>
                <a:gd name="T1" fmla="*/ 0 h 170"/>
                <a:gd name="T2" fmla="*/ 587380396 w 227"/>
                <a:gd name="T3" fmla="*/ 58738050 h 170"/>
                <a:gd name="T4" fmla="*/ 587380396 w 227"/>
                <a:gd name="T5" fmla="*/ 91369497 h 170"/>
                <a:gd name="T6" fmla="*/ 554748854 w 227"/>
                <a:gd name="T7" fmla="*/ 91369497 h 170"/>
                <a:gd name="T8" fmla="*/ 492748202 w 227"/>
                <a:gd name="T9" fmla="*/ 91369497 h 170"/>
                <a:gd name="T10" fmla="*/ 463379092 w 227"/>
                <a:gd name="T11" fmla="*/ 91369497 h 170"/>
                <a:gd name="T12" fmla="*/ 463379092 w 227"/>
                <a:gd name="T13" fmla="*/ 58738050 h 170"/>
                <a:gd name="T14" fmla="*/ 463379092 w 227"/>
                <a:gd name="T15" fmla="*/ 0 h 170"/>
                <a:gd name="T16" fmla="*/ 277373524 w 227"/>
                <a:gd name="T17" fmla="*/ 0 h 170"/>
                <a:gd name="T18" fmla="*/ 277373524 w 227"/>
                <a:gd name="T19" fmla="*/ 58738050 h 170"/>
                <a:gd name="T20" fmla="*/ 277373524 w 227"/>
                <a:gd name="T21" fmla="*/ 91369497 h 170"/>
                <a:gd name="T22" fmla="*/ 248004414 w 227"/>
                <a:gd name="T23" fmla="*/ 91369497 h 170"/>
                <a:gd name="T24" fmla="*/ 186003762 w 227"/>
                <a:gd name="T25" fmla="*/ 91369497 h 170"/>
                <a:gd name="T26" fmla="*/ 153372220 w 227"/>
                <a:gd name="T27" fmla="*/ 91369497 h 170"/>
                <a:gd name="T28" fmla="*/ 153372220 w 227"/>
                <a:gd name="T29" fmla="*/ 58738050 h 170"/>
                <a:gd name="T30" fmla="*/ 153372220 w 227"/>
                <a:gd name="T31" fmla="*/ 0 h 170"/>
                <a:gd name="T32" fmla="*/ 0 w 227"/>
                <a:gd name="T33" fmla="*/ 0 h 170"/>
                <a:gd name="T34" fmla="*/ 0 w 227"/>
                <a:gd name="T35" fmla="*/ 554745440 h 170"/>
                <a:gd name="T36" fmla="*/ 740752616 w 227"/>
                <a:gd name="T37" fmla="*/ 554745440 h 170"/>
                <a:gd name="T38" fmla="*/ 740752616 w 227"/>
                <a:gd name="T39" fmla="*/ 0 h 170"/>
                <a:gd name="T40" fmla="*/ 587380396 w 227"/>
                <a:gd name="T41" fmla="*/ 0 h 170"/>
                <a:gd name="T42" fmla="*/ 711383506 w 227"/>
                <a:gd name="T43" fmla="*/ 522113993 h 170"/>
                <a:gd name="T44" fmla="*/ 29369110 w 227"/>
                <a:gd name="T45" fmla="*/ 522113993 h 170"/>
                <a:gd name="T46" fmla="*/ 29369110 w 227"/>
                <a:gd name="T47" fmla="*/ 29369025 h 170"/>
                <a:gd name="T48" fmla="*/ 124003110 w 227"/>
                <a:gd name="T49" fmla="*/ 29369025 h 170"/>
                <a:gd name="T50" fmla="*/ 124003110 w 227"/>
                <a:gd name="T51" fmla="*/ 58738050 h 170"/>
                <a:gd name="T52" fmla="*/ 124003110 w 227"/>
                <a:gd name="T53" fmla="*/ 91369497 h 170"/>
                <a:gd name="T54" fmla="*/ 124003110 w 227"/>
                <a:gd name="T55" fmla="*/ 120738522 h 170"/>
                <a:gd name="T56" fmla="*/ 153372220 w 227"/>
                <a:gd name="T57" fmla="*/ 120738522 h 170"/>
                <a:gd name="T58" fmla="*/ 186003762 w 227"/>
                <a:gd name="T59" fmla="*/ 120738522 h 170"/>
                <a:gd name="T60" fmla="*/ 248004414 w 227"/>
                <a:gd name="T61" fmla="*/ 120738522 h 170"/>
                <a:gd name="T62" fmla="*/ 277373524 w 227"/>
                <a:gd name="T63" fmla="*/ 120738522 h 170"/>
                <a:gd name="T64" fmla="*/ 310006872 w 227"/>
                <a:gd name="T65" fmla="*/ 120738522 h 170"/>
                <a:gd name="T66" fmla="*/ 310006872 w 227"/>
                <a:gd name="T67" fmla="*/ 91369497 h 170"/>
                <a:gd name="T68" fmla="*/ 310006872 w 227"/>
                <a:gd name="T69" fmla="*/ 58738050 h 170"/>
                <a:gd name="T70" fmla="*/ 310006872 w 227"/>
                <a:gd name="T71" fmla="*/ 29369025 h 170"/>
                <a:gd name="T72" fmla="*/ 434009982 w 227"/>
                <a:gd name="T73" fmla="*/ 29369025 h 170"/>
                <a:gd name="T74" fmla="*/ 434009982 w 227"/>
                <a:gd name="T75" fmla="*/ 58738050 h 170"/>
                <a:gd name="T76" fmla="*/ 434009982 w 227"/>
                <a:gd name="T77" fmla="*/ 91369497 h 170"/>
                <a:gd name="T78" fmla="*/ 434009982 w 227"/>
                <a:gd name="T79" fmla="*/ 120738522 h 170"/>
                <a:gd name="T80" fmla="*/ 463379092 w 227"/>
                <a:gd name="T81" fmla="*/ 120738522 h 170"/>
                <a:gd name="T82" fmla="*/ 492748202 w 227"/>
                <a:gd name="T83" fmla="*/ 120738522 h 170"/>
                <a:gd name="T84" fmla="*/ 554748854 w 227"/>
                <a:gd name="T85" fmla="*/ 120738522 h 170"/>
                <a:gd name="T86" fmla="*/ 587380396 w 227"/>
                <a:gd name="T87" fmla="*/ 120738522 h 170"/>
                <a:gd name="T88" fmla="*/ 616749506 w 227"/>
                <a:gd name="T89" fmla="*/ 120738522 h 170"/>
                <a:gd name="T90" fmla="*/ 616749506 w 227"/>
                <a:gd name="T91" fmla="*/ 91369497 h 170"/>
                <a:gd name="T92" fmla="*/ 616749506 w 227"/>
                <a:gd name="T93" fmla="*/ 58738050 h 170"/>
                <a:gd name="T94" fmla="*/ 616749506 w 227"/>
                <a:gd name="T95" fmla="*/ 29369025 h 170"/>
                <a:gd name="T96" fmla="*/ 711383506 w 227"/>
                <a:gd name="T97" fmla="*/ 29369025 h 170"/>
                <a:gd name="T98" fmla="*/ 711383506 w 227"/>
                <a:gd name="T99" fmla="*/ 522113993 h 17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27" h="170">
                  <a:moveTo>
                    <a:pt x="180" y="0"/>
                  </a:moveTo>
                  <a:lnTo>
                    <a:pt x="180" y="18"/>
                  </a:lnTo>
                  <a:lnTo>
                    <a:pt x="180" y="28"/>
                  </a:lnTo>
                  <a:lnTo>
                    <a:pt x="170" y="28"/>
                  </a:lnTo>
                  <a:lnTo>
                    <a:pt x="151" y="28"/>
                  </a:lnTo>
                  <a:lnTo>
                    <a:pt x="142" y="28"/>
                  </a:lnTo>
                  <a:lnTo>
                    <a:pt x="142" y="18"/>
                  </a:lnTo>
                  <a:lnTo>
                    <a:pt x="142" y="0"/>
                  </a:lnTo>
                  <a:lnTo>
                    <a:pt x="85" y="0"/>
                  </a:lnTo>
                  <a:lnTo>
                    <a:pt x="85" y="18"/>
                  </a:lnTo>
                  <a:lnTo>
                    <a:pt x="85" y="28"/>
                  </a:lnTo>
                  <a:lnTo>
                    <a:pt x="76" y="28"/>
                  </a:lnTo>
                  <a:lnTo>
                    <a:pt x="57" y="28"/>
                  </a:lnTo>
                  <a:lnTo>
                    <a:pt x="47" y="28"/>
                  </a:lnTo>
                  <a:lnTo>
                    <a:pt x="47" y="18"/>
                  </a:lnTo>
                  <a:lnTo>
                    <a:pt x="47" y="0"/>
                  </a:lnTo>
                  <a:lnTo>
                    <a:pt x="0" y="0"/>
                  </a:lnTo>
                  <a:lnTo>
                    <a:pt x="0" y="170"/>
                  </a:lnTo>
                  <a:lnTo>
                    <a:pt x="227" y="170"/>
                  </a:lnTo>
                  <a:lnTo>
                    <a:pt x="227" y="0"/>
                  </a:lnTo>
                  <a:lnTo>
                    <a:pt x="180" y="0"/>
                  </a:lnTo>
                  <a:close/>
                  <a:moveTo>
                    <a:pt x="218" y="160"/>
                  </a:moveTo>
                  <a:lnTo>
                    <a:pt x="9" y="160"/>
                  </a:lnTo>
                  <a:lnTo>
                    <a:pt x="9" y="9"/>
                  </a:lnTo>
                  <a:lnTo>
                    <a:pt x="38" y="9"/>
                  </a:lnTo>
                  <a:lnTo>
                    <a:pt x="38" y="18"/>
                  </a:lnTo>
                  <a:lnTo>
                    <a:pt x="38" y="28"/>
                  </a:lnTo>
                  <a:lnTo>
                    <a:pt x="38" y="37"/>
                  </a:lnTo>
                  <a:lnTo>
                    <a:pt x="47" y="37"/>
                  </a:lnTo>
                  <a:lnTo>
                    <a:pt x="57" y="37"/>
                  </a:lnTo>
                  <a:lnTo>
                    <a:pt x="76" y="37"/>
                  </a:lnTo>
                  <a:lnTo>
                    <a:pt x="85" y="37"/>
                  </a:lnTo>
                  <a:lnTo>
                    <a:pt x="95" y="37"/>
                  </a:lnTo>
                  <a:lnTo>
                    <a:pt x="95" y="28"/>
                  </a:lnTo>
                  <a:lnTo>
                    <a:pt x="95" y="18"/>
                  </a:lnTo>
                  <a:lnTo>
                    <a:pt x="95" y="9"/>
                  </a:lnTo>
                  <a:lnTo>
                    <a:pt x="133" y="9"/>
                  </a:lnTo>
                  <a:lnTo>
                    <a:pt x="133" y="18"/>
                  </a:lnTo>
                  <a:lnTo>
                    <a:pt x="133" y="28"/>
                  </a:lnTo>
                  <a:lnTo>
                    <a:pt x="133" y="37"/>
                  </a:lnTo>
                  <a:lnTo>
                    <a:pt x="142" y="37"/>
                  </a:lnTo>
                  <a:lnTo>
                    <a:pt x="151" y="37"/>
                  </a:lnTo>
                  <a:lnTo>
                    <a:pt x="170" y="37"/>
                  </a:lnTo>
                  <a:lnTo>
                    <a:pt x="180" y="37"/>
                  </a:lnTo>
                  <a:lnTo>
                    <a:pt x="189" y="37"/>
                  </a:lnTo>
                  <a:lnTo>
                    <a:pt x="189" y="28"/>
                  </a:lnTo>
                  <a:lnTo>
                    <a:pt x="189" y="18"/>
                  </a:lnTo>
                  <a:lnTo>
                    <a:pt x="189" y="9"/>
                  </a:lnTo>
                  <a:lnTo>
                    <a:pt x="218" y="9"/>
                  </a:lnTo>
                  <a:lnTo>
                    <a:pt x="218" y="1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895" name="Rectangle 80"/>
            <p:cNvSpPr>
              <a:spLocks noChangeArrowheads="1"/>
            </p:cNvSpPr>
            <p:nvPr/>
          </p:nvSpPr>
          <p:spPr bwMode="auto">
            <a:xfrm>
              <a:off x="1015178" y="3828733"/>
              <a:ext cx="240257" cy="180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sp>
          <p:nvSpPr>
            <p:cNvPr id="28896" name="Rectangle 81"/>
            <p:cNvSpPr>
              <a:spLocks noChangeArrowheads="1"/>
            </p:cNvSpPr>
            <p:nvPr/>
          </p:nvSpPr>
          <p:spPr bwMode="auto">
            <a:xfrm>
              <a:off x="1015178" y="3760088"/>
              <a:ext cx="240257" cy="180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grpSp>
      <p:grpSp>
        <p:nvGrpSpPr>
          <p:cNvPr id="28698" name="组合 341"/>
          <p:cNvGrpSpPr>
            <a:grpSpLocks/>
          </p:cNvGrpSpPr>
          <p:nvPr/>
        </p:nvGrpSpPr>
        <p:grpSpPr bwMode="auto">
          <a:xfrm>
            <a:off x="2606678" y="4217992"/>
            <a:ext cx="341313" cy="384175"/>
            <a:chOff x="2606648" y="3563187"/>
            <a:chExt cx="341417" cy="384771"/>
          </a:xfrm>
        </p:grpSpPr>
        <p:sp>
          <p:nvSpPr>
            <p:cNvPr id="28887" name="Freeform 82"/>
            <p:cNvSpPr>
              <a:spLocks noEditPoints="1"/>
            </p:cNvSpPr>
            <p:nvPr/>
          </p:nvSpPr>
          <p:spPr bwMode="auto">
            <a:xfrm>
              <a:off x="2640971" y="3640864"/>
              <a:ext cx="272772" cy="307094"/>
            </a:xfrm>
            <a:custGeom>
              <a:avLst/>
              <a:gdLst>
                <a:gd name="T0" fmla="*/ 0 w 64"/>
                <a:gd name="T1" fmla="*/ 1018745958 h 72"/>
                <a:gd name="T2" fmla="*/ 90824552 w 64"/>
                <a:gd name="T3" fmla="*/ 1218856086 h 72"/>
                <a:gd name="T4" fmla="*/ 290642828 w 64"/>
                <a:gd name="T5" fmla="*/ 1309815623 h 72"/>
                <a:gd name="T6" fmla="*/ 871928484 w 64"/>
                <a:gd name="T7" fmla="*/ 1309815623 h 72"/>
                <a:gd name="T8" fmla="*/ 1071746760 w 64"/>
                <a:gd name="T9" fmla="*/ 1218856086 h 72"/>
                <a:gd name="T10" fmla="*/ 1162571312 w 64"/>
                <a:gd name="T11" fmla="*/ 1018745958 h 72"/>
                <a:gd name="T12" fmla="*/ 1162571312 w 64"/>
                <a:gd name="T13" fmla="*/ 0 h 72"/>
                <a:gd name="T14" fmla="*/ 0 w 64"/>
                <a:gd name="T15" fmla="*/ 0 h 72"/>
                <a:gd name="T16" fmla="*/ 0 w 64"/>
                <a:gd name="T17" fmla="*/ 1018745958 h 72"/>
                <a:gd name="T18" fmla="*/ 72659642 w 64"/>
                <a:gd name="T19" fmla="*/ 72768482 h 72"/>
                <a:gd name="T20" fmla="*/ 1089911671 w 64"/>
                <a:gd name="T21" fmla="*/ 72768482 h 72"/>
                <a:gd name="T22" fmla="*/ 1089911671 w 64"/>
                <a:gd name="T23" fmla="*/ 1018745958 h 72"/>
                <a:gd name="T24" fmla="*/ 1017252029 w 64"/>
                <a:gd name="T25" fmla="*/ 1164278658 h 72"/>
                <a:gd name="T26" fmla="*/ 871928484 w 64"/>
                <a:gd name="T27" fmla="*/ 1237047140 h 72"/>
                <a:gd name="T28" fmla="*/ 290642828 w 64"/>
                <a:gd name="T29" fmla="*/ 1237047140 h 72"/>
                <a:gd name="T30" fmla="*/ 145323545 w 64"/>
                <a:gd name="T31" fmla="*/ 1164278658 h 72"/>
                <a:gd name="T32" fmla="*/ 72659642 w 64"/>
                <a:gd name="T33" fmla="*/ 1018745958 h 72"/>
                <a:gd name="T34" fmla="*/ 72659642 w 64"/>
                <a:gd name="T35" fmla="*/ 72768482 h 7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4" h="72">
                  <a:moveTo>
                    <a:pt x="0" y="56"/>
                  </a:moveTo>
                  <a:cubicBezTo>
                    <a:pt x="0" y="60"/>
                    <a:pt x="2" y="64"/>
                    <a:pt x="5" y="67"/>
                  </a:cubicBezTo>
                  <a:cubicBezTo>
                    <a:pt x="8" y="70"/>
                    <a:pt x="12" y="72"/>
                    <a:pt x="16" y="72"/>
                  </a:cubicBezTo>
                  <a:cubicBezTo>
                    <a:pt x="48" y="72"/>
                    <a:pt x="48" y="72"/>
                    <a:pt x="48" y="72"/>
                  </a:cubicBezTo>
                  <a:cubicBezTo>
                    <a:pt x="52" y="72"/>
                    <a:pt x="56" y="70"/>
                    <a:pt x="59" y="67"/>
                  </a:cubicBezTo>
                  <a:cubicBezTo>
                    <a:pt x="62" y="64"/>
                    <a:pt x="64" y="60"/>
                    <a:pt x="64" y="56"/>
                  </a:cubicBezTo>
                  <a:cubicBezTo>
                    <a:pt x="64" y="0"/>
                    <a:pt x="64" y="0"/>
                    <a:pt x="64" y="0"/>
                  </a:cubicBezTo>
                  <a:cubicBezTo>
                    <a:pt x="0" y="0"/>
                    <a:pt x="0" y="0"/>
                    <a:pt x="0" y="0"/>
                  </a:cubicBezTo>
                  <a:lnTo>
                    <a:pt x="0" y="56"/>
                  </a:lnTo>
                  <a:close/>
                  <a:moveTo>
                    <a:pt x="4" y="4"/>
                  </a:moveTo>
                  <a:cubicBezTo>
                    <a:pt x="60" y="4"/>
                    <a:pt x="60" y="4"/>
                    <a:pt x="60" y="4"/>
                  </a:cubicBezTo>
                  <a:cubicBezTo>
                    <a:pt x="60" y="56"/>
                    <a:pt x="60" y="56"/>
                    <a:pt x="60" y="56"/>
                  </a:cubicBezTo>
                  <a:cubicBezTo>
                    <a:pt x="60" y="59"/>
                    <a:pt x="59" y="62"/>
                    <a:pt x="56" y="64"/>
                  </a:cubicBezTo>
                  <a:cubicBezTo>
                    <a:pt x="54" y="67"/>
                    <a:pt x="51" y="68"/>
                    <a:pt x="48" y="68"/>
                  </a:cubicBezTo>
                  <a:cubicBezTo>
                    <a:pt x="16" y="68"/>
                    <a:pt x="16" y="68"/>
                    <a:pt x="16" y="68"/>
                  </a:cubicBezTo>
                  <a:cubicBezTo>
                    <a:pt x="13" y="68"/>
                    <a:pt x="10" y="67"/>
                    <a:pt x="8" y="64"/>
                  </a:cubicBezTo>
                  <a:cubicBezTo>
                    <a:pt x="5" y="62"/>
                    <a:pt x="4" y="59"/>
                    <a:pt x="4" y="56"/>
                  </a:cubicBezTo>
                  <a:lnTo>
                    <a:pt x="4"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888" name="Freeform 83"/>
            <p:cNvSpPr>
              <a:spLocks/>
            </p:cNvSpPr>
            <p:nvPr/>
          </p:nvSpPr>
          <p:spPr bwMode="auto">
            <a:xfrm>
              <a:off x="2606648" y="3563187"/>
              <a:ext cx="341417" cy="43354"/>
            </a:xfrm>
            <a:custGeom>
              <a:avLst/>
              <a:gdLst>
                <a:gd name="T0" fmla="*/ 401376328 w 189"/>
                <a:gd name="T1" fmla="*/ 48946666 h 24"/>
                <a:gd name="T2" fmla="*/ 401376328 w 189"/>
                <a:gd name="T3" fmla="*/ 0 h 24"/>
                <a:gd name="T4" fmla="*/ 215372708 w 189"/>
                <a:gd name="T5" fmla="*/ 0 h 24"/>
                <a:gd name="T6" fmla="*/ 215372708 w 189"/>
                <a:gd name="T7" fmla="*/ 48946666 h 24"/>
                <a:gd name="T8" fmla="*/ 0 w 189"/>
                <a:gd name="T9" fmla="*/ 48946666 h 24"/>
                <a:gd name="T10" fmla="*/ 0 w 189"/>
                <a:gd name="T11" fmla="*/ 78315388 h 24"/>
                <a:gd name="T12" fmla="*/ 616749036 w 189"/>
                <a:gd name="T13" fmla="*/ 78315388 h 24"/>
                <a:gd name="T14" fmla="*/ 616749036 w 189"/>
                <a:gd name="T15" fmla="*/ 48946666 h 24"/>
                <a:gd name="T16" fmla="*/ 401376328 w 189"/>
                <a:gd name="T17" fmla="*/ 48946666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9" h="24">
                  <a:moveTo>
                    <a:pt x="123" y="15"/>
                  </a:moveTo>
                  <a:lnTo>
                    <a:pt x="123" y="0"/>
                  </a:lnTo>
                  <a:lnTo>
                    <a:pt x="66" y="0"/>
                  </a:lnTo>
                  <a:lnTo>
                    <a:pt x="66" y="15"/>
                  </a:lnTo>
                  <a:lnTo>
                    <a:pt x="0" y="15"/>
                  </a:lnTo>
                  <a:lnTo>
                    <a:pt x="0" y="24"/>
                  </a:lnTo>
                  <a:lnTo>
                    <a:pt x="189" y="24"/>
                  </a:lnTo>
                  <a:lnTo>
                    <a:pt x="189" y="15"/>
                  </a:lnTo>
                  <a:lnTo>
                    <a:pt x="123"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889" name="Rectangle 84"/>
            <p:cNvSpPr>
              <a:spLocks noChangeArrowheads="1"/>
            </p:cNvSpPr>
            <p:nvPr/>
          </p:nvSpPr>
          <p:spPr bwMode="auto">
            <a:xfrm>
              <a:off x="2769227" y="3691444"/>
              <a:ext cx="16258" cy="2059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sp>
          <p:nvSpPr>
            <p:cNvPr id="28890" name="Freeform 85"/>
            <p:cNvSpPr>
              <a:spLocks/>
            </p:cNvSpPr>
            <p:nvPr/>
          </p:nvSpPr>
          <p:spPr bwMode="auto">
            <a:xfrm>
              <a:off x="2837872" y="3691444"/>
              <a:ext cx="16258" cy="205934"/>
            </a:xfrm>
            <a:custGeom>
              <a:avLst/>
              <a:gdLst>
                <a:gd name="T0" fmla="*/ 29369174 w 9"/>
                <a:gd name="T1" fmla="*/ 0 h 114"/>
                <a:gd name="T2" fmla="*/ 0 w 9"/>
                <a:gd name="T3" fmla="*/ 0 h 114"/>
                <a:gd name="T4" fmla="*/ 0 w 9"/>
                <a:gd name="T5" fmla="*/ 372007126 h 114"/>
                <a:gd name="T6" fmla="*/ 29369174 w 9"/>
                <a:gd name="T7" fmla="*/ 339375619 h 114"/>
                <a:gd name="T8" fmla="*/ 29369174 w 9"/>
                <a:gd name="T9" fmla="*/ 0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 h="114">
                  <a:moveTo>
                    <a:pt x="9" y="0"/>
                  </a:moveTo>
                  <a:lnTo>
                    <a:pt x="0" y="0"/>
                  </a:lnTo>
                  <a:lnTo>
                    <a:pt x="0" y="114"/>
                  </a:lnTo>
                  <a:lnTo>
                    <a:pt x="9" y="104"/>
                  </a:lnTo>
                  <a:lnTo>
                    <a:pt x="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891" name="Freeform 86"/>
            <p:cNvSpPr>
              <a:spLocks/>
            </p:cNvSpPr>
            <p:nvPr/>
          </p:nvSpPr>
          <p:spPr bwMode="auto">
            <a:xfrm>
              <a:off x="2700583" y="3691444"/>
              <a:ext cx="16258" cy="205934"/>
            </a:xfrm>
            <a:custGeom>
              <a:avLst/>
              <a:gdLst>
                <a:gd name="T0" fmla="*/ 29369174 w 9"/>
                <a:gd name="T1" fmla="*/ 0 h 114"/>
                <a:gd name="T2" fmla="*/ 0 w 9"/>
                <a:gd name="T3" fmla="*/ 0 h 114"/>
                <a:gd name="T4" fmla="*/ 0 w 9"/>
                <a:gd name="T5" fmla="*/ 339375619 h 114"/>
                <a:gd name="T6" fmla="*/ 29369174 w 9"/>
                <a:gd name="T7" fmla="*/ 372007126 h 114"/>
                <a:gd name="T8" fmla="*/ 29369174 w 9"/>
                <a:gd name="T9" fmla="*/ 0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 h="114">
                  <a:moveTo>
                    <a:pt x="9" y="0"/>
                  </a:moveTo>
                  <a:lnTo>
                    <a:pt x="0" y="0"/>
                  </a:lnTo>
                  <a:lnTo>
                    <a:pt x="0" y="104"/>
                  </a:lnTo>
                  <a:lnTo>
                    <a:pt x="9" y="114"/>
                  </a:lnTo>
                  <a:lnTo>
                    <a:pt x="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grpSp>
        <p:nvGrpSpPr>
          <p:cNvPr id="28699" name="组合 347"/>
          <p:cNvGrpSpPr>
            <a:grpSpLocks/>
          </p:cNvGrpSpPr>
          <p:nvPr/>
        </p:nvGrpSpPr>
        <p:grpSpPr bwMode="auto">
          <a:xfrm>
            <a:off x="1751013" y="4210054"/>
            <a:ext cx="411163" cy="392113"/>
            <a:chOff x="1750397" y="3555962"/>
            <a:chExt cx="411868" cy="391997"/>
          </a:xfrm>
        </p:grpSpPr>
        <p:sp>
          <p:nvSpPr>
            <p:cNvPr id="28881" name="Freeform 87"/>
            <p:cNvSpPr>
              <a:spLocks noEditPoints="1"/>
            </p:cNvSpPr>
            <p:nvPr/>
          </p:nvSpPr>
          <p:spPr bwMode="auto">
            <a:xfrm>
              <a:off x="1750397" y="3606542"/>
              <a:ext cx="411868" cy="341417"/>
            </a:xfrm>
            <a:custGeom>
              <a:avLst/>
              <a:gdLst>
                <a:gd name="T0" fmla="*/ 587379768 w 228"/>
                <a:gd name="T1" fmla="*/ 0 h 189"/>
                <a:gd name="T2" fmla="*/ 587379768 w 228"/>
                <a:gd name="T3" fmla="*/ 62000605 h 189"/>
                <a:gd name="T4" fmla="*/ 587379768 w 228"/>
                <a:gd name="T5" fmla="*/ 91369692 h 189"/>
                <a:gd name="T6" fmla="*/ 558010689 w 228"/>
                <a:gd name="T7" fmla="*/ 91369692 h 189"/>
                <a:gd name="T8" fmla="*/ 496010103 w 228"/>
                <a:gd name="T9" fmla="*/ 91369692 h 189"/>
                <a:gd name="T10" fmla="*/ 466641025 w 228"/>
                <a:gd name="T11" fmla="*/ 91369692 h 189"/>
                <a:gd name="T12" fmla="*/ 466641025 w 228"/>
                <a:gd name="T13" fmla="*/ 62000605 h 189"/>
                <a:gd name="T14" fmla="*/ 466641025 w 228"/>
                <a:gd name="T15" fmla="*/ 0 h 189"/>
                <a:gd name="T16" fmla="*/ 280637462 w 228"/>
                <a:gd name="T17" fmla="*/ 0 h 189"/>
                <a:gd name="T18" fmla="*/ 280637462 w 228"/>
                <a:gd name="T19" fmla="*/ 62000605 h 189"/>
                <a:gd name="T20" fmla="*/ 280637462 w 228"/>
                <a:gd name="T21" fmla="*/ 91369692 h 189"/>
                <a:gd name="T22" fmla="*/ 248004148 w 228"/>
                <a:gd name="T23" fmla="*/ 91369692 h 189"/>
                <a:gd name="T24" fmla="*/ 186003563 w 228"/>
                <a:gd name="T25" fmla="*/ 91369692 h 189"/>
                <a:gd name="T26" fmla="*/ 156634484 w 228"/>
                <a:gd name="T27" fmla="*/ 91369692 h 189"/>
                <a:gd name="T28" fmla="*/ 156634484 w 228"/>
                <a:gd name="T29" fmla="*/ 62000605 h 189"/>
                <a:gd name="T30" fmla="*/ 156634484 w 228"/>
                <a:gd name="T31" fmla="*/ 0 h 189"/>
                <a:gd name="T32" fmla="*/ 0 w 228"/>
                <a:gd name="T33" fmla="*/ 0 h 189"/>
                <a:gd name="T34" fmla="*/ 0 w 228"/>
                <a:gd name="T35" fmla="*/ 616749036 h 189"/>
                <a:gd name="T36" fmla="*/ 744014252 w 228"/>
                <a:gd name="T37" fmla="*/ 616749036 h 189"/>
                <a:gd name="T38" fmla="*/ 744014252 w 228"/>
                <a:gd name="T39" fmla="*/ 0 h 189"/>
                <a:gd name="T40" fmla="*/ 587379768 w 228"/>
                <a:gd name="T41" fmla="*/ 0 h 189"/>
                <a:gd name="T42" fmla="*/ 711382745 w 228"/>
                <a:gd name="T43" fmla="*/ 587379949 h 189"/>
                <a:gd name="T44" fmla="*/ 32631507 w 228"/>
                <a:gd name="T45" fmla="*/ 587379949 h 189"/>
                <a:gd name="T46" fmla="*/ 32631507 w 228"/>
                <a:gd name="T47" fmla="*/ 32631517 h 189"/>
                <a:gd name="T48" fmla="*/ 124002977 w 228"/>
                <a:gd name="T49" fmla="*/ 32631517 h 189"/>
                <a:gd name="T50" fmla="*/ 124002977 w 228"/>
                <a:gd name="T51" fmla="*/ 62000605 h 189"/>
                <a:gd name="T52" fmla="*/ 124002977 w 228"/>
                <a:gd name="T53" fmla="*/ 91369692 h 189"/>
                <a:gd name="T54" fmla="*/ 124002977 w 228"/>
                <a:gd name="T55" fmla="*/ 124003016 h 189"/>
                <a:gd name="T56" fmla="*/ 156634484 w 228"/>
                <a:gd name="T57" fmla="*/ 124003016 h 189"/>
                <a:gd name="T58" fmla="*/ 186003563 w 228"/>
                <a:gd name="T59" fmla="*/ 124003016 h 189"/>
                <a:gd name="T60" fmla="*/ 248004148 w 228"/>
                <a:gd name="T61" fmla="*/ 124003016 h 189"/>
                <a:gd name="T62" fmla="*/ 280637462 w 228"/>
                <a:gd name="T63" fmla="*/ 124003016 h 189"/>
                <a:gd name="T64" fmla="*/ 310006540 w 228"/>
                <a:gd name="T65" fmla="*/ 124003016 h 189"/>
                <a:gd name="T66" fmla="*/ 310006540 w 228"/>
                <a:gd name="T67" fmla="*/ 91369692 h 189"/>
                <a:gd name="T68" fmla="*/ 310006540 w 228"/>
                <a:gd name="T69" fmla="*/ 62000605 h 189"/>
                <a:gd name="T70" fmla="*/ 310006540 w 228"/>
                <a:gd name="T71" fmla="*/ 32631517 h 189"/>
                <a:gd name="T72" fmla="*/ 434007711 w 228"/>
                <a:gd name="T73" fmla="*/ 32631517 h 189"/>
                <a:gd name="T74" fmla="*/ 434007711 w 228"/>
                <a:gd name="T75" fmla="*/ 62000605 h 189"/>
                <a:gd name="T76" fmla="*/ 434007711 w 228"/>
                <a:gd name="T77" fmla="*/ 91369692 h 189"/>
                <a:gd name="T78" fmla="*/ 434007711 w 228"/>
                <a:gd name="T79" fmla="*/ 124003016 h 189"/>
                <a:gd name="T80" fmla="*/ 466641025 w 228"/>
                <a:gd name="T81" fmla="*/ 124003016 h 189"/>
                <a:gd name="T82" fmla="*/ 496010103 w 228"/>
                <a:gd name="T83" fmla="*/ 124003016 h 189"/>
                <a:gd name="T84" fmla="*/ 558010689 w 228"/>
                <a:gd name="T85" fmla="*/ 124003016 h 189"/>
                <a:gd name="T86" fmla="*/ 587379768 w 228"/>
                <a:gd name="T87" fmla="*/ 124003016 h 189"/>
                <a:gd name="T88" fmla="*/ 620011274 w 228"/>
                <a:gd name="T89" fmla="*/ 124003016 h 189"/>
                <a:gd name="T90" fmla="*/ 620011274 w 228"/>
                <a:gd name="T91" fmla="*/ 91369692 h 189"/>
                <a:gd name="T92" fmla="*/ 620011274 w 228"/>
                <a:gd name="T93" fmla="*/ 62000605 h 189"/>
                <a:gd name="T94" fmla="*/ 620011274 w 228"/>
                <a:gd name="T95" fmla="*/ 32631517 h 189"/>
                <a:gd name="T96" fmla="*/ 711382745 w 228"/>
                <a:gd name="T97" fmla="*/ 32631517 h 189"/>
                <a:gd name="T98" fmla="*/ 711382745 w 228"/>
                <a:gd name="T99" fmla="*/ 587379949 h 18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28" h="189">
                  <a:moveTo>
                    <a:pt x="180" y="0"/>
                  </a:moveTo>
                  <a:lnTo>
                    <a:pt x="180" y="19"/>
                  </a:lnTo>
                  <a:lnTo>
                    <a:pt x="180" y="28"/>
                  </a:lnTo>
                  <a:lnTo>
                    <a:pt x="171" y="28"/>
                  </a:lnTo>
                  <a:lnTo>
                    <a:pt x="152" y="28"/>
                  </a:lnTo>
                  <a:lnTo>
                    <a:pt x="143" y="28"/>
                  </a:lnTo>
                  <a:lnTo>
                    <a:pt x="143" y="19"/>
                  </a:lnTo>
                  <a:lnTo>
                    <a:pt x="143" y="0"/>
                  </a:lnTo>
                  <a:lnTo>
                    <a:pt x="86" y="0"/>
                  </a:lnTo>
                  <a:lnTo>
                    <a:pt x="86" y="19"/>
                  </a:lnTo>
                  <a:lnTo>
                    <a:pt x="86" y="28"/>
                  </a:lnTo>
                  <a:lnTo>
                    <a:pt x="76" y="28"/>
                  </a:lnTo>
                  <a:lnTo>
                    <a:pt x="57" y="28"/>
                  </a:lnTo>
                  <a:lnTo>
                    <a:pt x="48" y="28"/>
                  </a:lnTo>
                  <a:lnTo>
                    <a:pt x="48" y="19"/>
                  </a:lnTo>
                  <a:lnTo>
                    <a:pt x="48" y="0"/>
                  </a:lnTo>
                  <a:lnTo>
                    <a:pt x="0" y="0"/>
                  </a:lnTo>
                  <a:lnTo>
                    <a:pt x="0" y="189"/>
                  </a:lnTo>
                  <a:lnTo>
                    <a:pt x="228" y="189"/>
                  </a:lnTo>
                  <a:lnTo>
                    <a:pt x="228" y="0"/>
                  </a:lnTo>
                  <a:lnTo>
                    <a:pt x="180" y="0"/>
                  </a:lnTo>
                  <a:close/>
                  <a:moveTo>
                    <a:pt x="218" y="180"/>
                  </a:moveTo>
                  <a:lnTo>
                    <a:pt x="10" y="180"/>
                  </a:lnTo>
                  <a:lnTo>
                    <a:pt x="10" y="10"/>
                  </a:lnTo>
                  <a:lnTo>
                    <a:pt x="38" y="10"/>
                  </a:lnTo>
                  <a:lnTo>
                    <a:pt x="38" y="19"/>
                  </a:lnTo>
                  <a:lnTo>
                    <a:pt x="38" y="28"/>
                  </a:lnTo>
                  <a:lnTo>
                    <a:pt x="38" y="38"/>
                  </a:lnTo>
                  <a:lnTo>
                    <a:pt x="48" y="38"/>
                  </a:lnTo>
                  <a:lnTo>
                    <a:pt x="57" y="38"/>
                  </a:lnTo>
                  <a:lnTo>
                    <a:pt x="76" y="38"/>
                  </a:lnTo>
                  <a:lnTo>
                    <a:pt x="86" y="38"/>
                  </a:lnTo>
                  <a:lnTo>
                    <a:pt x="95" y="38"/>
                  </a:lnTo>
                  <a:lnTo>
                    <a:pt x="95" y="28"/>
                  </a:lnTo>
                  <a:lnTo>
                    <a:pt x="95" y="19"/>
                  </a:lnTo>
                  <a:lnTo>
                    <a:pt x="95" y="10"/>
                  </a:lnTo>
                  <a:lnTo>
                    <a:pt x="133" y="10"/>
                  </a:lnTo>
                  <a:lnTo>
                    <a:pt x="133" y="19"/>
                  </a:lnTo>
                  <a:lnTo>
                    <a:pt x="133" y="28"/>
                  </a:lnTo>
                  <a:lnTo>
                    <a:pt x="133" y="38"/>
                  </a:lnTo>
                  <a:lnTo>
                    <a:pt x="143" y="38"/>
                  </a:lnTo>
                  <a:lnTo>
                    <a:pt x="152" y="38"/>
                  </a:lnTo>
                  <a:lnTo>
                    <a:pt x="171" y="38"/>
                  </a:lnTo>
                  <a:lnTo>
                    <a:pt x="180" y="38"/>
                  </a:lnTo>
                  <a:lnTo>
                    <a:pt x="190" y="38"/>
                  </a:lnTo>
                  <a:lnTo>
                    <a:pt x="190" y="28"/>
                  </a:lnTo>
                  <a:lnTo>
                    <a:pt x="190" y="19"/>
                  </a:lnTo>
                  <a:lnTo>
                    <a:pt x="190" y="10"/>
                  </a:lnTo>
                  <a:lnTo>
                    <a:pt x="218" y="10"/>
                  </a:lnTo>
                  <a:lnTo>
                    <a:pt x="218" y="1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882" name="Rectangle 88"/>
            <p:cNvSpPr>
              <a:spLocks noChangeArrowheads="1"/>
            </p:cNvSpPr>
            <p:nvPr/>
          </p:nvSpPr>
          <p:spPr bwMode="auto">
            <a:xfrm>
              <a:off x="1853365" y="3555962"/>
              <a:ext cx="34323" cy="8490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sp>
          <p:nvSpPr>
            <p:cNvPr id="28883" name="Freeform 89"/>
            <p:cNvSpPr>
              <a:spLocks/>
            </p:cNvSpPr>
            <p:nvPr/>
          </p:nvSpPr>
          <p:spPr bwMode="auto">
            <a:xfrm>
              <a:off x="2024976" y="3555962"/>
              <a:ext cx="34323" cy="84903"/>
            </a:xfrm>
            <a:custGeom>
              <a:avLst/>
              <a:gdLst>
                <a:gd name="T0" fmla="*/ 62003596 w 19"/>
                <a:gd name="T1" fmla="*/ 91371886 h 47"/>
                <a:gd name="T2" fmla="*/ 62003596 w 19"/>
                <a:gd name="T3" fmla="*/ 0 h 47"/>
                <a:gd name="T4" fmla="*/ 0 w 19"/>
                <a:gd name="T5" fmla="*/ 0 h 47"/>
                <a:gd name="T6" fmla="*/ 0 w 19"/>
                <a:gd name="T7" fmla="*/ 91371886 h 47"/>
                <a:gd name="T8" fmla="*/ 0 w 19"/>
                <a:gd name="T9" fmla="*/ 153372753 h 47"/>
                <a:gd name="T10" fmla="*/ 62003596 w 19"/>
                <a:gd name="T11" fmla="*/ 153372753 h 47"/>
                <a:gd name="T12" fmla="*/ 62003596 w 19"/>
                <a:gd name="T13" fmla="*/ 91371886 h 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47">
                  <a:moveTo>
                    <a:pt x="19" y="28"/>
                  </a:moveTo>
                  <a:lnTo>
                    <a:pt x="19" y="0"/>
                  </a:lnTo>
                  <a:lnTo>
                    <a:pt x="0" y="0"/>
                  </a:lnTo>
                  <a:lnTo>
                    <a:pt x="0" y="28"/>
                  </a:lnTo>
                  <a:lnTo>
                    <a:pt x="0" y="47"/>
                  </a:lnTo>
                  <a:lnTo>
                    <a:pt x="19" y="47"/>
                  </a:lnTo>
                  <a:lnTo>
                    <a:pt x="19"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884" name="Freeform 90"/>
            <p:cNvSpPr>
              <a:spLocks noEditPoints="1"/>
            </p:cNvSpPr>
            <p:nvPr/>
          </p:nvSpPr>
          <p:spPr bwMode="auto">
            <a:xfrm>
              <a:off x="1784720" y="3691444"/>
              <a:ext cx="343223" cy="222192"/>
            </a:xfrm>
            <a:custGeom>
              <a:avLst/>
              <a:gdLst>
                <a:gd name="T0" fmla="*/ 0 w 190"/>
                <a:gd name="T1" fmla="*/ 401376300 h 123"/>
                <a:gd name="T2" fmla="*/ 620010672 w 190"/>
                <a:gd name="T3" fmla="*/ 401376300 h 123"/>
                <a:gd name="T4" fmla="*/ 620010672 w 190"/>
                <a:gd name="T5" fmla="*/ 0 h 123"/>
                <a:gd name="T6" fmla="*/ 0 w 190"/>
                <a:gd name="T7" fmla="*/ 0 h 123"/>
                <a:gd name="T8" fmla="*/ 0 w 190"/>
                <a:gd name="T9" fmla="*/ 401376300 h 123"/>
                <a:gd name="T10" fmla="*/ 32631475 w 190"/>
                <a:gd name="T11" fmla="*/ 32631515 h 123"/>
                <a:gd name="T12" fmla="*/ 587379197 w 190"/>
                <a:gd name="T13" fmla="*/ 32631515 h 123"/>
                <a:gd name="T14" fmla="*/ 587379197 w 190"/>
                <a:gd name="T15" fmla="*/ 372007214 h 123"/>
                <a:gd name="T16" fmla="*/ 32631475 w 190"/>
                <a:gd name="T17" fmla="*/ 372007214 h 123"/>
                <a:gd name="T18" fmla="*/ 32631475 w 190"/>
                <a:gd name="T19" fmla="*/ 32631515 h 1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0" h="123">
                  <a:moveTo>
                    <a:pt x="0" y="123"/>
                  </a:moveTo>
                  <a:lnTo>
                    <a:pt x="190" y="123"/>
                  </a:lnTo>
                  <a:lnTo>
                    <a:pt x="190" y="0"/>
                  </a:lnTo>
                  <a:lnTo>
                    <a:pt x="0" y="0"/>
                  </a:lnTo>
                  <a:lnTo>
                    <a:pt x="0" y="123"/>
                  </a:lnTo>
                  <a:close/>
                  <a:moveTo>
                    <a:pt x="10" y="10"/>
                  </a:moveTo>
                  <a:lnTo>
                    <a:pt x="180" y="10"/>
                  </a:lnTo>
                  <a:lnTo>
                    <a:pt x="180" y="114"/>
                  </a:lnTo>
                  <a:lnTo>
                    <a:pt x="10" y="114"/>
                  </a:lnTo>
                  <a:lnTo>
                    <a:pt x="1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885" name="Freeform 91"/>
            <p:cNvSpPr>
              <a:spLocks/>
            </p:cNvSpPr>
            <p:nvPr/>
          </p:nvSpPr>
          <p:spPr bwMode="auto">
            <a:xfrm>
              <a:off x="1871429" y="3743831"/>
              <a:ext cx="72257" cy="122838"/>
            </a:xfrm>
            <a:custGeom>
              <a:avLst/>
              <a:gdLst>
                <a:gd name="T0" fmla="*/ 216792252 w 17"/>
                <a:gd name="T1" fmla="*/ 0 h 29"/>
                <a:gd name="T2" fmla="*/ 144526751 w 17"/>
                <a:gd name="T3" fmla="*/ 0 h 29"/>
                <a:gd name="T4" fmla="*/ 0 w 17"/>
                <a:gd name="T5" fmla="*/ 125595501 h 29"/>
                <a:gd name="T6" fmla="*/ 18064250 w 17"/>
                <a:gd name="T7" fmla="*/ 161476905 h 29"/>
                <a:gd name="T8" fmla="*/ 18064250 w 17"/>
                <a:gd name="T9" fmla="*/ 161476905 h 29"/>
                <a:gd name="T10" fmla="*/ 36132750 w 17"/>
                <a:gd name="T11" fmla="*/ 179419724 h 29"/>
                <a:gd name="T12" fmla="*/ 36132750 w 17"/>
                <a:gd name="T13" fmla="*/ 179419724 h 29"/>
                <a:gd name="T14" fmla="*/ 54197000 w 17"/>
                <a:gd name="T15" fmla="*/ 161476905 h 29"/>
                <a:gd name="T16" fmla="*/ 144526751 w 17"/>
                <a:gd name="T17" fmla="*/ 89709862 h 29"/>
                <a:gd name="T18" fmla="*/ 144526751 w 17"/>
                <a:gd name="T19" fmla="*/ 125595501 h 29"/>
                <a:gd name="T20" fmla="*/ 144526751 w 17"/>
                <a:gd name="T21" fmla="*/ 448549311 h 29"/>
                <a:gd name="T22" fmla="*/ 36132750 w 17"/>
                <a:gd name="T23" fmla="*/ 448549311 h 29"/>
                <a:gd name="T24" fmla="*/ 36132750 w 17"/>
                <a:gd name="T25" fmla="*/ 520316353 h 29"/>
                <a:gd name="T26" fmla="*/ 307122003 w 17"/>
                <a:gd name="T27" fmla="*/ 520316353 h 29"/>
                <a:gd name="T28" fmla="*/ 307122003 w 17"/>
                <a:gd name="T29" fmla="*/ 448549311 h 29"/>
                <a:gd name="T30" fmla="*/ 216792252 w 17"/>
                <a:gd name="T31" fmla="*/ 448549311 h 29"/>
                <a:gd name="T32" fmla="*/ 216792252 w 17"/>
                <a:gd name="T33" fmla="*/ 0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 h="29">
                  <a:moveTo>
                    <a:pt x="12" y="0"/>
                  </a:moveTo>
                  <a:cubicBezTo>
                    <a:pt x="8" y="0"/>
                    <a:pt x="8" y="0"/>
                    <a:pt x="8" y="0"/>
                  </a:cubicBezTo>
                  <a:cubicBezTo>
                    <a:pt x="0" y="7"/>
                    <a:pt x="0" y="7"/>
                    <a:pt x="0" y="7"/>
                  </a:cubicBezTo>
                  <a:cubicBezTo>
                    <a:pt x="1" y="9"/>
                    <a:pt x="1" y="9"/>
                    <a:pt x="1" y="9"/>
                  </a:cubicBezTo>
                  <a:cubicBezTo>
                    <a:pt x="1" y="9"/>
                    <a:pt x="1" y="9"/>
                    <a:pt x="1" y="9"/>
                  </a:cubicBezTo>
                  <a:cubicBezTo>
                    <a:pt x="2" y="9"/>
                    <a:pt x="2" y="9"/>
                    <a:pt x="2" y="10"/>
                  </a:cubicBezTo>
                  <a:cubicBezTo>
                    <a:pt x="2" y="10"/>
                    <a:pt x="2" y="10"/>
                    <a:pt x="2" y="10"/>
                  </a:cubicBezTo>
                  <a:cubicBezTo>
                    <a:pt x="3" y="9"/>
                    <a:pt x="3" y="9"/>
                    <a:pt x="3" y="9"/>
                  </a:cubicBezTo>
                  <a:cubicBezTo>
                    <a:pt x="8" y="5"/>
                    <a:pt x="8" y="5"/>
                    <a:pt x="8" y="5"/>
                  </a:cubicBezTo>
                  <a:cubicBezTo>
                    <a:pt x="8" y="6"/>
                    <a:pt x="8" y="7"/>
                    <a:pt x="8" y="7"/>
                  </a:cubicBezTo>
                  <a:cubicBezTo>
                    <a:pt x="8" y="25"/>
                    <a:pt x="8" y="25"/>
                    <a:pt x="8" y="25"/>
                  </a:cubicBezTo>
                  <a:cubicBezTo>
                    <a:pt x="2" y="25"/>
                    <a:pt x="2" y="25"/>
                    <a:pt x="2" y="25"/>
                  </a:cubicBezTo>
                  <a:cubicBezTo>
                    <a:pt x="2" y="29"/>
                    <a:pt x="2" y="29"/>
                    <a:pt x="2" y="29"/>
                  </a:cubicBezTo>
                  <a:cubicBezTo>
                    <a:pt x="17" y="29"/>
                    <a:pt x="17" y="29"/>
                    <a:pt x="17" y="29"/>
                  </a:cubicBezTo>
                  <a:cubicBezTo>
                    <a:pt x="17" y="25"/>
                    <a:pt x="17" y="25"/>
                    <a:pt x="17" y="25"/>
                  </a:cubicBezTo>
                  <a:cubicBezTo>
                    <a:pt x="12" y="25"/>
                    <a:pt x="12" y="25"/>
                    <a:pt x="12" y="25"/>
                  </a:cubicBez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886" name="Freeform 92"/>
            <p:cNvSpPr>
              <a:spLocks/>
            </p:cNvSpPr>
            <p:nvPr/>
          </p:nvSpPr>
          <p:spPr bwMode="auto">
            <a:xfrm>
              <a:off x="1965364" y="3743831"/>
              <a:ext cx="84903" cy="122838"/>
            </a:xfrm>
            <a:custGeom>
              <a:avLst/>
              <a:gdLst>
                <a:gd name="T0" fmla="*/ 0 w 20"/>
                <a:gd name="T1" fmla="*/ 53824223 h 29"/>
                <a:gd name="T2" fmla="*/ 0 w 20"/>
                <a:gd name="T3" fmla="*/ 53824223 h 29"/>
                <a:gd name="T4" fmla="*/ 18020662 w 20"/>
                <a:gd name="T5" fmla="*/ 71767043 h 29"/>
                <a:gd name="T6" fmla="*/ 270318417 w 20"/>
                <a:gd name="T7" fmla="*/ 71767043 h 29"/>
                <a:gd name="T8" fmla="*/ 270318417 w 20"/>
                <a:gd name="T9" fmla="*/ 89709862 h 29"/>
                <a:gd name="T10" fmla="*/ 252297755 w 20"/>
                <a:gd name="T11" fmla="*/ 107652682 h 29"/>
                <a:gd name="T12" fmla="*/ 36041324 w 20"/>
                <a:gd name="T13" fmla="*/ 520316353 h 29"/>
                <a:gd name="T14" fmla="*/ 108128216 w 20"/>
                <a:gd name="T15" fmla="*/ 520316353 h 29"/>
                <a:gd name="T16" fmla="*/ 126148877 w 20"/>
                <a:gd name="T17" fmla="*/ 502373534 h 29"/>
                <a:gd name="T18" fmla="*/ 144169539 w 20"/>
                <a:gd name="T19" fmla="*/ 484430714 h 29"/>
                <a:gd name="T20" fmla="*/ 342405309 w 20"/>
                <a:gd name="T21" fmla="*/ 71767043 h 29"/>
                <a:gd name="T22" fmla="*/ 360425970 w 20"/>
                <a:gd name="T23" fmla="*/ 53824223 h 29"/>
                <a:gd name="T24" fmla="*/ 360425970 w 20"/>
                <a:gd name="T25" fmla="*/ 35885639 h 29"/>
                <a:gd name="T26" fmla="*/ 360425970 w 20"/>
                <a:gd name="T27" fmla="*/ 0 h 29"/>
                <a:gd name="T28" fmla="*/ 0 w 20"/>
                <a:gd name="T29" fmla="*/ 0 h 29"/>
                <a:gd name="T30" fmla="*/ 0 w 20"/>
                <a:gd name="T31" fmla="*/ 53824223 h 2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0" h="29">
                  <a:moveTo>
                    <a:pt x="0" y="3"/>
                  </a:moveTo>
                  <a:cubicBezTo>
                    <a:pt x="0" y="3"/>
                    <a:pt x="0" y="3"/>
                    <a:pt x="0" y="3"/>
                  </a:cubicBezTo>
                  <a:cubicBezTo>
                    <a:pt x="1" y="4"/>
                    <a:pt x="1" y="4"/>
                    <a:pt x="1" y="4"/>
                  </a:cubicBezTo>
                  <a:cubicBezTo>
                    <a:pt x="15" y="4"/>
                    <a:pt x="15" y="4"/>
                    <a:pt x="15" y="4"/>
                  </a:cubicBezTo>
                  <a:cubicBezTo>
                    <a:pt x="15" y="4"/>
                    <a:pt x="15" y="4"/>
                    <a:pt x="15" y="5"/>
                  </a:cubicBezTo>
                  <a:cubicBezTo>
                    <a:pt x="14" y="5"/>
                    <a:pt x="14" y="5"/>
                    <a:pt x="14" y="6"/>
                  </a:cubicBezTo>
                  <a:cubicBezTo>
                    <a:pt x="2" y="29"/>
                    <a:pt x="2" y="29"/>
                    <a:pt x="2" y="29"/>
                  </a:cubicBezTo>
                  <a:cubicBezTo>
                    <a:pt x="6" y="29"/>
                    <a:pt x="6" y="29"/>
                    <a:pt x="6" y="29"/>
                  </a:cubicBezTo>
                  <a:cubicBezTo>
                    <a:pt x="6" y="29"/>
                    <a:pt x="7" y="28"/>
                    <a:pt x="7" y="28"/>
                  </a:cubicBezTo>
                  <a:cubicBezTo>
                    <a:pt x="7" y="28"/>
                    <a:pt x="8" y="28"/>
                    <a:pt x="8" y="27"/>
                  </a:cubicBezTo>
                  <a:cubicBezTo>
                    <a:pt x="19" y="4"/>
                    <a:pt x="19" y="4"/>
                    <a:pt x="19" y="4"/>
                  </a:cubicBezTo>
                  <a:cubicBezTo>
                    <a:pt x="19" y="4"/>
                    <a:pt x="19" y="3"/>
                    <a:pt x="20" y="3"/>
                  </a:cubicBezTo>
                  <a:cubicBezTo>
                    <a:pt x="20" y="3"/>
                    <a:pt x="20" y="2"/>
                    <a:pt x="20" y="2"/>
                  </a:cubicBezTo>
                  <a:cubicBezTo>
                    <a:pt x="20" y="0"/>
                    <a:pt x="20" y="0"/>
                    <a:pt x="20" y="0"/>
                  </a:cubicBezTo>
                  <a:cubicBezTo>
                    <a:pt x="0" y="0"/>
                    <a:pt x="0" y="0"/>
                    <a:pt x="0" y="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grpSp>
        <p:nvGrpSpPr>
          <p:cNvPr id="28700" name="组合 354"/>
          <p:cNvGrpSpPr>
            <a:grpSpLocks/>
          </p:cNvGrpSpPr>
          <p:nvPr/>
        </p:nvGrpSpPr>
        <p:grpSpPr bwMode="auto">
          <a:xfrm>
            <a:off x="3409953" y="4278313"/>
            <a:ext cx="428625" cy="273050"/>
            <a:chOff x="3410513" y="3624606"/>
            <a:chExt cx="428126" cy="272772"/>
          </a:xfrm>
        </p:grpSpPr>
        <p:sp>
          <p:nvSpPr>
            <p:cNvPr id="28878" name="Freeform 94"/>
            <p:cNvSpPr>
              <a:spLocks noEditPoints="1"/>
            </p:cNvSpPr>
            <p:nvPr/>
          </p:nvSpPr>
          <p:spPr bwMode="auto">
            <a:xfrm>
              <a:off x="3461093" y="3675186"/>
              <a:ext cx="68645" cy="171612"/>
            </a:xfrm>
            <a:custGeom>
              <a:avLst/>
              <a:gdLst>
                <a:gd name="T0" fmla="*/ 0 w 38"/>
                <a:gd name="T1" fmla="*/ 310007143 h 95"/>
                <a:gd name="T2" fmla="*/ 124003580 w 38"/>
                <a:gd name="T3" fmla="*/ 310007143 h 95"/>
                <a:gd name="T4" fmla="*/ 124003580 w 38"/>
                <a:gd name="T5" fmla="*/ 0 h 95"/>
                <a:gd name="T6" fmla="*/ 0 w 38"/>
                <a:gd name="T7" fmla="*/ 0 h 95"/>
                <a:gd name="T8" fmla="*/ 0 w 38"/>
                <a:gd name="T9" fmla="*/ 310007143 h 95"/>
                <a:gd name="T10" fmla="*/ 32631665 w 38"/>
                <a:gd name="T11" fmla="*/ 29369136 h 95"/>
                <a:gd name="T12" fmla="*/ 94634358 w 38"/>
                <a:gd name="T13" fmla="*/ 29369136 h 95"/>
                <a:gd name="T14" fmla="*/ 94634358 w 38"/>
                <a:gd name="T15" fmla="*/ 277375572 h 95"/>
                <a:gd name="T16" fmla="*/ 32631665 w 38"/>
                <a:gd name="T17" fmla="*/ 277375572 h 95"/>
                <a:gd name="T18" fmla="*/ 32631665 w 38"/>
                <a:gd name="T19" fmla="*/ 29369136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8" h="95">
                  <a:moveTo>
                    <a:pt x="0" y="95"/>
                  </a:moveTo>
                  <a:lnTo>
                    <a:pt x="38" y="95"/>
                  </a:lnTo>
                  <a:lnTo>
                    <a:pt x="38" y="0"/>
                  </a:lnTo>
                  <a:lnTo>
                    <a:pt x="0" y="0"/>
                  </a:lnTo>
                  <a:lnTo>
                    <a:pt x="0" y="95"/>
                  </a:lnTo>
                  <a:close/>
                  <a:moveTo>
                    <a:pt x="10" y="9"/>
                  </a:moveTo>
                  <a:lnTo>
                    <a:pt x="29" y="9"/>
                  </a:lnTo>
                  <a:lnTo>
                    <a:pt x="29" y="85"/>
                  </a:lnTo>
                  <a:lnTo>
                    <a:pt x="10" y="85"/>
                  </a:lnTo>
                  <a:lnTo>
                    <a:pt x="1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879" name="Freeform 95"/>
            <p:cNvSpPr>
              <a:spLocks noEditPoints="1"/>
            </p:cNvSpPr>
            <p:nvPr/>
          </p:nvSpPr>
          <p:spPr bwMode="auto">
            <a:xfrm>
              <a:off x="3564059" y="3675186"/>
              <a:ext cx="68645" cy="171612"/>
            </a:xfrm>
            <a:custGeom>
              <a:avLst/>
              <a:gdLst>
                <a:gd name="T0" fmla="*/ 0 w 38"/>
                <a:gd name="T1" fmla="*/ 310007143 h 95"/>
                <a:gd name="T2" fmla="*/ 124003580 w 38"/>
                <a:gd name="T3" fmla="*/ 310007143 h 95"/>
                <a:gd name="T4" fmla="*/ 124003580 w 38"/>
                <a:gd name="T5" fmla="*/ 0 h 95"/>
                <a:gd name="T6" fmla="*/ 0 w 38"/>
                <a:gd name="T7" fmla="*/ 0 h 95"/>
                <a:gd name="T8" fmla="*/ 0 w 38"/>
                <a:gd name="T9" fmla="*/ 310007143 h 95"/>
                <a:gd name="T10" fmla="*/ 32631665 w 38"/>
                <a:gd name="T11" fmla="*/ 29369136 h 95"/>
                <a:gd name="T12" fmla="*/ 94634358 w 38"/>
                <a:gd name="T13" fmla="*/ 29369136 h 95"/>
                <a:gd name="T14" fmla="*/ 94634358 w 38"/>
                <a:gd name="T15" fmla="*/ 277375572 h 95"/>
                <a:gd name="T16" fmla="*/ 32631665 w 38"/>
                <a:gd name="T17" fmla="*/ 277375572 h 95"/>
                <a:gd name="T18" fmla="*/ 32631665 w 38"/>
                <a:gd name="T19" fmla="*/ 29369136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8" h="95">
                  <a:moveTo>
                    <a:pt x="0" y="95"/>
                  </a:moveTo>
                  <a:lnTo>
                    <a:pt x="38" y="95"/>
                  </a:lnTo>
                  <a:lnTo>
                    <a:pt x="38" y="0"/>
                  </a:lnTo>
                  <a:lnTo>
                    <a:pt x="0" y="0"/>
                  </a:lnTo>
                  <a:lnTo>
                    <a:pt x="0" y="95"/>
                  </a:lnTo>
                  <a:close/>
                  <a:moveTo>
                    <a:pt x="10" y="9"/>
                  </a:moveTo>
                  <a:lnTo>
                    <a:pt x="29" y="9"/>
                  </a:lnTo>
                  <a:lnTo>
                    <a:pt x="29" y="85"/>
                  </a:lnTo>
                  <a:lnTo>
                    <a:pt x="10" y="85"/>
                  </a:lnTo>
                  <a:lnTo>
                    <a:pt x="1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880" name="Freeform 96"/>
            <p:cNvSpPr>
              <a:spLocks noEditPoints="1"/>
            </p:cNvSpPr>
            <p:nvPr/>
          </p:nvSpPr>
          <p:spPr bwMode="auto">
            <a:xfrm>
              <a:off x="3410513" y="3624606"/>
              <a:ext cx="428126" cy="272772"/>
            </a:xfrm>
            <a:custGeom>
              <a:avLst/>
              <a:gdLst>
                <a:gd name="T0" fmla="*/ 773383426 w 237"/>
                <a:gd name="T1" fmla="*/ 120738642 h 151"/>
                <a:gd name="T2" fmla="*/ 678749515 w 237"/>
                <a:gd name="T3" fmla="*/ 120738642 h 151"/>
                <a:gd name="T4" fmla="*/ 678749515 w 237"/>
                <a:gd name="T5" fmla="*/ 0 h 151"/>
                <a:gd name="T6" fmla="*/ 0 w 237"/>
                <a:gd name="T7" fmla="*/ 0 h 151"/>
                <a:gd name="T8" fmla="*/ 0 w 237"/>
                <a:gd name="T9" fmla="*/ 492745457 h 151"/>
                <a:gd name="T10" fmla="*/ 678749515 w 237"/>
                <a:gd name="T11" fmla="*/ 492745457 h 151"/>
                <a:gd name="T12" fmla="*/ 678749515 w 237"/>
                <a:gd name="T13" fmla="*/ 368742583 h 151"/>
                <a:gd name="T14" fmla="*/ 773383426 w 237"/>
                <a:gd name="T15" fmla="*/ 368742583 h 151"/>
                <a:gd name="T16" fmla="*/ 773383426 w 237"/>
                <a:gd name="T17" fmla="*/ 120738642 h 151"/>
                <a:gd name="T18" fmla="*/ 649380433 w 237"/>
                <a:gd name="T19" fmla="*/ 460113977 h 151"/>
                <a:gd name="T20" fmla="*/ 29369082 w 237"/>
                <a:gd name="T21" fmla="*/ 460113977 h 151"/>
                <a:gd name="T22" fmla="*/ 29369082 w 237"/>
                <a:gd name="T23" fmla="*/ 29369054 h 151"/>
                <a:gd name="T24" fmla="*/ 649380433 w 237"/>
                <a:gd name="T25" fmla="*/ 29369054 h 151"/>
                <a:gd name="T26" fmla="*/ 649380433 w 237"/>
                <a:gd name="T27" fmla="*/ 120738642 h 151"/>
                <a:gd name="T28" fmla="*/ 649380433 w 237"/>
                <a:gd name="T29" fmla="*/ 368742583 h 151"/>
                <a:gd name="T30" fmla="*/ 649380433 w 237"/>
                <a:gd name="T31" fmla="*/ 460113977 h 151"/>
                <a:gd name="T32" fmla="*/ 740751915 w 237"/>
                <a:gd name="T33" fmla="*/ 339373529 h 151"/>
                <a:gd name="T34" fmla="*/ 678749515 w 237"/>
                <a:gd name="T35" fmla="*/ 339373529 h 151"/>
                <a:gd name="T36" fmla="*/ 678749515 w 237"/>
                <a:gd name="T37" fmla="*/ 153371928 h 151"/>
                <a:gd name="T38" fmla="*/ 740751915 w 237"/>
                <a:gd name="T39" fmla="*/ 153371928 h 151"/>
                <a:gd name="T40" fmla="*/ 740751915 w 237"/>
                <a:gd name="T41" fmla="*/ 339373529 h 15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37" h="151">
                  <a:moveTo>
                    <a:pt x="237" y="37"/>
                  </a:moveTo>
                  <a:lnTo>
                    <a:pt x="208" y="37"/>
                  </a:lnTo>
                  <a:lnTo>
                    <a:pt x="208" y="0"/>
                  </a:lnTo>
                  <a:lnTo>
                    <a:pt x="0" y="0"/>
                  </a:lnTo>
                  <a:lnTo>
                    <a:pt x="0" y="151"/>
                  </a:lnTo>
                  <a:lnTo>
                    <a:pt x="208" y="151"/>
                  </a:lnTo>
                  <a:lnTo>
                    <a:pt x="208" y="113"/>
                  </a:lnTo>
                  <a:lnTo>
                    <a:pt x="237" y="113"/>
                  </a:lnTo>
                  <a:lnTo>
                    <a:pt x="237" y="37"/>
                  </a:lnTo>
                  <a:close/>
                  <a:moveTo>
                    <a:pt x="199" y="141"/>
                  </a:moveTo>
                  <a:lnTo>
                    <a:pt x="9" y="141"/>
                  </a:lnTo>
                  <a:lnTo>
                    <a:pt x="9" y="9"/>
                  </a:lnTo>
                  <a:lnTo>
                    <a:pt x="199" y="9"/>
                  </a:lnTo>
                  <a:lnTo>
                    <a:pt x="199" y="37"/>
                  </a:lnTo>
                  <a:lnTo>
                    <a:pt x="199" y="113"/>
                  </a:lnTo>
                  <a:lnTo>
                    <a:pt x="199" y="141"/>
                  </a:lnTo>
                  <a:close/>
                  <a:moveTo>
                    <a:pt x="227" y="104"/>
                  </a:moveTo>
                  <a:lnTo>
                    <a:pt x="208" y="104"/>
                  </a:lnTo>
                  <a:lnTo>
                    <a:pt x="208" y="47"/>
                  </a:lnTo>
                  <a:lnTo>
                    <a:pt x="227" y="47"/>
                  </a:lnTo>
                  <a:lnTo>
                    <a:pt x="227"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grpSp>
        <p:nvGrpSpPr>
          <p:cNvPr id="28701" name="组合 358"/>
          <p:cNvGrpSpPr>
            <a:grpSpLocks/>
          </p:cNvGrpSpPr>
          <p:nvPr/>
        </p:nvGrpSpPr>
        <p:grpSpPr bwMode="auto">
          <a:xfrm>
            <a:off x="4248153" y="4210054"/>
            <a:ext cx="341313" cy="392113"/>
            <a:chOff x="4248699" y="3555962"/>
            <a:chExt cx="341417" cy="391997"/>
          </a:xfrm>
        </p:grpSpPr>
        <p:sp>
          <p:nvSpPr>
            <p:cNvPr id="28876" name="Freeform 97"/>
            <p:cNvSpPr>
              <a:spLocks noEditPoints="1"/>
            </p:cNvSpPr>
            <p:nvPr/>
          </p:nvSpPr>
          <p:spPr bwMode="auto">
            <a:xfrm>
              <a:off x="4248699" y="3812476"/>
              <a:ext cx="341417" cy="135483"/>
            </a:xfrm>
            <a:custGeom>
              <a:avLst/>
              <a:gdLst>
                <a:gd name="T0" fmla="*/ 728536933 w 80"/>
                <a:gd name="T1" fmla="*/ 0 h 32"/>
                <a:gd name="T2" fmla="*/ 0 w 80"/>
                <a:gd name="T3" fmla="*/ 573613853 h 32"/>
                <a:gd name="T4" fmla="*/ 728536933 w 80"/>
                <a:gd name="T5" fmla="*/ 573613853 h 32"/>
                <a:gd name="T6" fmla="*/ 1457069599 w 80"/>
                <a:gd name="T7" fmla="*/ 573613853 h 32"/>
                <a:gd name="T8" fmla="*/ 728536933 w 80"/>
                <a:gd name="T9" fmla="*/ 0 h 32"/>
                <a:gd name="T10" fmla="*/ 72854120 w 80"/>
                <a:gd name="T11" fmla="*/ 501913709 h 32"/>
                <a:gd name="T12" fmla="*/ 728536933 w 80"/>
                <a:gd name="T13" fmla="*/ 71700144 h 32"/>
                <a:gd name="T14" fmla="*/ 1384215479 w 80"/>
                <a:gd name="T15" fmla="*/ 501913709 h 32"/>
                <a:gd name="T16" fmla="*/ 728536933 w 80"/>
                <a:gd name="T17" fmla="*/ 501913709 h 32"/>
                <a:gd name="T18" fmla="*/ 72854120 w 80"/>
                <a:gd name="T19" fmla="*/ 501913709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0" h="32">
                  <a:moveTo>
                    <a:pt x="40" y="0"/>
                  </a:moveTo>
                  <a:cubicBezTo>
                    <a:pt x="8" y="0"/>
                    <a:pt x="0" y="18"/>
                    <a:pt x="0" y="32"/>
                  </a:cubicBezTo>
                  <a:cubicBezTo>
                    <a:pt x="40" y="32"/>
                    <a:pt x="40" y="32"/>
                    <a:pt x="40" y="32"/>
                  </a:cubicBezTo>
                  <a:cubicBezTo>
                    <a:pt x="80" y="32"/>
                    <a:pt x="80" y="32"/>
                    <a:pt x="80" y="32"/>
                  </a:cubicBezTo>
                  <a:cubicBezTo>
                    <a:pt x="80" y="18"/>
                    <a:pt x="72" y="0"/>
                    <a:pt x="40" y="0"/>
                  </a:cubicBezTo>
                  <a:close/>
                  <a:moveTo>
                    <a:pt x="4" y="28"/>
                  </a:moveTo>
                  <a:cubicBezTo>
                    <a:pt x="6" y="19"/>
                    <a:pt x="12" y="4"/>
                    <a:pt x="40" y="4"/>
                  </a:cubicBezTo>
                  <a:cubicBezTo>
                    <a:pt x="68" y="4"/>
                    <a:pt x="75" y="19"/>
                    <a:pt x="76" y="28"/>
                  </a:cubicBezTo>
                  <a:cubicBezTo>
                    <a:pt x="40" y="28"/>
                    <a:pt x="40" y="28"/>
                    <a:pt x="40" y="28"/>
                  </a:cubicBezTo>
                  <a:lnTo>
                    <a:pt x="4"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877" name="Freeform 98"/>
            <p:cNvSpPr>
              <a:spLocks noEditPoints="1"/>
            </p:cNvSpPr>
            <p:nvPr/>
          </p:nvSpPr>
          <p:spPr bwMode="auto">
            <a:xfrm>
              <a:off x="4324570" y="3555962"/>
              <a:ext cx="189676" cy="222192"/>
            </a:xfrm>
            <a:custGeom>
              <a:avLst/>
              <a:gdLst>
                <a:gd name="T0" fmla="*/ 408829375 w 44"/>
                <a:gd name="T1" fmla="*/ 949409324 h 52"/>
                <a:gd name="T2" fmla="*/ 817658749 w 44"/>
                <a:gd name="T3" fmla="*/ 401671861 h 52"/>
                <a:gd name="T4" fmla="*/ 408829375 w 44"/>
                <a:gd name="T5" fmla="*/ 0 h 52"/>
                <a:gd name="T6" fmla="*/ 0 w 44"/>
                <a:gd name="T7" fmla="*/ 401671861 h 52"/>
                <a:gd name="T8" fmla="*/ 408829375 w 44"/>
                <a:gd name="T9" fmla="*/ 949409324 h 52"/>
                <a:gd name="T10" fmla="*/ 408829375 w 44"/>
                <a:gd name="T11" fmla="*/ 73032801 h 52"/>
                <a:gd name="T12" fmla="*/ 743327312 w 44"/>
                <a:gd name="T13" fmla="*/ 401671861 h 52"/>
                <a:gd name="T14" fmla="*/ 408829375 w 44"/>
                <a:gd name="T15" fmla="*/ 876376523 h 52"/>
                <a:gd name="T16" fmla="*/ 74331438 w 44"/>
                <a:gd name="T17" fmla="*/ 401671861 h 52"/>
                <a:gd name="T18" fmla="*/ 408829375 w 44"/>
                <a:gd name="T19" fmla="*/ 73032801 h 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4" h="52">
                  <a:moveTo>
                    <a:pt x="22" y="52"/>
                  </a:moveTo>
                  <a:cubicBezTo>
                    <a:pt x="34" y="52"/>
                    <a:pt x="44" y="36"/>
                    <a:pt x="44" y="22"/>
                  </a:cubicBezTo>
                  <a:cubicBezTo>
                    <a:pt x="44" y="8"/>
                    <a:pt x="34" y="0"/>
                    <a:pt x="22" y="0"/>
                  </a:cubicBezTo>
                  <a:cubicBezTo>
                    <a:pt x="10" y="0"/>
                    <a:pt x="0" y="8"/>
                    <a:pt x="0" y="22"/>
                  </a:cubicBezTo>
                  <a:cubicBezTo>
                    <a:pt x="0" y="36"/>
                    <a:pt x="10" y="52"/>
                    <a:pt x="22" y="52"/>
                  </a:cubicBezTo>
                  <a:close/>
                  <a:moveTo>
                    <a:pt x="22" y="4"/>
                  </a:moveTo>
                  <a:cubicBezTo>
                    <a:pt x="31" y="4"/>
                    <a:pt x="40" y="9"/>
                    <a:pt x="40" y="22"/>
                  </a:cubicBezTo>
                  <a:cubicBezTo>
                    <a:pt x="40" y="35"/>
                    <a:pt x="31" y="48"/>
                    <a:pt x="22" y="48"/>
                  </a:cubicBezTo>
                  <a:cubicBezTo>
                    <a:pt x="13" y="48"/>
                    <a:pt x="4" y="35"/>
                    <a:pt x="4" y="22"/>
                  </a:cubicBezTo>
                  <a:cubicBezTo>
                    <a:pt x="4" y="9"/>
                    <a:pt x="13" y="4"/>
                    <a:pt x="22"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grpSp>
        <p:nvGrpSpPr>
          <p:cNvPr id="28702" name="组合 361"/>
          <p:cNvGrpSpPr>
            <a:grpSpLocks/>
          </p:cNvGrpSpPr>
          <p:nvPr/>
        </p:nvGrpSpPr>
        <p:grpSpPr bwMode="auto">
          <a:xfrm>
            <a:off x="5033965" y="4244975"/>
            <a:ext cx="412751" cy="374650"/>
            <a:chOff x="5034499" y="3590283"/>
            <a:chExt cx="411868" cy="375740"/>
          </a:xfrm>
        </p:grpSpPr>
        <p:sp>
          <p:nvSpPr>
            <p:cNvPr id="28873" name="Freeform 99"/>
            <p:cNvSpPr>
              <a:spLocks noEditPoints="1"/>
            </p:cNvSpPr>
            <p:nvPr/>
          </p:nvSpPr>
          <p:spPr bwMode="auto">
            <a:xfrm>
              <a:off x="5034499" y="3590283"/>
              <a:ext cx="411868" cy="272772"/>
            </a:xfrm>
            <a:custGeom>
              <a:avLst/>
              <a:gdLst>
                <a:gd name="T0" fmla="*/ 133792068 w 228"/>
                <a:gd name="T1" fmla="*/ 120738642 h 151"/>
                <a:gd name="T2" fmla="*/ 101160561 w 228"/>
                <a:gd name="T3" fmla="*/ 29369054 h 151"/>
                <a:gd name="T4" fmla="*/ 186003563 w 228"/>
                <a:gd name="T5" fmla="*/ 29369054 h 151"/>
                <a:gd name="T6" fmla="*/ 186003563 w 228"/>
                <a:gd name="T7" fmla="*/ 0 h 151"/>
                <a:gd name="T8" fmla="*/ 84843002 w 228"/>
                <a:gd name="T9" fmla="*/ 0 h 151"/>
                <a:gd name="T10" fmla="*/ 0 w 228"/>
                <a:gd name="T11" fmla="*/ 0 h 151"/>
                <a:gd name="T12" fmla="*/ 0 w 228"/>
                <a:gd name="T13" fmla="*/ 29369054 h 151"/>
                <a:gd name="T14" fmla="*/ 62000586 w 228"/>
                <a:gd name="T15" fmla="*/ 29369054 h 151"/>
                <a:gd name="T16" fmla="*/ 94633899 w 228"/>
                <a:gd name="T17" fmla="*/ 120738642 h 151"/>
                <a:gd name="T18" fmla="*/ 124002977 w 228"/>
                <a:gd name="T19" fmla="*/ 215372462 h 151"/>
                <a:gd name="T20" fmla="*/ 218635070 w 228"/>
                <a:gd name="T21" fmla="*/ 492745457 h 151"/>
                <a:gd name="T22" fmla="*/ 620011274 w 228"/>
                <a:gd name="T23" fmla="*/ 492745457 h 151"/>
                <a:gd name="T24" fmla="*/ 744014252 w 228"/>
                <a:gd name="T25" fmla="*/ 120738642 h 151"/>
                <a:gd name="T26" fmla="*/ 133792068 w 228"/>
                <a:gd name="T27" fmla="*/ 120738642 h 151"/>
                <a:gd name="T28" fmla="*/ 597168858 w 228"/>
                <a:gd name="T29" fmla="*/ 463376403 h 151"/>
                <a:gd name="T30" fmla="*/ 241477486 w 228"/>
                <a:gd name="T31" fmla="*/ 463376403 h 151"/>
                <a:gd name="T32" fmla="*/ 156634484 w 228"/>
                <a:gd name="T33" fmla="*/ 215372462 h 151"/>
                <a:gd name="T34" fmla="*/ 163161147 w 228"/>
                <a:gd name="T35" fmla="*/ 215372462 h 151"/>
                <a:gd name="T36" fmla="*/ 140318731 w 228"/>
                <a:gd name="T37" fmla="*/ 153371928 h 151"/>
                <a:gd name="T38" fmla="*/ 695065185 w 228"/>
                <a:gd name="T39" fmla="*/ 153371928 h 151"/>
                <a:gd name="T40" fmla="*/ 597168858 w 228"/>
                <a:gd name="T41" fmla="*/ 463376403 h 15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8" h="151">
                  <a:moveTo>
                    <a:pt x="41" y="37"/>
                  </a:moveTo>
                  <a:lnTo>
                    <a:pt x="31" y="9"/>
                  </a:lnTo>
                  <a:lnTo>
                    <a:pt x="57" y="9"/>
                  </a:lnTo>
                  <a:lnTo>
                    <a:pt x="57" y="0"/>
                  </a:lnTo>
                  <a:lnTo>
                    <a:pt x="26" y="0"/>
                  </a:lnTo>
                  <a:lnTo>
                    <a:pt x="0" y="0"/>
                  </a:lnTo>
                  <a:lnTo>
                    <a:pt x="0" y="9"/>
                  </a:lnTo>
                  <a:lnTo>
                    <a:pt x="19" y="9"/>
                  </a:lnTo>
                  <a:lnTo>
                    <a:pt x="29" y="37"/>
                  </a:lnTo>
                  <a:lnTo>
                    <a:pt x="38" y="66"/>
                  </a:lnTo>
                  <a:lnTo>
                    <a:pt x="67" y="151"/>
                  </a:lnTo>
                  <a:lnTo>
                    <a:pt x="190" y="151"/>
                  </a:lnTo>
                  <a:lnTo>
                    <a:pt x="228" y="37"/>
                  </a:lnTo>
                  <a:lnTo>
                    <a:pt x="41" y="37"/>
                  </a:lnTo>
                  <a:close/>
                  <a:moveTo>
                    <a:pt x="183" y="142"/>
                  </a:moveTo>
                  <a:lnTo>
                    <a:pt x="74" y="142"/>
                  </a:lnTo>
                  <a:lnTo>
                    <a:pt x="48" y="66"/>
                  </a:lnTo>
                  <a:lnTo>
                    <a:pt x="50" y="66"/>
                  </a:lnTo>
                  <a:lnTo>
                    <a:pt x="43" y="47"/>
                  </a:lnTo>
                  <a:lnTo>
                    <a:pt x="213" y="47"/>
                  </a:lnTo>
                  <a:lnTo>
                    <a:pt x="183" y="1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874" name="Oval 100"/>
            <p:cNvSpPr>
              <a:spLocks noChangeArrowheads="1"/>
            </p:cNvSpPr>
            <p:nvPr/>
          </p:nvSpPr>
          <p:spPr bwMode="auto">
            <a:xfrm>
              <a:off x="5155531" y="3897378"/>
              <a:ext cx="68645" cy="6864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sp>
          <p:nvSpPr>
            <p:cNvPr id="28875" name="Oval 101"/>
            <p:cNvSpPr>
              <a:spLocks noChangeArrowheads="1"/>
            </p:cNvSpPr>
            <p:nvPr/>
          </p:nvSpPr>
          <p:spPr bwMode="auto">
            <a:xfrm>
              <a:off x="5309077" y="3897378"/>
              <a:ext cx="68645" cy="6864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grpSp>
      <p:grpSp>
        <p:nvGrpSpPr>
          <p:cNvPr id="28703" name="组合 365"/>
          <p:cNvGrpSpPr>
            <a:grpSpLocks/>
          </p:cNvGrpSpPr>
          <p:nvPr/>
        </p:nvGrpSpPr>
        <p:grpSpPr bwMode="auto">
          <a:xfrm>
            <a:off x="5856291" y="4210054"/>
            <a:ext cx="409575" cy="409575"/>
            <a:chOff x="5856428" y="3555962"/>
            <a:chExt cx="410061" cy="410060"/>
          </a:xfrm>
        </p:grpSpPr>
        <p:sp>
          <p:nvSpPr>
            <p:cNvPr id="28870" name="Freeform 102"/>
            <p:cNvSpPr>
              <a:spLocks/>
            </p:cNvSpPr>
            <p:nvPr/>
          </p:nvSpPr>
          <p:spPr bwMode="auto">
            <a:xfrm>
              <a:off x="6035265" y="3734798"/>
              <a:ext cx="231224" cy="231224"/>
            </a:xfrm>
            <a:custGeom>
              <a:avLst/>
              <a:gdLst>
                <a:gd name="T0" fmla="*/ 225161596 w 128"/>
                <a:gd name="T1" fmla="*/ 0 h 128"/>
                <a:gd name="T2" fmla="*/ 208845852 w 128"/>
                <a:gd name="T3" fmla="*/ 16315744 h 128"/>
                <a:gd name="T4" fmla="*/ 208845852 w 128"/>
                <a:gd name="T5" fmla="*/ 16315744 h 128"/>
                <a:gd name="T6" fmla="*/ 202319194 w 128"/>
                <a:gd name="T7" fmla="*/ 22842402 h 128"/>
                <a:gd name="T8" fmla="*/ 202319194 w 128"/>
                <a:gd name="T9" fmla="*/ 22842402 h 128"/>
                <a:gd name="T10" fmla="*/ 202319194 w 128"/>
                <a:gd name="T11" fmla="*/ 22842402 h 128"/>
                <a:gd name="T12" fmla="*/ 156634389 w 128"/>
                <a:gd name="T13" fmla="*/ 68527207 h 128"/>
                <a:gd name="T14" fmla="*/ 179476791 w 128"/>
                <a:gd name="T15" fmla="*/ 91369609 h 128"/>
                <a:gd name="T16" fmla="*/ 225161596 w 128"/>
                <a:gd name="T17" fmla="*/ 45684804 h 128"/>
                <a:gd name="T18" fmla="*/ 372006900 w 128"/>
                <a:gd name="T19" fmla="*/ 202319194 h 128"/>
                <a:gd name="T20" fmla="*/ 202319194 w 128"/>
                <a:gd name="T21" fmla="*/ 372006900 h 128"/>
                <a:gd name="T22" fmla="*/ 48949037 w 128"/>
                <a:gd name="T23" fmla="*/ 225161596 h 128"/>
                <a:gd name="T24" fmla="*/ 94633841 w 128"/>
                <a:gd name="T25" fmla="*/ 176214365 h 128"/>
                <a:gd name="T26" fmla="*/ 71791439 w 128"/>
                <a:gd name="T27" fmla="*/ 153371963 h 128"/>
                <a:gd name="T28" fmla="*/ 22842402 w 128"/>
                <a:gd name="T29" fmla="*/ 202319194 h 128"/>
                <a:gd name="T30" fmla="*/ 22842402 w 128"/>
                <a:gd name="T31" fmla="*/ 202319194 h 128"/>
                <a:gd name="T32" fmla="*/ 0 w 128"/>
                <a:gd name="T33" fmla="*/ 225161596 h 128"/>
                <a:gd name="T34" fmla="*/ 202319194 w 128"/>
                <a:gd name="T35" fmla="*/ 417691705 h 128"/>
                <a:gd name="T36" fmla="*/ 417691705 w 128"/>
                <a:gd name="T37" fmla="*/ 202319194 h 128"/>
                <a:gd name="T38" fmla="*/ 225161596 w 128"/>
                <a:gd name="T39" fmla="*/ 0 h 1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28" h="128">
                  <a:moveTo>
                    <a:pt x="69" y="0"/>
                  </a:moveTo>
                  <a:lnTo>
                    <a:pt x="64" y="5"/>
                  </a:lnTo>
                  <a:lnTo>
                    <a:pt x="62" y="7"/>
                  </a:lnTo>
                  <a:lnTo>
                    <a:pt x="48" y="21"/>
                  </a:lnTo>
                  <a:lnTo>
                    <a:pt x="55" y="28"/>
                  </a:lnTo>
                  <a:lnTo>
                    <a:pt x="69" y="14"/>
                  </a:lnTo>
                  <a:lnTo>
                    <a:pt x="114" y="62"/>
                  </a:lnTo>
                  <a:lnTo>
                    <a:pt x="62" y="114"/>
                  </a:lnTo>
                  <a:lnTo>
                    <a:pt x="15" y="69"/>
                  </a:lnTo>
                  <a:lnTo>
                    <a:pt x="29" y="54"/>
                  </a:lnTo>
                  <a:lnTo>
                    <a:pt x="22" y="47"/>
                  </a:lnTo>
                  <a:lnTo>
                    <a:pt x="7" y="62"/>
                  </a:lnTo>
                  <a:lnTo>
                    <a:pt x="0" y="69"/>
                  </a:lnTo>
                  <a:lnTo>
                    <a:pt x="62" y="128"/>
                  </a:lnTo>
                  <a:lnTo>
                    <a:pt x="128" y="62"/>
                  </a:lnTo>
                  <a:lnTo>
                    <a:pt x="6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871" name="Freeform 103"/>
            <p:cNvSpPr>
              <a:spLocks/>
            </p:cNvSpPr>
            <p:nvPr/>
          </p:nvSpPr>
          <p:spPr bwMode="auto">
            <a:xfrm>
              <a:off x="5975653" y="3675186"/>
              <a:ext cx="171612" cy="171612"/>
            </a:xfrm>
            <a:custGeom>
              <a:avLst/>
              <a:gdLst>
                <a:gd name="T0" fmla="*/ 0 w 95"/>
                <a:gd name="T1" fmla="*/ 22842460 h 95"/>
                <a:gd name="T2" fmla="*/ 287164682 w 95"/>
                <a:gd name="T3" fmla="*/ 310007143 h 95"/>
                <a:gd name="T4" fmla="*/ 310007143 w 95"/>
                <a:gd name="T5" fmla="*/ 283900441 h 95"/>
                <a:gd name="T6" fmla="*/ 22842460 w 95"/>
                <a:gd name="T7" fmla="*/ 0 h 95"/>
                <a:gd name="T8" fmla="*/ 0 w 95"/>
                <a:gd name="T9" fmla="*/ 22842460 h 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 h="95">
                  <a:moveTo>
                    <a:pt x="0" y="7"/>
                  </a:moveTo>
                  <a:lnTo>
                    <a:pt x="88" y="95"/>
                  </a:lnTo>
                  <a:lnTo>
                    <a:pt x="95" y="87"/>
                  </a:lnTo>
                  <a:lnTo>
                    <a:pt x="7" y="0"/>
                  </a:ln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872" name="Freeform 104"/>
            <p:cNvSpPr>
              <a:spLocks/>
            </p:cNvSpPr>
            <p:nvPr/>
          </p:nvSpPr>
          <p:spPr bwMode="auto">
            <a:xfrm>
              <a:off x="5856428" y="3555962"/>
              <a:ext cx="231224" cy="229418"/>
            </a:xfrm>
            <a:custGeom>
              <a:avLst/>
              <a:gdLst>
                <a:gd name="T0" fmla="*/ 192530109 w 128"/>
                <a:gd name="T1" fmla="*/ 368745177 h 127"/>
                <a:gd name="T2" fmla="*/ 45684804 w 128"/>
                <a:gd name="T3" fmla="*/ 215372922 h 127"/>
                <a:gd name="T4" fmla="*/ 215372511 w 128"/>
                <a:gd name="T5" fmla="*/ 45684891 h 127"/>
                <a:gd name="T6" fmla="*/ 372006900 w 128"/>
                <a:gd name="T7" fmla="*/ 192530476 h 127"/>
                <a:gd name="T8" fmla="*/ 323057863 w 128"/>
                <a:gd name="T9" fmla="*/ 238215367 h 127"/>
                <a:gd name="T10" fmla="*/ 345900265 w 128"/>
                <a:gd name="T11" fmla="*/ 261057813 h 127"/>
                <a:gd name="T12" fmla="*/ 394849302 w 128"/>
                <a:gd name="T13" fmla="*/ 215372922 h 127"/>
                <a:gd name="T14" fmla="*/ 394849302 w 128"/>
                <a:gd name="T15" fmla="*/ 215372922 h 127"/>
                <a:gd name="T16" fmla="*/ 417691705 w 128"/>
                <a:gd name="T17" fmla="*/ 192530476 h 127"/>
                <a:gd name="T18" fmla="*/ 215372511 w 128"/>
                <a:gd name="T19" fmla="*/ 0 h 127"/>
                <a:gd name="T20" fmla="*/ 0 w 128"/>
                <a:gd name="T21" fmla="*/ 215372922 h 127"/>
                <a:gd name="T22" fmla="*/ 192530109 w 128"/>
                <a:gd name="T23" fmla="*/ 414430069 h 127"/>
                <a:gd name="T24" fmla="*/ 215372511 w 128"/>
                <a:gd name="T25" fmla="*/ 391587623 h 127"/>
                <a:gd name="T26" fmla="*/ 261057315 w 128"/>
                <a:gd name="T27" fmla="*/ 345902731 h 127"/>
                <a:gd name="T28" fmla="*/ 238214913 w 128"/>
                <a:gd name="T29" fmla="*/ 323060286 h 127"/>
                <a:gd name="T30" fmla="*/ 192530109 w 128"/>
                <a:gd name="T31" fmla="*/ 368745177 h 12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28" h="127">
                  <a:moveTo>
                    <a:pt x="59" y="113"/>
                  </a:moveTo>
                  <a:lnTo>
                    <a:pt x="14" y="66"/>
                  </a:lnTo>
                  <a:lnTo>
                    <a:pt x="66" y="14"/>
                  </a:lnTo>
                  <a:lnTo>
                    <a:pt x="114" y="59"/>
                  </a:lnTo>
                  <a:lnTo>
                    <a:pt x="99" y="73"/>
                  </a:lnTo>
                  <a:lnTo>
                    <a:pt x="106" y="80"/>
                  </a:lnTo>
                  <a:lnTo>
                    <a:pt x="121" y="66"/>
                  </a:lnTo>
                  <a:lnTo>
                    <a:pt x="128" y="59"/>
                  </a:lnTo>
                  <a:lnTo>
                    <a:pt x="66" y="0"/>
                  </a:lnTo>
                  <a:lnTo>
                    <a:pt x="0" y="66"/>
                  </a:lnTo>
                  <a:lnTo>
                    <a:pt x="59" y="127"/>
                  </a:lnTo>
                  <a:lnTo>
                    <a:pt x="66" y="120"/>
                  </a:lnTo>
                  <a:lnTo>
                    <a:pt x="80" y="106"/>
                  </a:lnTo>
                  <a:lnTo>
                    <a:pt x="73" y="99"/>
                  </a:lnTo>
                  <a:lnTo>
                    <a:pt x="59"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grpSp>
        <p:nvGrpSpPr>
          <p:cNvPr id="28704" name="组合 369"/>
          <p:cNvGrpSpPr>
            <a:grpSpLocks/>
          </p:cNvGrpSpPr>
          <p:nvPr/>
        </p:nvGrpSpPr>
        <p:grpSpPr bwMode="auto">
          <a:xfrm>
            <a:off x="6677025" y="4217988"/>
            <a:ext cx="411163" cy="393700"/>
            <a:chOff x="6676550" y="3563187"/>
            <a:chExt cx="411868" cy="393803"/>
          </a:xfrm>
        </p:grpSpPr>
        <p:sp>
          <p:nvSpPr>
            <p:cNvPr id="28868" name="Freeform 105"/>
            <p:cNvSpPr>
              <a:spLocks noEditPoints="1"/>
            </p:cNvSpPr>
            <p:nvPr/>
          </p:nvSpPr>
          <p:spPr bwMode="auto">
            <a:xfrm>
              <a:off x="6676550" y="3563187"/>
              <a:ext cx="411868" cy="393803"/>
            </a:xfrm>
            <a:custGeom>
              <a:avLst/>
              <a:gdLst>
                <a:gd name="T0" fmla="*/ 372007126 w 228"/>
                <a:gd name="T1" fmla="*/ 71791371 h 218"/>
                <a:gd name="T2" fmla="*/ 456850127 w 228"/>
                <a:gd name="T3" fmla="*/ 248003762 h 218"/>
                <a:gd name="T4" fmla="*/ 463376790 w 228"/>
                <a:gd name="T5" fmla="*/ 264319490 h 218"/>
                <a:gd name="T6" fmla="*/ 479692544 w 228"/>
                <a:gd name="T7" fmla="*/ 264319490 h 218"/>
                <a:gd name="T8" fmla="*/ 672222769 w 228"/>
                <a:gd name="T9" fmla="*/ 293688523 h 218"/>
                <a:gd name="T10" fmla="*/ 535168273 w 228"/>
                <a:gd name="T11" fmla="*/ 434007035 h 218"/>
                <a:gd name="T12" fmla="*/ 525379182 w 228"/>
                <a:gd name="T13" fmla="*/ 440533687 h 218"/>
                <a:gd name="T14" fmla="*/ 525379182 w 228"/>
                <a:gd name="T15" fmla="*/ 456849415 h 218"/>
                <a:gd name="T16" fmla="*/ 558010689 w 228"/>
                <a:gd name="T17" fmla="*/ 649379341 h 218"/>
                <a:gd name="T18" fmla="*/ 388322879 w 228"/>
                <a:gd name="T19" fmla="*/ 564534665 h 218"/>
                <a:gd name="T20" fmla="*/ 372007126 w 228"/>
                <a:gd name="T21" fmla="*/ 558009819 h 218"/>
                <a:gd name="T22" fmla="*/ 355691373 w 228"/>
                <a:gd name="T23" fmla="*/ 564534665 h 218"/>
                <a:gd name="T24" fmla="*/ 186003563 w 228"/>
                <a:gd name="T25" fmla="*/ 649379341 h 218"/>
                <a:gd name="T26" fmla="*/ 218635070 w 228"/>
                <a:gd name="T27" fmla="*/ 456849415 h 218"/>
                <a:gd name="T28" fmla="*/ 218635070 w 228"/>
                <a:gd name="T29" fmla="*/ 440533687 h 218"/>
                <a:gd name="T30" fmla="*/ 208845979 w 228"/>
                <a:gd name="T31" fmla="*/ 434007035 h 218"/>
                <a:gd name="T32" fmla="*/ 71791483 w 228"/>
                <a:gd name="T33" fmla="*/ 293688523 h 218"/>
                <a:gd name="T34" fmla="*/ 264321708 w 228"/>
                <a:gd name="T35" fmla="*/ 264319490 h 218"/>
                <a:gd name="T36" fmla="*/ 280637462 w 228"/>
                <a:gd name="T37" fmla="*/ 264319490 h 218"/>
                <a:gd name="T38" fmla="*/ 287164124 w 228"/>
                <a:gd name="T39" fmla="*/ 248003762 h 218"/>
                <a:gd name="T40" fmla="*/ 372007126 w 228"/>
                <a:gd name="T41" fmla="*/ 71791371 h 218"/>
                <a:gd name="T42" fmla="*/ 372007126 w 228"/>
                <a:gd name="T43" fmla="*/ 0 h 218"/>
                <a:gd name="T44" fmla="*/ 257795046 w 228"/>
                <a:gd name="T45" fmla="*/ 231688034 h 218"/>
                <a:gd name="T46" fmla="*/ 0 w 228"/>
                <a:gd name="T47" fmla="*/ 270846142 h 218"/>
                <a:gd name="T48" fmla="*/ 186003563 w 228"/>
                <a:gd name="T49" fmla="*/ 456849415 h 218"/>
                <a:gd name="T50" fmla="*/ 140318731 w 228"/>
                <a:gd name="T51" fmla="*/ 711379829 h 218"/>
                <a:gd name="T52" fmla="*/ 372007126 w 228"/>
                <a:gd name="T53" fmla="*/ 587377045 h 218"/>
                <a:gd name="T54" fmla="*/ 603695521 w 228"/>
                <a:gd name="T55" fmla="*/ 711379829 h 218"/>
                <a:gd name="T56" fmla="*/ 558010689 w 228"/>
                <a:gd name="T57" fmla="*/ 456849415 h 218"/>
                <a:gd name="T58" fmla="*/ 744014252 w 228"/>
                <a:gd name="T59" fmla="*/ 270846142 h 218"/>
                <a:gd name="T60" fmla="*/ 489483441 w 228"/>
                <a:gd name="T61" fmla="*/ 231688034 h 218"/>
                <a:gd name="T62" fmla="*/ 372007126 w 228"/>
                <a:gd name="T63" fmla="*/ 0 h 218"/>
                <a:gd name="T64" fmla="*/ 372007126 w 228"/>
                <a:gd name="T65" fmla="*/ 0 h 2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28" h="218">
                  <a:moveTo>
                    <a:pt x="114" y="22"/>
                  </a:moveTo>
                  <a:lnTo>
                    <a:pt x="140" y="76"/>
                  </a:lnTo>
                  <a:lnTo>
                    <a:pt x="142" y="81"/>
                  </a:lnTo>
                  <a:lnTo>
                    <a:pt x="147" y="81"/>
                  </a:lnTo>
                  <a:lnTo>
                    <a:pt x="206" y="90"/>
                  </a:lnTo>
                  <a:lnTo>
                    <a:pt x="164" y="133"/>
                  </a:lnTo>
                  <a:lnTo>
                    <a:pt x="161" y="135"/>
                  </a:lnTo>
                  <a:lnTo>
                    <a:pt x="161" y="140"/>
                  </a:lnTo>
                  <a:lnTo>
                    <a:pt x="171" y="199"/>
                  </a:lnTo>
                  <a:lnTo>
                    <a:pt x="119" y="173"/>
                  </a:lnTo>
                  <a:lnTo>
                    <a:pt x="114" y="171"/>
                  </a:lnTo>
                  <a:lnTo>
                    <a:pt x="109" y="173"/>
                  </a:lnTo>
                  <a:lnTo>
                    <a:pt x="57" y="199"/>
                  </a:lnTo>
                  <a:lnTo>
                    <a:pt x="67" y="140"/>
                  </a:lnTo>
                  <a:lnTo>
                    <a:pt x="67" y="135"/>
                  </a:lnTo>
                  <a:lnTo>
                    <a:pt x="64" y="133"/>
                  </a:lnTo>
                  <a:lnTo>
                    <a:pt x="22" y="90"/>
                  </a:lnTo>
                  <a:lnTo>
                    <a:pt x="81" y="81"/>
                  </a:lnTo>
                  <a:lnTo>
                    <a:pt x="86" y="81"/>
                  </a:lnTo>
                  <a:lnTo>
                    <a:pt x="88" y="76"/>
                  </a:lnTo>
                  <a:lnTo>
                    <a:pt x="114" y="22"/>
                  </a:lnTo>
                  <a:close/>
                  <a:moveTo>
                    <a:pt x="114" y="0"/>
                  </a:moveTo>
                  <a:lnTo>
                    <a:pt x="79" y="71"/>
                  </a:lnTo>
                  <a:lnTo>
                    <a:pt x="0" y="83"/>
                  </a:lnTo>
                  <a:lnTo>
                    <a:pt x="57" y="140"/>
                  </a:lnTo>
                  <a:lnTo>
                    <a:pt x="43" y="218"/>
                  </a:lnTo>
                  <a:lnTo>
                    <a:pt x="114" y="180"/>
                  </a:lnTo>
                  <a:lnTo>
                    <a:pt x="185" y="218"/>
                  </a:lnTo>
                  <a:lnTo>
                    <a:pt x="171" y="140"/>
                  </a:lnTo>
                  <a:lnTo>
                    <a:pt x="228" y="83"/>
                  </a:lnTo>
                  <a:lnTo>
                    <a:pt x="150" y="71"/>
                  </a:lnTo>
                  <a:lnTo>
                    <a:pt x="11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869" name="Freeform 106"/>
            <p:cNvSpPr>
              <a:spLocks noEditPoints="1"/>
            </p:cNvSpPr>
            <p:nvPr/>
          </p:nvSpPr>
          <p:spPr bwMode="auto">
            <a:xfrm>
              <a:off x="6676550" y="3563187"/>
              <a:ext cx="411868" cy="393803"/>
            </a:xfrm>
            <a:custGeom>
              <a:avLst/>
              <a:gdLst>
                <a:gd name="T0" fmla="*/ 372007126 w 228"/>
                <a:gd name="T1" fmla="*/ 71791371 h 218"/>
                <a:gd name="T2" fmla="*/ 456850127 w 228"/>
                <a:gd name="T3" fmla="*/ 248003762 h 218"/>
                <a:gd name="T4" fmla="*/ 463376790 w 228"/>
                <a:gd name="T5" fmla="*/ 264319490 h 218"/>
                <a:gd name="T6" fmla="*/ 479692544 w 228"/>
                <a:gd name="T7" fmla="*/ 264319490 h 218"/>
                <a:gd name="T8" fmla="*/ 672222769 w 228"/>
                <a:gd name="T9" fmla="*/ 293688523 h 218"/>
                <a:gd name="T10" fmla="*/ 535168273 w 228"/>
                <a:gd name="T11" fmla="*/ 434007035 h 218"/>
                <a:gd name="T12" fmla="*/ 525379182 w 228"/>
                <a:gd name="T13" fmla="*/ 440533687 h 218"/>
                <a:gd name="T14" fmla="*/ 525379182 w 228"/>
                <a:gd name="T15" fmla="*/ 456849415 h 218"/>
                <a:gd name="T16" fmla="*/ 558010689 w 228"/>
                <a:gd name="T17" fmla="*/ 649379341 h 218"/>
                <a:gd name="T18" fmla="*/ 388322879 w 228"/>
                <a:gd name="T19" fmla="*/ 564534665 h 218"/>
                <a:gd name="T20" fmla="*/ 372007126 w 228"/>
                <a:gd name="T21" fmla="*/ 558009819 h 218"/>
                <a:gd name="T22" fmla="*/ 355691373 w 228"/>
                <a:gd name="T23" fmla="*/ 564534665 h 218"/>
                <a:gd name="T24" fmla="*/ 186003563 w 228"/>
                <a:gd name="T25" fmla="*/ 649379341 h 218"/>
                <a:gd name="T26" fmla="*/ 218635070 w 228"/>
                <a:gd name="T27" fmla="*/ 456849415 h 218"/>
                <a:gd name="T28" fmla="*/ 218635070 w 228"/>
                <a:gd name="T29" fmla="*/ 440533687 h 218"/>
                <a:gd name="T30" fmla="*/ 208845979 w 228"/>
                <a:gd name="T31" fmla="*/ 434007035 h 218"/>
                <a:gd name="T32" fmla="*/ 71791483 w 228"/>
                <a:gd name="T33" fmla="*/ 293688523 h 218"/>
                <a:gd name="T34" fmla="*/ 264321708 w 228"/>
                <a:gd name="T35" fmla="*/ 264319490 h 218"/>
                <a:gd name="T36" fmla="*/ 280637462 w 228"/>
                <a:gd name="T37" fmla="*/ 264319490 h 218"/>
                <a:gd name="T38" fmla="*/ 287164124 w 228"/>
                <a:gd name="T39" fmla="*/ 248003762 h 218"/>
                <a:gd name="T40" fmla="*/ 372007126 w 228"/>
                <a:gd name="T41" fmla="*/ 71791371 h 218"/>
                <a:gd name="T42" fmla="*/ 372007126 w 228"/>
                <a:gd name="T43" fmla="*/ 0 h 218"/>
                <a:gd name="T44" fmla="*/ 257795046 w 228"/>
                <a:gd name="T45" fmla="*/ 231688034 h 218"/>
                <a:gd name="T46" fmla="*/ 0 w 228"/>
                <a:gd name="T47" fmla="*/ 270846142 h 218"/>
                <a:gd name="T48" fmla="*/ 186003563 w 228"/>
                <a:gd name="T49" fmla="*/ 456849415 h 218"/>
                <a:gd name="T50" fmla="*/ 140318731 w 228"/>
                <a:gd name="T51" fmla="*/ 711379829 h 218"/>
                <a:gd name="T52" fmla="*/ 372007126 w 228"/>
                <a:gd name="T53" fmla="*/ 587377045 h 218"/>
                <a:gd name="T54" fmla="*/ 603695521 w 228"/>
                <a:gd name="T55" fmla="*/ 711379829 h 218"/>
                <a:gd name="T56" fmla="*/ 558010689 w 228"/>
                <a:gd name="T57" fmla="*/ 456849415 h 218"/>
                <a:gd name="T58" fmla="*/ 744014252 w 228"/>
                <a:gd name="T59" fmla="*/ 270846142 h 218"/>
                <a:gd name="T60" fmla="*/ 489483441 w 228"/>
                <a:gd name="T61" fmla="*/ 231688034 h 218"/>
                <a:gd name="T62" fmla="*/ 372007126 w 228"/>
                <a:gd name="T63" fmla="*/ 0 h 218"/>
                <a:gd name="T64" fmla="*/ 372007126 w 228"/>
                <a:gd name="T65" fmla="*/ 0 h 2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28" h="218">
                  <a:moveTo>
                    <a:pt x="114" y="22"/>
                  </a:moveTo>
                  <a:lnTo>
                    <a:pt x="140" y="76"/>
                  </a:lnTo>
                  <a:lnTo>
                    <a:pt x="142" y="81"/>
                  </a:lnTo>
                  <a:lnTo>
                    <a:pt x="147" y="81"/>
                  </a:lnTo>
                  <a:lnTo>
                    <a:pt x="206" y="90"/>
                  </a:lnTo>
                  <a:lnTo>
                    <a:pt x="164" y="133"/>
                  </a:lnTo>
                  <a:lnTo>
                    <a:pt x="161" y="135"/>
                  </a:lnTo>
                  <a:lnTo>
                    <a:pt x="161" y="140"/>
                  </a:lnTo>
                  <a:lnTo>
                    <a:pt x="171" y="199"/>
                  </a:lnTo>
                  <a:lnTo>
                    <a:pt x="119" y="173"/>
                  </a:lnTo>
                  <a:lnTo>
                    <a:pt x="114" y="171"/>
                  </a:lnTo>
                  <a:lnTo>
                    <a:pt x="109" y="173"/>
                  </a:lnTo>
                  <a:lnTo>
                    <a:pt x="57" y="199"/>
                  </a:lnTo>
                  <a:lnTo>
                    <a:pt x="67" y="140"/>
                  </a:lnTo>
                  <a:lnTo>
                    <a:pt x="67" y="135"/>
                  </a:lnTo>
                  <a:lnTo>
                    <a:pt x="64" y="133"/>
                  </a:lnTo>
                  <a:lnTo>
                    <a:pt x="22" y="90"/>
                  </a:lnTo>
                  <a:lnTo>
                    <a:pt x="81" y="81"/>
                  </a:lnTo>
                  <a:lnTo>
                    <a:pt x="86" y="81"/>
                  </a:lnTo>
                  <a:lnTo>
                    <a:pt x="88" y="76"/>
                  </a:lnTo>
                  <a:lnTo>
                    <a:pt x="114" y="22"/>
                  </a:lnTo>
                  <a:moveTo>
                    <a:pt x="114" y="0"/>
                  </a:moveTo>
                  <a:lnTo>
                    <a:pt x="79" y="71"/>
                  </a:lnTo>
                  <a:lnTo>
                    <a:pt x="0" y="83"/>
                  </a:lnTo>
                  <a:lnTo>
                    <a:pt x="57" y="140"/>
                  </a:lnTo>
                  <a:lnTo>
                    <a:pt x="43" y="218"/>
                  </a:lnTo>
                  <a:lnTo>
                    <a:pt x="114" y="180"/>
                  </a:lnTo>
                  <a:lnTo>
                    <a:pt x="185" y="218"/>
                  </a:lnTo>
                  <a:lnTo>
                    <a:pt x="171" y="140"/>
                  </a:lnTo>
                  <a:lnTo>
                    <a:pt x="228" y="83"/>
                  </a:lnTo>
                  <a:lnTo>
                    <a:pt x="150" y="71"/>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grpSp>
        <p:nvGrpSpPr>
          <p:cNvPr id="28705" name="组合 372"/>
          <p:cNvGrpSpPr>
            <a:grpSpLocks/>
          </p:cNvGrpSpPr>
          <p:nvPr/>
        </p:nvGrpSpPr>
        <p:grpSpPr bwMode="auto">
          <a:xfrm>
            <a:off x="6642100" y="5026029"/>
            <a:ext cx="481013" cy="423863"/>
            <a:chOff x="6642227" y="4372471"/>
            <a:chExt cx="480513" cy="422706"/>
          </a:xfrm>
        </p:grpSpPr>
        <p:sp>
          <p:nvSpPr>
            <p:cNvPr id="28860" name="Freeform 107"/>
            <p:cNvSpPr>
              <a:spLocks noEditPoints="1"/>
            </p:cNvSpPr>
            <p:nvPr/>
          </p:nvSpPr>
          <p:spPr bwMode="auto">
            <a:xfrm>
              <a:off x="6745195" y="4444728"/>
              <a:ext cx="274578" cy="272772"/>
            </a:xfrm>
            <a:custGeom>
              <a:avLst/>
              <a:gdLst>
                <a:gd name="T0" fmla="*/ 589008423 w 64"/>
                <a:gd name="T1" fmla="*/ 0 h 64"/>
                <a:gd name="T2" fmla="*/ 0 w 64"/>
                <a:gd name="T3" fmla="*/ 581285656 h 64"/>
                <a:gd name="T4" fmla="*/ 589008423 w 64"/>
                <a:gd name="T5" fmla="*/ 1162571312 h 64"/>
                <a:gd name="T6" fmla="*/ 1178016845 w 64"/>
                <a:gd name="T7" fmla="*/ 581285656 h 64"/>
                <a:gd name="T8" fmla="*/ 589008423 w 64"/>
                <a:gd name="T9" fmla="*/ 0 h 64"/>
                <a:gd name="T10" fmla="*/ 589008423 w 64"/>
                <a:gd name="T11" fmla="*/ 1089911671 h 64"/>
                <a:gd name="T12" fmla="*/ 73625517 w 64"/>
                <a:gd name="T13" fmla="*/ 581285656 h 64"/>
                <a:gd name="T14" fmla="*/ 589008423 w 64"/>
                <a:gd name="T15" fmla="*/ 72659642 h 64"/>
                <a:gd name="T16" fmla="*/ 1104391329 w 64"/>
                <a:gd name="T17" fmla="*/ 581285656 h 64"/>
                <a:gd name="T18" fmla="*/ 589008423 w 64"/>
                <a:gd name="T19" fmla="*/ 1089911671 h 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4" h="64">
                  <a:moveTo>
                    <a:pt x="32" y="0"/>
                  </a:moveTo>
                  <a:cubicBezTo>
                    <a:pt x="14" y="0"/>
                    <a:pt x="0" y="14"/>
                    <a:pt x="0" y="32"/>
                  </a:cubicBezTo>
                  <a:cubicBezTo>
                    <a:pt x="0" y="50"/>
                    <a:pt x="14" y="64"/>
                    <a:pt x="32" y="64"/>
                  </a:cubicBezTo>
                  <a:cubicBezTo>
                    <a:pt x="50" y="64"/>
                    <a:pt x="64" y="50"/>
                    <a:pt x="64" y="32"/>
                  </a:cubicBezTo>
                  <a:cubicBezTo>
                    <a:pt x="64" y="14"/>
                    <a:pt x="50" y="0"/>
                    <a:pt x="32" y="0"/>
                  </a:cubicBezTo>
                  <a:close/>
                  <a:moveTo>
                    <a:pt x="32" y="60"/>
                  </a:moveTo>
                  <a:cubicBezTo>
                    <a:pt x="17" y="60"/>
                    <a:pt x="4" y="47"/>
                    <a:pt x="4" y="32"/>
                  </a:cubicBezTo>
                  <a:cubicBezTo>
                    <a:pt x="4" y="17"/>
                    <a:pt x="17" y="4"/>
                    <a:pt x="32" y="4"/>
                  </a:cubicBezTo>
                  <a:cubicBezTo>
                    <a:pt x="47" y="4"/>
                    <a:pt x="60" y="17"/>
                    <a:pt x="60" y="32"/>
                  </a:cubicBezTo>
                  <a:cubicBezTo>
                    <a:pt x="60" y="47"/>
                    <a:pt x="47" y="60"/>
                    <a:pt x="32"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861" name="Freeform 108"/>
            <p:cNvSpPr>
              <a:spLocks noEditPoints="1"/>
            </p:cNvSpPr>
            <p:nvPr/>
          </p:nvSpPr>
          <p:spPr bwMode="auto">
            <a:xfrm>
              <a:off x="6797581" y="4495309"/>
              <a:ext cx="84903" cy="171612"/>
            </a:xfrm>
            <a:custGeom>
              <a:avLst/>
              <a:gdLst>
                <a:gd name="T0" fmla="*/ 0 w 20"/>
                <a:gd name="T1" fmla="*/ 368133482 h 40"/>
                <a:gd name="T2" fmla="*/ 360425970 w 20"/>
                <a:gd name="T3" fmla="*/ 736266964 h 40"/>
                <a:gd name="T4" fmla="*/ 360425970 w 20"/>
                <a:gd name="T5" fmla="*/ 0 h 40"/>
                <a:gd name="T6" fmla="*/ 0 w 20"/>
                <a:gd name="T7" fmla="*/ 368133482 h 40"/>
                <a:gd name="T8" fmla="*/ 288339078 w 20"/>
                <a:gd name="T9" fmla="*/ 92035516 h 40"/>
                <a:gd name="T10" fmla="*/ 288339078 w 20"/>
                <a:gd name="T11" fmla="*/ 644235738 h 40"/>
                <a:gd name="T12" fmla="*/ 72086892 w 20"/>
                <a:gd name="T13" fmla="*/ 368133482 h 40"/>
                <a:gd name="T14" fmla="*/ 288339078 w 20"/>
                <a:gd name="T15" fmla="*/ 92035516 h 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 h="40">
                  <a:moveTo>
                    <a:pt x="0" y="20"/>
                  </a:moveTo>
                  <a:cubicBezTo>
                    <a:pt x="0" y="31"/>
                    <a:pt x="9" y="40"/>
                    <a:pt x="20" y="40"/>
                  </a:cubicBezTo>
                  <a:cubicBezTo>
                    <a:pt x="20" y="0"/>
                    <a:pt x="20" y="0"/>
                    <a:pt x="20" y="0"/>
                  </a:cubicBezTo>
                  <a:cubicBezTo>
                    <a:pt x="9" y="0"/>
                    <a:pt x="0" y="9"/>
                    <a:pt x="0" y="20"/>
                  </a:cubicBezTo>
                  <a:close/>
                  <a:moveTo>
                    <a:pt x="16" y="5"/>
                  </a:moveTo>
                  <a:cubicBezTo>
                    <a:pt x="16" y="35"/>
                    <a:pt x="16" y="35"/>
                    <a:pt x="16" y="35"/>
                  </a:cubicBezTo>
                  <a:cubicBezTo>
                    <a:pt x="9" y="34"/>
                    <a:pt x="4" y="27"/>
                    <a:pt x="4" y="20"/>
                  </a:cubicBezTo>
                  <a:cubicBezTo>
                    <a:pt x="4" y="13"/>
                    <a:pt x="9" y="6"/>
                    <a:pt x="16"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862" name="Freeform 109"/>
            <p:cNvSpPr>
              <a:spLocks/>
            </p:cNvSpPr>
            <p:nvPr/>
          </p:nvSpPr>
          <p:spPr bwMode="auto">
            <a:xfrm>
              <a:off x="6642227" y="4572985"/>
              <a:ext cx="68645" cy="16258"/>
            </a:xfrm>
            <a:custGeom>
              <a:avLst/>
              <a:gdLst>
                <a:gd name="T0" fmla="*/ 0 w 16"/>
                <a:gd name="T1" fmla="*/ 0 h 4"/>
                <a:gd name="T2" fmla="*/ 0 w 16"/>
                <a:gd name="T3" fmla="*/ 66080641 h 4"/>
                <a:gd name="T4" fmla="*/ 294508502 w 16"/>
                <a:gd name="T5" fmla="*/ 66080641 h 4"/>
                <a:gd name="T6" fmla="*/ 294508502 w 16"/>
                <a:gd name="T7" fmla="*/ 33040321 h 4"/>
                <a:gd name="T8" fmla="*/ 294508502 w 16"/>
                <a:gd name="T9" fmla="*/ 0 h 4"/>
                <a:gd name="T10" fmla="*/ 0 w 16"/>
                <a:gd name="T11" fmla="*/ 0 h 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4">
                  <a:moveTo>
                    <a:pt x="0" y="0"/>
                  </a:moveTo>
                  <a:cubicBezTo>
                    <a:pt x="0" y="4"/>
                    <a:pt x="0" y="4"/>
                    <a:pt x="0" y="4"/>
                  </a:cubicBezTo>
                  <a:cubicBezTo>
                    <a:pt x="16" y="4"/>
                    <a:pt x="16" y="4"/>
                    <a:pt x="16" y="4"/>
                  </a:cubicBezTo>
                  <a:cubicBezTo>
                    <a:pt x="16" y="3"/>
                    <a:pt x="16" y="3"/>
                    <a:pt x="16" y="2"/>
                  </a:cubicBezTo>
                  <a:cubicBezTo>
                    <a:pt x="16" y="1"/>
                    <a:pt x="16" y="1"/>
                    <a:pt x="16"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863" name="Freeform 110"/>
            <p:cNvSpPr>
              <a:spLocks/>
            </p:cNvSpPr>
            <p:nvPr/>
          </p:nvSpPr>
          <p:spPr bwMode="auto">
            <a:xfrm>
              <a:off x="7054095" y="4572985"/>
              <a:ext cx="68645" cy="16258"/>
            </a:xfrm>
            <a:custGeom>
              <a:avLst/>
              <a:gdLst>
                <a:gd name="T0" fmla="*/ 0 w 16"/>
                <a:gd name="T1" fmla="*/ 0 h 4"/>
                <a:gd name="T2" fmla="*/ 0 w 16"/>
                <a:gd name="T3" fmla="*/ 33040321 h 4"/>
                <a:gd name="T4" fmla="*/ 0 w 16"/>
                <a:gd name="T5" fmla="*/ 66080641 h 4"/>
                <a:gd name="T6" fmla="*/ 294508502 w 16"/>
                <a:gd name="T7" fmla="*/ 66080641 h 4"/>
                <a:gd name="T8" fmla="*/ 294508502 w 16"/>
                <a:gd name="T9" fmla="*/ 0 h 4"/>
                <a:gd name="T10" fmla="*/ 0 w 16"/>
                <a:gd name="T11" fmla="*/ 0 h 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4">
                  <a:moveTo>
                    <a:pt x="0" y="0"/>
                  </a:moveTo>
                  <a:cubicBezTo>
                    <a:pt x="0" y="1"/>
                    <a:pt x="0" y="1"/>
                    <a:pt x="0" y="2"/>
                  </a:cubicBezTo>
                  <a:cubicBezTo>
                    <a:pt x="0" y="3"/>
                    <a:pt x="0" y="3"/>
                    <a:pt x="0" y="4"/>
                  </a:cubicBezTo>
                  <a:cubicBezTo>
                    <a:pt x="16" y="4"/>
                    <a:pt x="16" y="4"/>
                    <a:pt x="16" y="4"/>
                  </a:cubicBezTo>
                  <a:cubicBezTo>
                    <a:pt x="16" y="0"/>
                    <a:pt x="16" y="0"/>
                    <a:pt x="16"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864" name="Freeform 111"/>
            <p:cNvSpPr>
              <a:spLocks/>
            </p:cNvSpPr>
            <p:nvPr/>
          </p:nvSpPr>
          <p:spPr bwMode="auto">
            <a:xfrm>
              <a:off x="6754226" y="4722920"/>
              <a:ext cx="50580" cy="72257"/>
            </a:xfrm>
            <a:custGeom>
              <a:avLst/>
              <a:gdLst>
                <a:gd name="T0" fmla="*/ 142129800 w 12"/>
                <a:gd name="T1" fmla="*/ 0 h 17"/>
                <a:gd name="T2" fmla="*/ 0 w 12"/>
                <a:gd name="T3" fmla="*/ 270989252 h 17"/>
                <a:gd name="T4" fmla="*/ 71064900 w 12"/>
                <a:gd name="T5" fmla="*/ 307122003 h 17"/>
                <a:gd name="T6" fmla="*/ 213194700 w 12"/>
                <a:gd name="T7" fmla="*/ 36132750 h 17"/>
                <a:gd name="T8" fmla="*/ 177662250 w 12"/>
                <a:gd name="T9" fmla="*/ 36132750 h 17"/>
                <a:gd name="T10" fmla="*/ 142129800 w 12"/>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7">
                  <a:moveTo>
                    <a:pt x="8" y="0"/>
                  </a:moveTo>
                  <a:cubicBezTo>
                    <a:pt x="0" y="15"/>
                    <a:pt x="0" y="15"/>
                    <a:pt x="0" y="15"/>
                  </a:cubicBezTo>
                  <a:cubicBezTo>
                    <a:pt x="4" y="17"/>
                    <a:pt x="4" y="17"/>
                    <a:pt x="4" y="17"/>
                  </a:cubicBezTo>
                  <a:cubicBezTo>
                    <a:pt x="12" y="2"/>
                    <a:pt x="12" y="2"/>
                    <a:pt x="12" y="2"/>
                  </a:cubicBezTo>
                  <a:cubicBezTo>
                    <a:pt x="11" y="2"/>
                    <a:pt x="11" y="2"/>
                    <a:pt x="10" y="2"/>
                  </a:cubicBezTo>
                  <a:cubicBezTo>
                    <a:pt x="9" y="1"/>
                    <a:pt x="9" y="1"/>
                    <a:pt x="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865" name="Freeform 112"/>
            <p:cNvSpPr>
              <a:spLocks/>
            </p:cNvSpPr>
            <p:nvPr/>
          </p:nvSpPr>
          <p:spPr bwMode="auto">
            <a:xfrm>
              <a:off x="6960160" y="4372471"/>
              <a:ext cx="50580" cy="66839"/>
            </a:xfrm>
            <a:custGeom>
              <a:avLst/>
              <a:gdLst>
                <a:gd name="T0" fmla="*/ 71064900 w 12"/>
                <a:gd name="T1" fmla="*/ 279215745 h 16"/>
                <a:gd name="T2" fmla="*/ 213194700 w 12"/>
                <a:gd name="T3" fmla="*/ 34902490 h 16"/>
                <a:gd name="T4" fmla="*/ 142129800 w 12"/>
                <a:gd name="T5" fmla="*/ 0 h 16"/>
                <a:gd name="T6" fmla="*/ 0 w 12"/>
                <a:gd name="T7" fmla="*/ 244313255 h 16"/>
                <a:gd name="T8" fmla="*/ 35532450 w 12"/>
                <a:gd name="T9" fmla="*/ 244313255 h 16"/>
                <a:gd name="T10" fmla="*/ 71064900 w 12"/>
                <a:gd name="T11" fmla="*/ 279215745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6">
                  <a:moveTo>
                    <a:pt x="4" y="16"/>
                  </a:moveTo>
                  <a:cubicBezTo>
                    <a:pt x="12" y="2"/>
                    <a:pt x="12" y="2"/>
                    <a:pt x="12" y="2"/>
                  </a:cubicBezTo>
                  <a:cubicBezTo>
                    <a:pt x="8" y="0"/>
                    <a:pt x="8" y="0"/>
                    <a:pt x="8" y="0"/>
                  </a:cubicBezTo>
                  <a:cubicBezTo>
                    <a:pt x="0" y="14"/>
                    <a:pt x="0" y="14"/>
                    <a:pt x="0" y="14"/>
                  </a:cubicBezTo>
                  <a:cubicBezTo>
                    <a:pt x="1" y="14"/>
                    <a:pt x="1" y="14"/>
                    <a:pt x="2" y="14"/>
                  </a:cubicBezTo>
                  <a:cubicBezTo>
                    <a:pt x="3" y="15"/>
                    <a:pt x="3" y="15"/>
                    <a:pt x="4"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866" name="Freeform 113"/>
            <p:cNvSpPr>
              <a:spLocks/>
            </p:cNvSpPr>
            <p:nvPr/>
          </p:nvSpPr>
          <p:spPr bwMode="auto">
            <a:xfrm>
              <a:off x="6960160" y="4722920"/>
              <a:ext cx="50580" cy="72257"/>
            </a:xfrm>
            <a:custGeom>
              <a:avLst/>
              <a:gdLst>
                <a:gd name="T0" fmla="*/ 35532450 w 12"/>
                <a:gd name="T1" fmla="*/ 36132750 h 17"/>
                <a:gd name="T2" fmla="*/ 0 w 12"/>
                <a:gd name="T3" fmla="*/ 36132750 h 17"/>
                <a:gd name="T4" fmla="*/ 142129800 w 12"/>
                <a:gd name="T5" fmla="*/ 307122003 h 17"/>
                <a:gd name="T6" fmla="*/ 213194700 w 12"/>
                <a:gd name="T7" fmla="*/ 270989252 h 17"/>
                <a:gd name="T8" fmla="*/ 71064900 w 12"/>
                <a:gd name="T9" fmla="*/ 0 h 17"/>
                <a:gd name="T10" fmla="*/ 35532450 w 12"/>
                <a:gd name="T11" fmla="*/ 3613275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7">
                  <a:moveTo>
                    <a:pt x="2" y="2"/>
                  </a:moveTo>
                  <a:cubicBezTo>
                    <a:pt x="1" y="2"/>
                    <a:pt x="1" y="2"/>
                    <a:pt x="0" y="2"/>
                  </a:cubicBezTo>
                  <a:cubicBezTo>
                    <a:pt x="8" y="17"/>
                    <a:pt x="8" y="17"/>
                    <a:pt x="8" y="17"/>
                  </a:cubicBezTo>
                  <a:cubicBezTo>
                    <a:pt x="12" y="15"/>
                    <a:pt x="12" y="15"/>
                    <a:pt x="12" y="15"/>
                  </a:cubicBezTo>
                  <a:cubicBezTo>
                    <a:pt x="4" y="0"/>
                    <a:pt x="4" y="0"/>
                    <a:pt x="4" y="0"/>
                  </a:cubicBezTo>
                  <a:cubicBezTo>
                    <a:pt x="3" y="1"/>
                    <a:pt x="3" y="1"/>
                    <a:pt x="2"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867" name="Freeform 114"/>
            <p:cNvSpPr>
              <a:spLocks/>
            </p:cNvSpPr>
            <p:nvPr/>
          </p:nvSpPr>
          <p:spPr bwMode="auto">
            <a:xfrm>
              <a:off x="6754226" y="4372471"/>
              <a:ext cx="50580" cy="66839"/>
            </a:xfrm>
            <a:custGeom>
              <a:avLst/>
              <a:gdLst>
                <a:gd name="T0" fmla="*/ 177662250 w 12"/>
                <a:gd name="T1" fmla="*/ 244313255 h 16"/>
                <a:gd name="T2" fmla="*/ 213194700 w 12"/>
                <a:gd name="T3" fmla="*/ 244313255 h 16"/>
                <a:gd name="T4" fmla="*/ 71064900 w 12"/>
                <a:gd name="T5" fmla="*/ 0 h 16"/>
                <a:gd name="T6" fmla="*/ 0 w 12"/>
                <a:gd name="T7" fmla="*/ 34902490 h 16"/>
                <a:gd name="T8" fmla="*/ 142129800 w 12"/>
                <a:gd name="T9" fmla="*/ 279215745 h 16"/>
                <a:gd name="T10" fmla="*/ 177662250 w 12"/>
                <a:gd name="T11" fmla="*/ 244313255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6">
                  <a:moveTo>
                    <a:pt x="10" y="14"/>
                  </a:moveTo>
                  <a:cubicBezTo>
                    <a:pt x="11" y="14"/>
                    <a:pt x="11" y="14"/>
                    <a:pt x="12" y="14"/>
                  </a:cubicBezTo>
                  <a:cubicBezTo>
                    <a:pt x="4" y="0"/>
                    <a:pt x="4" y="0"/>
                    <a:pt x="4" y="0"/>
                  </a:cubicBezTo>
                  <a:cubicBezTo>
                    <a:pt x="0" y="2"/>
                    <a:pt x="0" y="2"/>
                    <a:pt x="0" y="2"/>
                  </a:cubicBezTo>
                  <a:cubicBezTo>
                    <a:pt x="8" y="16"/>
                    <a:pt x="8" y="16"/>
                    <a:pt x="8" y="16"/>
                  </a:cubicBezTo>
                  <a:cubicBezTo>
                    <a:pt x="9" y="15"/>
                    <a:pt x="9" y="15"/>
                    <a:pt x="10"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grpSp>
        <p:nvGrpSpPr>
          <p:cNvPr id="28706" name="组合 381"/>
          <p:cNvGrpSpPr>
            <a:grpSpLocks/>
          </p:cNvGrpSpPr>
          <p:nvPr/>
        </p:nvGrpSpPr>
        <p:grpSpPr bwMode="auto">
          <a:xfrm>
            <a:off x="5907088" y="5046667"/>
            <a:ext cx="325437" cy="377825"/>
            <a:chOff x="5907008" y="4392341"/>
            <a:chExt cx="325159" cy="377546"/>
          </a:xfrm>
        </p:grpSpPr>
        <p:sp>
          <p:nvSpPr>
            <p:cNvPr id="28858" name="Freeform 115"/>
            <p:cNvSpPr>
              <a:spLocks noEditPoints="1"/>
            </p:cNvSpPr>
            <p:nvPr/>
          </p:nvSpPr>
          <p:spPr bwMode="auto">
            <a:xfrm>
              <a:off x="5907008" y="4444728"/>
              <a:ext cx="121032" cy="222192"/>
            </a:xfrm>
            <a:custGeom>
              <a:avLst/>
              <a:gdLst>
                <a:gd name="T0" fmla="*/ 523169465 w 28"/>
                <a:gd name="T1" fmla="*/ 547737463 h 52"/>
                <a:gd name="T2" fmla="*/ 523169465 w 28"/>
                <a:gd name="T3" fmla="*/ 0 h 52"/>
                <a:gd name="T4" fmla="*/ 0 w 28"/>
                <a:gd name="T5" fmla="*/ 584253864 h 52"/>
                <a:gd name="T6" fmla="*/ 130792366 w 28"/>
                <a:gd name="T7" fmla="*/ 949409324 h 52"/>
                <a:gd name="T8" fmla="*/ 523169465 w 28"/>
                <a:gd name="T9" fmla="*/ 547737463 h 52"/>
                <a:gd name="T10" fmla="*/ 448432205 w 28"/>
                <a:gd name="T11" fmla="*/ 91291002 h 52"/>
                <a:gd name="T12" fmla="*/ 448432205 w 28"/>
                <a:gd name="T13" fmla="*/ 529479263 h 52"/>
                <a:gd name="T14" fmla="*/ 130792366 w 28"/>
                <a:gd name="T15" fmla="*/ 821606195 h 52"/>
                <a:gd name="T16" fmla="*/ 74737260 w 28"/>
                <a:gd name="T17" fmla="*/ 584253864 h 52"/>
                <a:gd name="T18" fmla="*/ 448432205 w 28"/>
                <a:gd name="T19" fmla="*/ 91291002 h 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52">
                  <a:moveTo>
                    <a:pt x="28" y="30"/>
                  </a:moveTo>
                  <a:cubicBezTo>
                    <a:pt x="28" y="0"/>
                    <a:pt x="28" y="0"/>
                    <a:pt x="28" y="0"/>
                  </a:cubicBezTo>
                  <a:cubicBezTo>
                    <a:pt x="12" y="2"/>
                    <a:pt x="0" y="16"/>
                    <a:pt x="0" y="32"/>
                  </a:cubicBezTo>
                  <a:cubicBezTo>
                    <a:pt x="0" y="39"/>
                    <a:pt x="3" y="46"/>
                    <a:pt x="7" y="52"/>
                  </a:cubicBezTo>
                  <a:lnTo>
                    <a:pt x="28" y="30"/>
                  </a:lnTo>
                  <a:close/>
                  <a:moveTo>
                    <a:pt x="24" y="5"/>
                  </a:moveTo>
                  <a:cubicBezTo>
                    <a:pt x="24" y="29"/>
                    <a:pt x="24" y="29"/>
                    <a:pt x="24" y="29"/>
                  </a:cubicBezTo>
                  <a:cubicBezTo>
                    <a:pt x="7" y="45"/>
                    <a:pt x="7" y="45"/>
                    <a:pt x="7" y="45"/>
                  </a:cubicBezTo>
                  <a:cubicBezTo>
                    <a:pt x="5" y="41"/>
                    <a:pt x="4" y="37"/>
                    <a:pt x="4" y="32"/>
                  </a:cubicBezTo>
                  <a:cubicBezTo>
                    <a:pt x="4" y="19"/>
                    <a:pt x="12" y="9"/>
                    <a:pt x="24"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859" name="Freeform 116"/>
            <p:cNvSpPr>
              <a:spLocks noEditPoints="1"/>
            </p:cNvSpPr>
            <p:nvPr/>
          </p:nvSpPr>
          <p:spPr bwMode="auto">
            <a:xfrm>
              <a:off x="5925073" y="4392341"/>
              <a:ext cx="307094" cy="377546"/>
            </a:xfrm>
            <a:custGeom>
              <a:avLst/>
              <a:gdLst>
                <a:gd name="T0" fmla="*/ 582139329 w 72"/>
                <a:gd name="T1" fmla="*/ 0 h 88"/>
                <a:gd name="T2" fmla="*/ 582139329 w 72"/>
                <a:gd name="T3" fmla="*/ 846706969 h 88"/>
                <a:gd name="T4" fmla="*/ 0 w 72"/>
                <a:gd name="T5" fmla="*/ 1435717342 h 88"/>
                <a:gd name="T6" fmla="*/ 509370847 w 72"/>
                <a:gd name="T7" fmla="*/ 1619783888 h 88"/>
                <a:gd name="T8" fmla="*/ 1309815623 w 72"/>
                <a:gd name="T9" fmla="*/ 809891944 h 88"/>
                <a:gd name="T10" fmla="*/ 582139329 w 72"/>
                <a:gd name="T11" fmla="*/ 0 h 88"/>
                <a:gd name="T12" fmla="*/ 509370847 w 72"/>
                <a:gd name="T13" fmla="*/ 1546158127 h 88"/>
                <a:gd name="T14" fmla="*/ 109150591 w 72"/>
                <a:gd name="T15" fmla="*/ 1417311974 h 88"/>
                <a:gd name="T16" fmla="*/ 636716757 w 72"/>
                <a:gd name="T17" fmla="*/ 883517704 h 88"/>
                <a:gd name="T18" fmla="*/ 654907811 w 72"/>
                <a:gd name="T19" fmla="*/ 865112337 h 88"/>
                <a:gd name="T20" fmla="*/ 654907811 w 72"/>
                <a:gd name="T21" fmla="*/ 846706969 h 88"/>
                <a:gd name="T22" fmla="*/ 654907811 w 72"/>
                <a:gd name="T23" fmla="*/ 92031128 h 88"/>
                <a:gd name="T24" fmla="*/ 1237047140 w 72"/>
                <a:gd name="T25" fmla="*/ 809891944 h 88"/>
                <a:gd name="T26" fmla="*/ 509370847 w 72"/>
                <a:gd name="T27" fmla="*/ 1546158127 h 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2" h="88">
                  <a:moveTo>
                    <a:pt x="32" y="0"/>
                  </a:moveTo>
                  <a:cubicBezTo>
                    <a:pt x="32" y="46"/>
                    <a:pt x="32" y="46"/>
                    <a:pt x="32" y="46"/>
                  </a:cubicBezTo>
                  <a:cubicBezTo>
                    <a:pt x="0" y="78"/>
                    <a:pt x="0" y="78"/>
                    <a:pt x="0" y="78"/>
                  </a:cubicBezTo>
                  <a:cubicBezTo>
                    <a:pt x="7" y="84"/>
                    <a:pt x="17" y="88"/>
                    <a:pt x="28" y="88"/>
                  </a:cubicBezTo>
                  <a:cubicBezTo>
                    <a:pt x="52" y="88"/>
                    <a:pt x="72" y="68"/>
                    <a:pt x="72" y="44"/>
                  </a:cubicBezTo>
                  <a:cubicBezTo>
                    <a:pt x="72" y="21"/>
                    <a:pt x="54" y="2"/>
                    <a:pt x="32" y="0"/>
                  </a:cubicBezTo>
                  <a:close/>
                  <a:moveTo>
                    <a:pt x="28" y="84"/>
                  </a:moveTo>
                  <a:cubicBezTo>
                    <a:pt x="20" y="84"/>
                    <a:pt x="12" y="82"/>
                    <a:pt x="6" y="77"/>
                  </a:cubicBezTo>
                  <a:cubicBezTo>
                    <a:pt x="35" y="48"/>
                    <a:pt x="35" y="48"/>
                    <a:pt x="35" y="48"/>
                  </a:cubicBezTo>
                  <a:cubicBezTo>
                    <a:pt x="36" y="47"/>
                    <a:pt x="36" y="47"/>
                    <a:pt x="36" y="47"/>
                  </a:cubicBezTo>
                  <a:cubicBezTo>
                    <a:pt x="36" y="46"/>
                    <a:pt x="36" y="46"/>
                    <a:pt x="36" y="46"/>
                  </a:cubicBezTo>
                  <a:cubicBezTo>
                    <a:pt x="36" y="5"/>
                    <a:pt x="36" y="5"/>
                    <a:pt x="36" y="5"/>
                  </a:cubicBezTo>
                  <a:cubicBezTo>
                    <a:pt x="55" y="9"/>
                    <a:pt x="68" y="25"/>
                    <a:pt x="68" y="44"/>
                  </a:cubicBezTo>
                  <a:cubicBezTo>
                    <a:pt x="68" y="66"/>
                    <a:pt x="50" y="84"/>
                    <a:pt x="2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sp>
        <p:nvSpPr>
          <p:cNvPr id="28707" name="Freeform 117"/>
          <p:cNvSpPr>
            <a:spLocks noEditPoints="1"/>
          </p:cNvSpPr>
          <p:nvPr/>
        </p:nvSpPr>
        <p:spPr bwMode="auto">
          <a:xfrm>
            <a:off x="2571752" y="5099050"/>
            <a:ext cx="411163" cy="273050"/>
          </a:xfrm>
          <a:custGeom>
            <a:avLst/>
            <a:gdLst>
              <a:gd name="T0" fmla="*/ 1079375685 w 96"/>
              <a:gd name="T1" fmla="*/ 72733694 h 64"/>
              <a:gd name="T2" fmla="*/ 1500149620 w 96"/>
              <a:gd name="T3" fmla="*/ 472777542 h 64"/>
              <a:gd name="T4" fmla="*/ 1500149620 w 96"/>
              <a:gd name="T5" fmla="*/ 527327813 h 64"/>
              <a:gd name="T6" fmla="*/ 1481857150 w 96"/>
              <a:gd name="T7" fmla="*/ 581878083 h 64"/>
              <a:gd name="T8" fmla="*/ 1536738844 w 96"/>
              <a:gd name="T9" fmla="*/ 600061506 h 64"/>
              <a:gd name="T10" fmla="*/ 1683095741 w 96"/>
              <a:gd name="T11" fmla="*/ 836450277 h 64"/>
              <a:gd name="T12" fmla="*/ 1426971172 w 96"/>
              <a:gd name="T13" fmla="*/ 1091022472 h 64"/>
              <a:gd name="T14" fmla="*/ 347595487 w 96"/>
              <a:gd name="T15" fmla="*/ 1091022472 h 64"/>
              <a:gd name="T16" fmla="*/ 73178448 w 96"/>
              <a:gd name="T17" fmla="*/ 818266854 h 64"/>
              <a:gd name="T18" fmla="*/ 292713792 w 96"/>
              <a:gd name="T19" fmla="*/ 545511236 h 64"/>
              <a:gd name="T20" fmla="*/ 365892241 w 96"/>
              <a:gd name="T21" fmla="*/ 545511236 h 64"/>
              <a:gd name="T22" fmla="*/ 365892241 w 96"/>
              <a:gd name="T23" fmla="*/ 472777542 h 64"/>
              <a:gd name="T24" fmla="*/ 365892241 w 96"/>
              <a:gd name="T25" fmla="*/ 454594119 h 64"/>
              <a:gd name="T26" fmla="*/ 530541607 w 96"/>
              <a:gd name="T27" fmla="*/ 272755618 h 64"/>
              <a:gd name="T28" fmla="*/ 622012526 w 96"/>
              <a:gd name="T29" fmla="*/ 309122465 h 64"/>
              <a:gd name="T30" fmla="*/ 676898503 w 96"/>
              <a:gd name="T31" fmla="*/ 345489312 h 64"/>
              <a:gd name="T32" fmla="*/ 713487728 w 96"/>
              <a:gd name="T33" fmla="*/ 272755618 h 64"/>
              <a:gd name="T34" fmla="*/ 1079375685 w 96"/>
              <a:gd name="T35" fmla="*/ 72733694 h 64"/>
              <a:gd name="T36" fmla="*/ 1079375685 w 96"/>
              <a:gd name="T37" fmla="*/ 0 h 64"/>
              <a:gd name="T38" fmla="*/ 658601750 w 96"/>
              <a:gd name="T39" fmla="*/ 236388771 h 64"/>
              <a:gd name="T40" fmla="*/ 530541607 w 96"/>
              <a:gd name="T41" fmla="*/ 200021924 h 64"/>
              <a:gd name="T42" fmla="*/ 292713792 w 96"/>
              <a:gd name="T43" fmla="*/ 454594119 h 64"/>
              <a:gd name="T44" fmla="*/ 292713792 w 96"/>
              <a:gd name="T45" fmla="*/ 490960966 h 64"/>
              <a:gd name="T46" fmla="*/ 0 w 96"/>
              <a:gd name="T47" fmla="*/ 818266854 h 64"/>
              <a:gd name="T48" fmla="*/ 347595487 w 96"/>
              <a:gd name="T49" fmla="*/ 1163756166 h 64"/>
              <a:gd name="T50" fmla="*/ 1426971172 w 96"/>
              <a:gd name="T51" fmla="*/ 1163756166 h 64"/>
              <a:gd name="T52" fmla="*/ 1756274189 w 96"/>
              <a:gd name="T53" fmla="*/ 836450277 h 64"/>
              <a:gd name="T54" fmla="*/ 1573328068 w 96"/>
              <a:gd name="T55" fmla="*/ 545511236 h 64"/>
              <a:gd name="T56" fmla="*/ 1573328068 w 96"/>
              <a:gd name="T57" fmla="*/ 472777542 h 64"/>
              <a:gd name="T58" fmla="*/ 1079375685 w 96"/>
              <a:gd name="T59" fmla="*/ 0 h 6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96" h="64">
                <a:moveTo>
                  <a:pt x="59" y="4"/>
                </a:moveTo>
                <a:cubicBezTo>
                  <a:pt x="72" y="4"/>
                  <a:pt x="82" y="14"/>
                  <a:pt x="82" y="26"/>
                </a:cubicBezTo>
                <a:cubicBezTo>
                  <a:pt x="82" y="27"/>
                  <a:pt x="82" y="28"/>
                  <a:pt x="82" y="29"/>
                </a:cubicBezTo>
                <a:cubicBezTo>
                  <a:pt x="81" y="32"/>
                  <a:pt x="81" y="32"/>
                  <a:pt x="81" y="32"/>
                </a:cubicBezTo>
                <a:cubicBezTo>
                  <a:pt x="84" y="33"/>
                  <a:pt x="84" y="33"/>
                  <a:pt x="84" y="33"/>
                </a:cubicBezTo>
                <a:cubicBezTo>
                  <a:pt x="89" y="36"/>
                  <a:pt x="92" y="41"/>
                  <a:pt x="92" y="46"/>
                </a:cubicBezTo>
                <a:cubicBezTo>
                  <a:pt x="92" y="54"/>
                  <a:pt x="86" y="60"/>
                  <a:pt x="78" y="60"/>
                </a:cubicBezTo>
                <a:cubicBezTo>
                  <a:pt x="19" y="60"/>
                  <a:pt x="19" y="60"/>
                  <a:pt x="19" y="60"/>
                </a:cubicBezTo>
                <a:cubicBezTo>
                  <a:pt x="11" y="60"/>
                  <a:pt x="4" y="53"/>
                  <a:pt x="4" y="45"/>
                </a:cubicBezTo>
                <a:cubicBezTo>
                  <a:pt x="4" y="38"/>
                  <a:pt x="9" y="32"/>
                  <a:pt x="16" y="30"/>
                </a:cubicBezTo>
                <a:cubicBezTo>
                  <a:pt x="20" y="30"/>
                  <a:pt x="20" y="30"/>
                  <a:pt x="20" y="30"/>
                </a:cubicBezTo>
                <a:cubicBezTo>
                  <a:pt x="20" y="26"/>
                  <a:pt x="20" y="26"/>
                  <a:pt x="20" y="26"/>
                </a:cubicBezTo>
                <a:cubicBezTo>
                  <a:pt x="20" y="26"/>
                  <a:pt x="20" y="25"/>
                  <a:pt x="20" y="25"/>
                </a:cubicBezTo>
                <a:cubicBezTo>
                  <a:pt x="20" y="20"/>
                  <a:pt x="24" y="15"/>
                  <a:pt x="29" y="15"/>
                </a:cubicBezTo>
                <a:cubicBezTo>
                  <a:pt x="31" y="15"/>
                  <a:pt x="33" y="16"/>
                  <a:pt x="34" y="17"/>
                </a:cubicBezTo>
                <a:cubicBezTo>
                  <a:pt x="37" y="19"/>
                  <a:pt x="37" y="19"/>
                  <a:pt x="37" y="19"/>
                </a:cubicBezTo>
                <a:cubicBezTo>
                  <a:pt x="39" y="15"/>
                  <a:pt x="39" y="15"/>
                  <a:pt x="39" y="15"/>
                </a:cubicBezTo>
                <a:cubicBezTo>
                  <a:pt x="44" y="8"/>
                  <a:pt x="51" y="4"/>
                  <a:pt x="59" y="4"/>
                </a:cubicBezTo>
                <a:moveTo>
                  <a:pt x="59" y="0"/>
                </a:moveTo>
                <a:cubicBezTo>
                  <a:pt x="49" y="0"/>
                  <a:pt x="41" y="5"/>
                  <a:pt x="36" y="13"/>
                </a:cubicBezTo>
                <a:cubicBezTo>
                  <a:pt x="34" y="12"/>
                  <a:pt x="32" y="11"/>
                  <a:pt x="29" y="11"/>
                </a:cubicBezTo>
                <a:cubicBezTo>
                  <a:pt x="22" y="11"/>
                  <a:pt x="16" y="18"/>
                  <a:pt x="16" y="25"/>
                </a:cubicBezTo>
                <a:cubicBezTo>
                  <a:pt x="16" y="26"/>
                  <a:pt x="16" y="26"/>
                  <a:pt x="16" y="27"/>
                </a:cubicBezTo>
                <a:cubicBezTo>
                  <a:pt x="7" y="28"/>
                  <a:pt x="0" y="36"/>
                  <a:pt x="0" y="45"/>
                </a:cubicBezTo>
                <a:cubicBezTo>
                  <a:pt x="0" y="56"/>
                  <a:pt x="9" y="64"/>
                  <a:pt x="19" y="64"/>
                </a:cubicBezTo>
                <a:cubicBezTo>
                  <a:pt x="78" y="64"/>
                  <a:pt x="78" y="64"/>
                  <a:pt x="78" y="64"/>
                </a:cubicBezTo>
                <a:cubicBezTo>
                  <a:pt x="88" y="64"/>
                  <a:pt x="96" y="56"/>
                  <a:pt x="96" y="46"/>
                </a:cubicBezTo>
                <a:cubicBezTo>
                  <a:pt x="96" y="39"/>
                  <a:pt x="92" y="33"/>
                  <a:pt x="86" y="30"/>
                </a:cubicBezTo>
                <a:cubicBezTo>
                  <a:pt x="86" y="29"/>
                  <a:pt x="86" y="27"/>
                  <a:pt x="86" y="26"/>
                </a:cubicBezTo>
                <a:cubicBezTo>
                  <a:pt x="86" y="12"/>
                  <a:pt x="74" y="0"/>
                  <a:pt x="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nvGrpSpPr>
          <p:cNvPr id="28708" name="组合 385"/>
          <p:cNvGrpSpPr>
            <a:grpSpLocks/>
          </p:cNvGrpSpPr>
          <p:nvPr/>
        </p:nvGrpSpPr>
        <p:grpSpPr bwMode="auto">
          <a:xfrm>
            <a:off x="3392489" y="5099050"/>
            <a:ext cx="411163" cy="273050"/>
            <a:chOff x="3392449" y="4444728"/>
            <a:chExt cx="411868" cy="272772"/>
          </a:xfrm>
        </p:grpSpPr>
        <p:sp>
          <p:nvSpPr>
            <p:cNvPr id="28856" name="Freeform 118"/>
            <p:cNvSpPr>
              <a:spLocks noEditPoints="1"/>
            </p:cNvSpPr>
            <p:nvPr/>
          </p:nvSpPr>
          <p:spPr bwMode="auto">
            <a:xfrm>
              <a:off x="3392449" y="4444728"/>
              <a:ext cx="411868" cy="272772"/>
            </a:xfrm>
            <a:custGeom>
              <a:avLst/>
              <a:gdLst>
                <a:gd name="T0" fmla="*/ 1564562114 w 96"/>
                <a:gd name="T1" fmla="*/ 563120746 h 64"/>
                <a:gd name="T2" fmla="*/ 1564562114 w 96"/>
                <a:gd name="T3" fmla="*/ 472296194 h 64"/>
                <a:gd name="T4" fmla="*/ 1104398300 w 96"/>
                <a:gd name="T5" fmla="*/ 0 h 64"/>
                <a:gd name="T6" fmla="*/ 662639838 w 96"/>
                <a:gd name="T7" fmla="*/ 272477918 h 64"/>
                <a:gd name="T8" fmla="*/ 533789509 w 96"/>
                <a:gd name="T9" fmla="*/ 217983187 h 64"/>
                <a:gd name="T10" fmla="*/ 294507071 w 96"/>
                <a:gd name="T11" fmla="*/ 454131284 h 64"/>
                <a:gd name="T12" fmla="*/ 312912423 w 96"/>
                <a:gd name="T13" fmla="*/ 508626015 h 64"/>
                <a:gd name="T14" fmla="*/ 0 w 96"/>
                <a:gd name="T15" fmla="*/ 835598663 h 64"/>
                <a:gd name="T16" fmla="*/ 331317774 w 96"/>
                <a:gd name="T17" fmla="*/ 1162571312 h 64"/>
                <a:gd name="T18" fmla="*/ 1454121425 w 96"/>
                <a:gd name="T19" fmla="*/ 1162571312 h 64"/>
                <a:gd name="T20" fmla="*/ 1767033848 w 96"/>
                <a:gd name="T21" fmla="*/ 853763574 h 64"/>
                <a:gd name="T22" fmla="*/ 1564562114 w 96"/>
                <a:gd name="T23" fmla="*/ 563120746 h 64"/>
                <a:gd name="T24" fmla="*/ 1454121425 w 96"/>
                <a:gd name="T25" fmla="*/ 1089911671 h 64"/>
                <a:gd name="T26" fmla="*/ 331317774 w 96"/>
                <a:gd name="T27" fmla="*/ 1089911671 h 64"/>
                <a:gd name="T28" fmla="*/ 73625695 w 96"/>
                <a:gd name="T29" fmla="*/ 835598663 h 64"/>
                <a:gd name="T30" fmla="*/ 312912423 w 96"/>
                <a:gd name="T31" fmla="*/ 581285656 h 64"/>
                <a:gd name="T32" fmla="*/ 404943469 w 96"/>
                <a:gd name="T33" fmla="*/ 563120746 h 64"/>
                <a:gd name="T34" fmla="*/ 368132767 w 96"/>
                <a:gd name="T35" fmla="*/ 490461104 h 64"/>
                <a:gd name="T36" fmla="*/ 368132767 w 96"/>
                <a:gd name="T37" fmla="*/ 454131284 h 64"/>
                <a:gd name="T38" fmla="*/ 533789509 w 96"/>
                <a:gd name="T39" fmla="*/ 290642828 h 64"/>
                <a:gd name="T40" fmla="*/ 625824845 w 96"/>
                <a:gd name="T41" fmla="*/ 326972649 h 64"/>
                <a:gd name="T42" fmla="*/ 699450541 w 96"/>
                <a:gd name="T43" fmla="*/ 381467380 h 64"/>
                <a:gd name="T44" fmla="*/ 736265534 w 96"/>
                <a:gd name="T45" fmla="*/ 308807738 h 64"/>
                <a:gd name="T46" fmla="*/ 1104398300 w 96"/>
                <a:gd name="T47" fmla="*/ 72659642 h 64"/>
                <a:gd name="T48" fmla="*/ 1490936418 w 96"/>
                <a:gd name="T49" fmla="*/ 472296194 h 64"/>
                <a:gd name="T50" fmla="*/ 1490936418 w 96"/>
                <a:gd name="T51" fmla="*/ 544955835 h 64"/>
                <a:gd name="T52" fmla="*/ 1472526777 w 96"/>
                <a:gd name="T53" fmla="*/ 599450567 h 64"/>
                <a:gd name="T54" fmla="*/ 1527747121 w 96"/>
                <a:gd name="T55" fmla="*/ 617615477 h 64"/>
                <a:gd name="T56" fmla="*/ 1693408153 w 96"/>
                <a:gd name="T57" fmla="*/ 853763574 h 64"/>
                <a:gd name="T58" fmla="*/ 1454121425 w 96"/>
                <a:gd name="T59" fmla="*/ 1089911671 h 6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96" h="64">
                  <a:moveTo>
                    <a:pt x="85" y="31"/>
                  </a:moveTo>
                  <a:cubicBezTo>
                    <a:pt x="85" y="29"/>
                    <a:pt x="85" y="27"/>
                    <a:pt x="85" y="26"/>
                  </a:cubicBezTo>
                  <a:cubicBezTo>
                    <a:pt x="85" y="12"/>
                    <a:pt x="74" y="0"/>
                    <a:pt x="60" y="0"/>
                  </a:cubicBezTo>
                  <a:cubicBezTo>
                    <a:pt x="50" y="0"/>
                    <a:pt x="41" y="6"/>
                    <a:pt x="36" y="15"/>
                  </a:cubicBezTo>
                  <a:cubicBezTo>
                    <a:pt x="34" y="13"/>
                    <a:pt x="31" y="12"/>
                    <a:pt x="29" y="12"/>
                  </a:cubicBezTo>
                  <a:cubicBezTo>
                    <a:pt x="22" y="12"/>
                    <a:pt x="16" y="18"/>
                    <a:pt x="16" y="25"/>
                  </a:cubicBezTo>
                  <a:cubicBezTo>
                    <a:pt x="16" y="26"/>
                    <a:pt x="16" y="27"/>
                    <a:pt x="17" y="28"/>
                  </a:cubicBezTo>
                  <a:cubicBezTo>
                    <a:pt x="7" y="29"/>
                    <a:pt x="0" y="36"/>
                    <a:pt x="0" y="46"/>
                  </a:cubicBezTo>
                  <a:cubicBezTo>
                    <a:pt x="0" y="56"/>
                    <a:pt x="8" y="64"/>
                    <a:pt x="18" y="64"/>
                  </a:cubicBezTo>
                  <a:cubicBezTo>
                    <a:pt x="79" y="64"/>
                    <a:pt x="79" y="64"/>
                    <a:pt x="79" y="64"/>
                  </a:cubicBezTo>
                  <a:cubicBezTo>
                    <a:pt x="88" y="64"/>
                    <a:pt x="96" y="56"/>
                    <a:pt x="96" y="47"/>
                  </a:cubicBezTo>
                  <a:cubicBezTo>
                    <a:pt x="96" y="40"/>
                    <a:pt x="92" y="33"/>
                    <a:pt x="85" y="31"/>
                  </a:cubicBezTo>
                  <a:close/>
                  <a:moveTo>
                    <a:pt x="79" y="60"/>
                  </a:moveTo>
                  <a:cubicBezTo>
                    <a:pt x="18" y="60"/>
                    <a:pt x="18" y="60"/>
                    <a:pt x="18" y="60"/>
                  </a:cubicBezTo>
                  <a:cubicBezTo>
                    <a:pt x="10" y="60"/>
                    <a:pt x="4" y="54"/>
                    <a:pt x="4" y="46"/>
                  </a:cubicBezTo>
                  <a:cubicBezTo>
                    <a:pt x="4" y="39"/>
                    <a:pt x="10" y="32"/>
                    <a:pt x="17" y="32"/>
                  </a:cubicBezTo>
                  <a:cubicBezTo>
                    <a:pt x="22" y="31"/>
                    <a:pt x="22" y="31"/>
                    <a:pt x="22" y="31"/>
                  </a:cubicBezTo>
                  <a:cubicBezTo>
                    <a:pt x="20" y="27"/>
                    <a:pt x="20" y="27"/>
                    <a:pt x="20" y="27"/>
                  </a:cubicBezTo>
                  <a:cubicBezTo>
                    <a:pt x="20" y="26"/>
                    <a:pt x="20" y="25"/>
                    <a:pt x="20" y="25"/>
                  </a:cubicBezTo>
                  <a:cubicBezTo>
                    <a:pt x="20" y="20"/>
                    <a:pt x="24" y="16"/>
                    <a:pt x="29" y="16"/>
                  </a:cubicBezTo>
                  <a:cubicBezTo>
                    <a:pt x="30" y="16"/>
                    <a:pt x="32" y="17"/>
                    <a:pt x="34" y="18"/>
                  </a:cubicBezTo>
                  <a:cubicBezTo>
                    <a:pt x="38" y="21"/>
                    <a:pt x="38" y="21"/>
                    <a:pt x="38" y="21"/>
                  </a:cubicBezTo>
                  <a:cubicBezTo>
                    <a:pt x="40" y="17"/>
                    <a:pt x="40" y="17"/>
                    <a:pt x="40" y="17"/>
                  </a:cubicBezTo>
                  <a:cubicBezTo>
                    <a:pt x="43" y="9"/>
                    <a:pt x="51" y="4"/>
                    <a:pt x="60" y="4"/>
                  </a:cubicBezTo>
                  <a:cubicBezTo>
                    <a:pt x="72" y="4"/>
                    <a:pt x="81" y="14"/>
                    <a:pt x="81" y="26"/>
                  </a:cubicBezTo>
                  <a:cubicBezTo>
                    <a:pt x="81" y="27"/>
                    <a:pt x="81" y="29"/>
                    <a:pt x="81" y="30"/>
                  </a:cubicBezTo>
                  <a:cubicBezTo>
                    <a:pt x="80" y="33"/>
                    <a:pt x="80" y="33"/>
                    <a:pt x="80" y="33"/>
                  </a:cubicBezTo>
                  <a:cubicBezTo>
                    <a:pt x="83" y="34"/>
                    <a:pt x="83" y="34"/>
                    <a:pt x="83" y="34"/>
                  </a:cubicBezTo>
                  <a:cubicBezTo>
                    <a:pt x="89" y="36"/>
                    <a:pt x="92" y="41"/>
                    <a:pt x="92" y="47"/>
                  </a:cubicBezTo>
                  <a:cubicBezTo>
                    <a:pt x="92" y="54"/>
                    <a:pt x="86" y="60"/>
                    <a:pt x="79"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857" name="Freeform 119"/>
            <p:cNvSpPr>
              <a:spLocks/>
            </p:cNvSpPr>
            <p:nvPr/>
          </p:nvSpPr>
          <p:spPr bwMode="auto">
            <a:xfrm>
              <a:off x="3538769" y="4554921"/>
              <a:ext cx="119225" cy="119225"/>
            </a:xfrm>
            <a:custGeom>
              <a:avLst/>
              <a:gdLst>
                <a:gd name="T0" fmla="*/ 215372737 w 66"/>
                <a:gd name="T1" fmla="*/ 45684852 h 66"/>
                <a:gd name="T2" fmla="*/ 169687884 w 66"/>
                <a:gd name="T3" fmla="*/ 0 h 66"/>
                <a:gd name="T4" fmla="*/ 107687272 w 66"/>
                <a:gd name="T5" fmla="*/ 62000613 h 66"/>
                <a:gd name="T6" fmla="*/ 45684852 w 66"/>
                <a:gd name="T7" fmla="*/ 0 h 66"/>
                <a:gd name="T8" fmla="*/ 0 w 66"/>
                <a:gd name="T9" fmla="*/ 45684852 h 66"/>
                <a:gd name="T10" fmla="*/ 62000613 w 66"/>
                <a:gd name="T11" fmla="*/ 107687272 h 66"/>
                <a:gd name="T12" fmla="*/ 0 w 66"/>
                <a:gd name="T13" fmla="*/ 169687884 h 66"/>
                <a:gd name="T14" fmla="*/ 45684852 w 66"/>
                <a:gd name="T15" fmla="*/ 215372737 h 66"/>
                <a:gd name="T16" fmla="*/ 107687272 w 66"/>
                <a:gd name="T17" fmla="*/ 156634553 h 66"/>
                <a:gd name="T18" fmla="*/ 169687884 w 66"/>
                <a:gd name="T19" fmla="*/ 215372737 h 66"/>
                <a:gd name="T20" fmla="*/ 215372737 w 66"/>
                <a:gd name="T21" fmla="*/ 169687884 h 66"/>
                <a:gd name="T22" fmla="*/ 153372124 w 66"/>
                <a:gd name="T23" fmla="*/ 107687272 h 66"/>
                <a:gd name="T24" fmla="*/ 215372737 w 66"/>
                <a:gd name="T25" fmla="*/ 45684852 h 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6" h="66">
                  <a:moveTo>
                    <a:pt x="66" y="14"/>
                  </a:moveTo>
                  <a:lnTo>
                    <a:pt x="52" y="0"/>
                  </a:lnTo>
                  <a:lnTo>
                    <a:pt x="33" y="19"/>
                  </a:lnTo>
                  <a:lnTo>
                    <a:pt x="14" y="0"/>
                  </a:lnTo>
                  <a:lnTo>
                    <a:pt x="0" y="14"/>
                  </a:lnTo>
                  <a:lnTo>
                    <a:pt x="19" y="33"/>
                  </a:lnTo>
                  <a:lnTo>
                    <a:pt x="0" y="52"/>
                  </a:lnTo>
                  <a:lnTo>
                    <a:pt x="14" y="66"/>
                  </a:lnTo>
                  <a:lnTo>
                    <a:pt x="33" y="48"/>
                  </a:lnTo>
                  <a:lnTo>
                    <a:pt x="52" y="66"/>
                  </a:lnTo>
                  <a:lnTo>
                    <a:pt x="66" y="52"/>
                  </a:lnTo>
                  <a:lnTo>
                    <a:pt x="47" y="33"/>
                  </a:lnTo>
                  <a:lnTo>
                    <a:pt x="6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grpSp>
        <p:nvGrpSpPr>
          <p:cNvPr id="28709" name="组合 388"/>
          <p:cNvGrpSpPr>
            <a:grpSpLocks/>
          </p:cNvGrpSpPr>
          <p:nvPr/>
        </p:nvGrpSpPr>
        <p:grpSpPr bwMode="auto">
          <a:xfrm>
            <a:off x="4214815" y="5099050"/>
            <a:ext cx="409575" cy="273050"/>
            <a:chOff x="4214377" y="4444728"/>
            <a:chExt cx="410062" cy="272772"/>
          </a:xfrm>
        </p:grpSpPr>
        <p:sp>
          <p:nvSpPr>
            <p:cNvPr id="28854" name="Freeform 120"/>
            <p:cNvSpPr>
              <a:spLocks noEditPoints="1"/>
            </p:cNvSpPr>
            <p:nvPr/>
          </p:nvSpPr>
          <p:spPr bwMode="auto">
            <a:xfrm>
              <a:off x="4214377" y="4444728"/>
              <a:ext cx="410062" cy="272772"/>
            </a:xfrm>
            <a:custGeom>
              <a:avLst/>
              <a:gdLst>
                <a:gd name="T0" fmla="*/ 1550871570 w 96"/>
                <a:gd name="T1" fmla="*/ 563120746 h 64"/>
                <a:gd name="T2" fmla="*/ 1550871570 w 96"/>
                <a:gd name="T3" fmla="*/ 472296194 h 64"/>
                <a:gd name="T4" fmla="*/ 1094733124 w 96"/>
                <a:gd name="T5" fmla="*/ 0 h 64"/>
                <a:gd name="T6" fmla="*/ 656838166 w 96"/>
                <a:gd name="T7" fmla="*/ 272477918 h 64"/>
                <a:gd name="T8" fmla="*/ 529120939 w 96"/>
                <a:gd name="T9" fmla="*/ 217983187 h 64"/>
                <a:gd name="T10" fmla="*/ 291929972 w 96"/>
                <a:gd name="T11" fmla="*/ 454131284 h 64"/>
                <a:gd name="T12" fmla="*/ 310173460 w 96"/>
                <a:gd name="T13" fmla="*/ 508626015 h 64"/>
                <a:gd name="T14" fmla="*/ 0 w 96"/>
                <a:gd name="T15" fmla="*/ 835598663 h 64"/>
                <a:gd name="T16" fmla="*/ 328421219 w 96"/>
                <a:gd name="T17" fmla="*/ 1162571312 h 64"/>
                <a:gd name="T18" fmla="*/ 1441397830 w 96"/>
                <a:gd name="T19" fmla="*/ 1162571312 h 64"/>
                <a:gd name="T20" fmla="*/ 1751571290 w 96"/>
                <a:gd name="T21" fmla="*/ 853763574 h 64"/>
                <a:gd name="T22" fmla="*/ 1550871570 w 96"/>
                <a:gd name="T23" fmla="*/ 563120746 h 64"/>
                <a:gd name="T24" fmla="*/ 1441397830 w 96"/>
                <a:gd name="T25" fmla="*/ 1089911671 h 64"/>
                <a:gd name="T26" fmla="*/ 328421219 w 96"/>
                <a:gd name="T27" fmla="*/ 1089911671 h 64"/>
                <a:gd name="T28" fmla="*/ 72982493 w 96"/>
                <a:gd name="T29" fmla="*/ 835598663 h 64"/>
                <a:gd name="T30" fmla="*/ 310173460 w 96"/>
                <a:gd name="T31" fmla="*/ 581285656 h 64"/>
                <a:gd name="T32" fmla="*/ 401403712 w 96"/>
                <a:gd name="T33" fmla="*/ 563120746 h 64"/>
                <a:gd name="T34" fmla="*/ 364912465 w 96"/>
                <a:gd name="T35" fmla="*/ 490461104 h 64"/>
                <a:gd name="T36" fmla="*/ 364912465 w 96"/>
                <a:gd name="T37" fmla="*/ 454131284 h 64"/>
                <a:gd name="T38" fmla="*/ 529120939 w 96"/>
                <a:gd name="T39" fmla="*/ 290642828 h 64"/>
                <a:gd name="T40" fmla="*/ 620346919 w 96"/>
                <a:gd name="T41" fmla="*/ 326972649 h 64"/>
                <a:gd name="T42" fmla="*/ 693329412 w 96"/>
                <a:gd name="T43" fmla="*/ 381467380 h 64"/>
                <a:gd name="T44" fmla="*/ 729820659 w 96"/>
                <a:gd name="T45" fmla="*/ 308807738 h 64"/>
                <a:gd name="T46" fmla="*/ 1094733124 w 96"/>
                <a:gd name="T47" fmla="*/ 72659642 h 64"/>
                <a:gd name="T48" fmla="*/ 1477889077 w 96"/>
                <a:gd name="T49" fmla="*/ 472296194 h 64"/>
                <a:gd name="T50" fmla="*/ 1477889077 w 96"/>
                <a:gd name="T51" fmla="*/ 544955835 h 64"/>
                <a:gd name="T52" fmla="*/ 1459641318 w 96"/>
                <a:gd name="T53" fmla="*/ 599450567 h 64"/>
                <a:gd name="T54" fmla="*/ 1514380323 w 96"/>
                <a:gd name="T55" fmla="*/ 617615477 h 64"/>
                <a:gd name="T56" fmla="*/ 1678588797 w 96"/>
                <a:gd name="T57" fmla="*/ 853763574 h 64"/>
                <a:gd name="T58" fmla="*/ 1441397830 w 96"/>
                <a:gd name="T59" fmla="*/ 1089911671 h 6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96" h="64">
                  <a:moveTo>
                    <a:pt x="85" y="31"/>
                  </a:moveTo>
                  <a:cubicBezTo>
                    <a:pt x="85" y="29"/>
                    <a:pt x="85" y="28"/>
                    <a:pt x="85" y="26"/>
                  </a:cubicBezTo>
                  <a:cubicBezTo>
                    <a:pt x="85" y="12"/>
                    <a:pt x="74" y="0"/>
                    <a:pt x="60" y="0"/>
                  </a:cubicBezTo>
                  <a:cubicBezTo>
                    <a:pt x="50" y="0"/>
                    <a:pt x="41" y="6"/>
                    <a:pt x="36" y="15"/>
                  </a:cubicBezTo>
                  <a:cubicBezTo>
                    <a:pt x="34" y="13"/>
                    <a:pt x="31" y="12"/>
                    <a:pt x="29" y="12"/>
                  </a:cubicBezTo>
                  <a:cubicBezTo>
                    <a:pt x="22" y="12"/>
                    <a:pt x="16" y="18"/>
                    <a:pt x="16" y="25"/>
                  </a:cubicBezTo>
                  <a:cubicBezTo>
                    <a:pt x="16" y="26"/>
                    <a:pt x="16" y="27"/>
                    <a:pt x="17" y="28"/>
                  </a:cubicBezTo>
                  <a:cubicBezTo>
                    <a:pt x="7" y="29"/>
                    <a:pt x="0" y="36"/>
                    <a:pt x="0" y="46"/>
                  </a:cubicBezTo>
                  <a:cubicBezTo>
                    <a:pt x="0" y="56"/>
                    <a:pt x="8" y="64"/>
                    <a:pt x="18" y="64"/>
                  </a:cubicBezTo>
                  <a:cubicBezTo>
                    <a:pt x="79" y="64"/>
                    <a:pt x="79" y="64"/>
                    <a:pt x="79" y="64"/>
                  </a:cubicBezTo>
                  <a:cubicBezTo>
                    <a:pt x="88" y="64"/>
                    <a:pt x="96" y="56"/>
                    <a:pt x="96" y="47"/>
                  </a:cubicBezTo>
                  <a:cubicBezTo>
                    <a:pt x="96" y="40"/>
                    <a:pt x="92" y="33"/>
                    <a:pt x="85" y="31"/>
                  </a:cubicBezTo>
                  <a:close/>
                  <a:moveTo>
                    <a:pt x="79" y="60"/>
                  </a:moveTo>
                  <a:cubicBezTo>
                    <a:pt x="18" y="60"/>
                    <a:pt x="18" y="60"/>
                    <a:pt x="18" y="60"/>
                  </a:cubicBezTo>
                  <a:cubicBezTo>
                    <a:pt x="10" y="60"/>
                    <a:pt x="4" y="54"/>
                    <a:pt x="4" y="46"/>
                  </a:cubicBezTo>
                  <a:cubicBezTo>
                    <a:pt x="4" y="39"/>
                    <a:pt x="10" y="32"/>
                    <a:pt x="17" y="32"/>
                  </a:cubicBezTo>
                  <a:cubicBezTo>
                    <a:pt x="22" y="31"/>
                    <a:pt x="22" y="31"/>
                    <a:pt x="22" y="31"/>
                  </a:cubicBezTo>
                  <a:cubicBezTo>
                    <a:pt x="20" y="27"/>
                    <a:pt x="20" y="27"/>
                    <a:pt x="20" y="27"/>
                  </a:cubicBezTo>
                  <a:cubicBezTo>
                    <a:pt x="20" y="26"/>
                    <a:pt x="20" y="25"/>
                    <a:pt x="20" y="25"/>
                  </a:cubicBezTo>
                  <a:cubicBezTo>
                    <a:pt x="20" y="20"/>
                    <a:pt x="24" y="16"/>
                    <a:pt x="29" y="16"/>
                  </a:cubicBezTo>
                  <a:cubicBezTo>
                    <a:pt x="30" y="16"/>
                    <a:pt x="32" y="17"/>
                    <a:pt x="34" y="18"/>
                  </a:cubicBezTo>
                  <a:cubicBezTo>
                    <a:pt x="38" y="21"/>
                    <a:pt x="38" y="21"/>
                    <a:pt x="38" y="21"/>
                  </a:cubicBezTo>
                  <a:cubicBezTo>
                    <a:pt x="40" y="17"/>
                    <a:pt x="40" y="17"/>
                    <a:pt x="40" y="17"/>
                  </a:cubicBezTo>
                  <a:cubicBezTo>
                    <a:pt x="43" y="9"/>
                    <a:pt x="51" y="4"/>
                    <a:pt x="60" y="4"/>
                  </a:cubicBezTo>
                  <a:cubicBezTo>
                    <a:pt x="72" y="4"/>
                    <a:pt x="81" y="14"/>
                    <a:pt x="81" y="26"/>
                  </a:cubicBezTo>
                  <a:cubicBezTo>
                    <a:pt x="81" y="27"/>
                    <a:pt x="81" y="29"/>
                    <a:pt x="81" y="30"/>
                  </a:cubicBezTo>
                  <a:cubicBezTo>
                    <a:pt x="80" y="33"/>
                    <a:pt x="80" y="33"/>
                    <a:pt x="80" y="33"/>
                  </a:cubicBezTo>
                  <a:cubicBezTo>
                    <a:pt x="83" y="34"/>
                    <a:pt x="83" y="34"/>
                    <a:pt x="83" y="34"/>
                  </a:cubicBezTo>
                  <a:cubicBezTo>
                    <a:pt x="89" y="36"/>
                    <a:pt x="92" y="41"/>
                    <a:pt x="92" y="47"/>
                  </a:cubicBezTo>
                  <a:cubicBezTo>
                    <a:pt x="92" y="54"/>
                    <a:pt x="86" y="60"/>
                    <a:pt x="79"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855" name="Freeform 121"/>
            <p:cNvSpPr>
              <a:spLocks/>
            </p:cNvSpPr>
            <p:nvPr/>
          </p:nvSpPr>
          <p:spPr bwMode="auto">
            <a:xfrm>
              <a:off x="4358892" y="4547695"/>
              <a:ext cx="121032" cy="153548"/>
            </a:xfrm>
            <a:custGeom>
              <a:avLst/>
              <a:gdLst>
                <a:gd name="T0" fmla="*/ 140319443 w 67"/>
                <a:gd name="T1" fmla="*/ 0 h 85"/>
                <a:gd name="T2" fmla="*/ 78318543 w 67"/>
                <a:gd name="T3" fmla="*/ 0 h 85"/>
                <a:gd name="T4" fmla="*/ 78318543 w 67"/>
                <a:gd name="T5" fmla="*/ 120741115 h 85"/>
                <a:gd name="T6" fmla="*/ 0 w 67"/>
                <a:gd name="T7" fmla="*/ 120741115 h 85"/>
                <a:gd name="T8" fmla="*/ 110950215 w 67"/>
                <a:gd name="T9" fmla="*/ 277376333 h 85"/>
                <a:gd name="T10" fmla="*/ 218637985 w 67"/>
                <a:gd name="T11" fmla="*/ 120741115 h 85"/>
                <a:gd name="T12" fmla="*/ 140319443 w 67"/>
                <a:gd name="T13" fmla="*/ 120741115 h 85"/>
                <a:gd name="T14" fmla="*/ 140319443 w 67"/>
                <a:gd name="T15" fmla="*/ 0 h 8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 h="85">
                  <a:moveTo>
                    <a:pt x="43" y="0"/>
                  </a:moveTo>
                  <a:lnTo>
                    <a:pt x="24" y="0"/>
                  </a:lnTo>
                  <a:lnTo>
                    <a:pt x="24" y="37"/>
                  </a:lnTo>
                  <a:lnTo>
                    <a:pt x="0" y="37"/>
                  </a:lnTo>
                  <a:lnTo>
                    <a:pt x="34" y="85"/>
                  </a:lnTo>
                  <a:lnTo>
                    <a:pt x="67" y="37"/>
                  </a:lnTo>
                  <a:lnTo>
                    <a:pt x="43" y="37"/>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sp>
        <p:nvSpPr>
          <p:cNvPr id="28710" name="Freeform 122"/>
          <p:cNvSpPr>
            <a:spLocks noEditPoints="1"/>
          </p:cNvSpPr>
          <p:nvPr/>
        </p:nvSpPr>
        <p:spPr bwMode="auto">
          <a:xfrm>
            <a:off x="5033965" y="5099050"/>
            <a:ext cx="412751" cy="273050"/>
          </a:xfrm>
          <a:custGeom>
            <a:avLst/>
            <a:gdLst>
              <a:gd name="T0" fmla="*/ 1567912565 w 96"/>
              <a:gd name="T1" fmla="*/ 563694659 h 64"/>
              <a:gd name="T2" fmla="*/ 1567912565 w 96"/>
              <a:gd name="T3" fmla="*/ 472777542 h 64"/>
              <a:gd name="T4" fmla="*/ 1106763328 w 96"/>
              <a:gd name="T5" fmla="*/ 0 h 64"/>
              <a:gd name="T6" fmla="*/ 664058857 w 96"/>
              <a:gd name="T7" fmla="*/ 272755618 h 64"/>
              <a:gd name="T8" fmla="*/ 534932599 w 96"/>
              <a:gd name="T9" fmla="*/ 218205348 h 64"/>
              <a:gd name="T10" fmla="*/ 295137747 w 96"/>
              <a:gd name="T11" fmla="*/ 454594119 h 64"/>
              <a:gd name="T12" fmla="*/ 313582513 w 96"/>
              <a:gd name="T13" fmla="*/ 509144389 h 64"/>
              <a:gd name="T14" fmla="*/ 0 w 96"/>
              <a:gd name="T15" fmla="*/ 836450277 h 64"/>
              <a:gd name="T16" fmla="*/ 332027279 w 96"/>
              <a:gd name="T17" fmla="*/ 1163756166 h 64"/>
              <a:gd name="T18" fmla="*/ 1457235372 w 96"/>
              <a:gd name="T19" fmla="*/ 1163756166 h 64"/>
              <a:gd name="T20" fmla="*/ 1770817885 w 96"/>
              <a:gd name="T21" fmla="*/ 854633701 h 64"/>
              <a:gd name="T22" fmla="*/ 1567912565 w 96"/>
              <a:gd name="T23" fmla="*/ 563694659 h 64"/>
              <a:gd name="T24" fmla="*/ 1457235372 w 96"/>
              <a:gd name="T25" fmla="*/ 1091022472 h 64"/>
              <a:gd name="T26" fmla="*/ 959192305 w 96"/>
              <a:gd name="T27" fmla="*/ 1091022472 h 64"/>
              <a:gd name="T28" fmla="*/ 959192305 w 96"/>
              <a:gd name="T29" fmla="*/ 800083430 h 64"/>
              <a:gd name="T30" fmla="*/ 1143652859 w 96"/>
              <a:gd name="T31" fmla="*/ 800083430 h 64"/>
              <a:gd name="T32" fmla="*/ 885408943 w 96"/>
              <a:gd name="T33" fmla="*/ 436410695 h 64"/>
              <a:gd name="T34" fmla="*/ 627165026 w 96"/>
              <a:gd name="T35" fmla="*/ 800083430 h 64"/>
              <a:gd name="T36" fmla="*/ 811625581 w 96"/>
              <a:gd name="T37" fmla="*/ 800083430 h 64"/>
              <a:gd name="T38" fmla="*/ 811625581 w 96"/>
              <a:gd name="T39" fmla="*/ 1091022472 h 64"/>
              <a:gd name="T40" fmla="*/ 332027279 w 96"/>
              <a:gd name="T41" fmla="*/ 1091022472 h 64"/>
              <a:gd name="T42" fmla="*/ 73783362 w 96"/>
              <a:gd name="T43" fmla="*/ 836450277 h 64"/>
              <a:gd name="T44" fmla="*/ 313582513 w 96"/>
              <a:gd name="T45" fmla="*/ 581878083 h 64"/>
              <a:gd name="T46" fmla="*/ 405810641 w 96"/>
              <a:gd name="T47" fmla="*/ 563694659 h 64"/>
              <a:gd name="T48" fmla="*/ 368921109 w 96"/>
              <a:gd name="T49" fmla="*/ 490960966 h 64"/>
              <a:gd name="T50" fmla="*/ 368921109 w 96"/>
              <a:gd name="T51" fmla="*/ 454594119 h 64"/>
              <a:gd name="T52" fmla="*/ 534932599 w 96"/>
              <a:gd name="T53" fmla="*/ 290939041 h 64"/>
              <a:gd name="T54" fmla="*/ 627165026 w 96"/>
              <a:gd name="T55" fmla="*/ 327305888 h 64"/>
              <a:gd name="T56" fmla="*/ 700948388 w 96"/>
              <a:gd name="T57" fmla="*/ 381856159 h 64"/>
              <a:gd name="T58" fmla="*/ 737842219 w 96"/>
              <a:gd name="T59" fmla="*/ 309122465 h 64"/>
              <a:gd name="T60" fmla="*/ 1106763328 w 96"/>
              <a:gd name="T61" fmla="*/ 72733694 h 64"/>
              <a:gd name="T62" fmla="*/ 1494129203 w 96"/>
              <a:gd name="T63" fmla="*/ 472777542 h 64"/>
              <a:gd name="T64" fmla="*/ 1494129203 w 96"/>
              <a:gd name="T65" fmla="*/ 545511236 h 64"/>
              <a:gd name="T66" fmla="*/ 1475680138 w 96"/>
              <a:gd name="T67" fmla="*/ 600061506 h 64"/>
              <a:gd name="T68" fmla="*/ 1531018734 w 96"/>
              <a:gd name="T69" fmla="*/ 618244930 h 64"/>
              <a:gd name="T70" fmla="*/ 1697034523 w 96"/>
              <a:gd name="T71" fmla="*/ 854633701 h 64"/>
              <a:gd name="T72" fmla="*/ 1457235372 w 96"/>
              <a:gd name="T73" fmla="*/ 1091022472 h 6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6" h="64">
                <a:moveTo>
                  <a:pt x="85" y="31"/>
                </a:moveTo>
                <a:cubicBezTo>
                  <a:pt x="85" y="29"/>
                  <a:pt x="85" y="27"/>
                  <a:pt x="85" y="26"/>
                </a:cubicBezTo>
                <a:cubicBezTo>
                  <a:pt x="85" y="12"/>
                  <a:pt x="74" y="0"/>
                  <a:pt x="60" y="0"/>
                </a:cubicBezTo>
                <a:cubicBezTo>
                  <a:pt x="50" y="0"/>
                  <a:pt x="41" y="6"/>
                  <a:pt x="36" y="15"/>
                </a:cubicBezTo>
                <a:cubicBezTo>
                  <a:pt x="34" y="13"/>
                  <a:pt x="31" y="12"/>
                  <a:pt x="29" y="12"/>
                </a:cubicBezTo>
                <a:cubicBezTo>
                  <a:pt x="22" y="12"/>
                  <a:pt x="16" y="18"/>
                  <a:pt x="16" y="25"/>
                </a:cubicBezTo>
                <a:cubicBezTo>
                  <a:pt x="16" y="26"/>
                  <a:pt x="16" y="27"/>
                  <a:pt x="17" y="28"/>
                </a:cubicBezTo>
                <a:cubicBezTo>
                  <a:pt x="7" y="29"/>
                  <a:pt x="0" y="36"/>
                  <a:pt x="0" y="46"/>
                </a:cubicBezTo>
                <a:cubicBezTo>
                  <a:pt x="0" y="56"/>
                  <a:pt x="8" y="64"/>
                  <a:pt x="18" y="64"/>
                </a:cubicBezTo>
                <a:cubicBezTo>
                  <a:pt x="79" y="64"/>
                  <a:pt x="79" y="64"/>
                  <a:pt x="79" y="64"/>
                </a:cubicBezTo>
                <a:cubicBezTo>
                  <a:pt x="88" y="64"/>
                  <a:pt x="96" y="56"/>
                  <a:pt x="96" y="47"/>
                </a:cubicBezTo>
                <a:cubicBezTo>
                  <a:pt x="96" y="40"/>
                  <a:pt x="92" y="33"/>
                  <a:pt x="85" y="31"/>
                </a:cubicBezTo>
                <a:close/>
                <a:moveTo>
                  <a:pt x="79" y="60"/>
                </a:moveTo>
                <a:cubicBezTo>
                  <a:pt x="52" y="60"/>
                  <a:pt x="52" y="60"/>
                  <a:pt x="52" y="60"/>
                </a:cubicBezTo>
                <a:cubicBezTo>
                  <a:pt x="52" y="44"/>
                  <a:pt x="52" y="44"/>
                  <a:pt x="52" y="44"/>
                </a:cubicBezTo>
                <a:cubicBezTo>
                  <a:pt x="62" y="44"/>
                  <a:pt x="62" y="44"/>
                  <a:pt x="62" y="44"/>
                </a:cubicBezTo>
                <a:cubicBezTo>
                  <a:pt x="48" y="24"/>
                  <a:pt x="48" y="24"/>
                  <a:pt x="48" y="24"/>
                </a:cubicBezTo>
                <a:cubicBezTo>
                  <a:pt x="34" y="44"/>
                  <a:pt x="34" y="44"/>
                  <a:pt x="34" y="44"/>
                </a:cubicBezTo>
                <a:cubicBezTo>
                  <a:pt x="44" y="44"/>
                  <a:pt x="44" y="44"/>
                  <a:pt x="44" y="44"/>
                </a:cubicBezTo>
                <a:cubicBezTo>
                  <a:pt x="44" y="60"/>
                  <a:pt x="44" y="60"/>
                  <a:pt x="44" y="60"/>
                </a:cubicBezTo>
                <a:cubicBezTo>
                  <a:pt x="18" y="60"/>
                  <a:pt x="18" y="60"/>
                  <a:pt x="18" y="60"/>
                </a:cubicBezTo>
                <a:cubicBezTo>
                  <a:pt x="10" y="60"/>
                  <a:pt x="4" y="54"/>
                  <a:pt x="4" y="46"/>
                </a:cubicBezTo>
                <a:cubicBezTo>
                  <a:pt x="4" y="39"/>
                  <a:pt x="10" y="32"/>
                  <a:pt x="17" y="32"/>
                </a:cubicBezTo>
                <a:cubicBezTo>
                  <a:pt x="22" y="31"/>
                  <a:pt x="22" y="31"/>
                  <a:pt x="22" y="31"/>
                </a:cubicBezTo>
                <a:cubicBezTo>
                  <a:pt x="20" y="27"/>
                  <a:pt x="20" y="27"/>
                  <a:pt x="20" y="27"/>
                </a:cubicBezTo>
                <a:cubicBezTo>
                  <a:pt x="20" y="26"/>
                  <a:pt x="20" y="25"/>
                  <a:pt x="20" y="25"/>
                </a:cubicBezTo>
                <a:cubicBezTo>
                  <a:pt x="20" y="20"/>
                  <a:pt x="24" y="16"/>
                  <a:pt x="29" y="16"/>
                </a:cubicBezTo>
                <a:cubicBezTo>
                  <a:pt x="30" y="16"/>
                  <a:pt x="32" y="17"/>
                  <a:pt x="34" y="18"/>
                </a:cubicBezTo>
                <a:cubicBezTo>
                  <a:pt x="38" y="21"/>
                  <a:pt x="38" y="21"/>
                  <a:pt x="38" y="21"/>
                </a:cubicBezTo>
                <a:cubicBezTo>
                  <a:pt x="40" y="17"/>
                  <a:pt x="40" y="17"/>
                  <a:pt x="40" y="17"/>
                </a:cubicBezTo>
                <a:cubicBezTo>
                  <a:pt x="43" y="9"/>
                  <a:pt x="51" y="4"/>
                  <a:pt x="60" y="4"/>
                </a:cubicBezTo>
                <a:cubicBezTo>
                  <a:pt x="72" y="4"/>
                  <a:pt x="81" y="14"/>
                  <a:pt x="81" y="26"/>
                </a:cubicBezTo>
                <a:cubicBezTo>
                  <a:pt x="81" y="27"/>
                  <a:pt x="81" y="29"/>
                  <a:pt x="81" y="30"/>
                </a:cubicBezTo>
                <a:cubicBezTo>
                  <a:pt x="80" y="33"/>
                  <a:pt x="80" y="33"/>
                  <a:pt x="80" y="33"/>
                </a:cubicBezTo>
                <a:cubicBezTo>
                  <a:pt x="83" y="34"/>
                  <a:pt x="83" y="34"/>
                  <a:pt x="83" y="34"/>
                </a:cubicBezTo>
                <a:cubicBezTo>
                  <a:pt x="89" y="36"/>
                  <a:pt x="92" y="41"/>
                  <a:pt x="92" y="47"/>
                </a:cubicBezTo>
                <a:cubicBezTo>
                  <a:pt x="92" y="54"/>
                  <a:pt x="86" y="60"/>
                  <a:pt x="79"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711" name="Freeform 123"/>
          <p:cNvSpPr>
            <a:spLocks noEditPoints="1"/>
          </p:cNvSpPr>
          <p:nvPr/>
        </p:nvSpPr>
        <p:spPr bwMode="auto">
          <a:xfrm>
            <a:off x="946153" y="5089525"/>
            <a:ext cx="377825" cy="325438"/>
          </a:xfrm>
          <a:custGeom>
            <a:avLst/>
            <a:gdLst>
              <a:gd name="T0" fmla="*/ 1215737807 w 88"/>
              <a:gd name="T1" fmla="*/ 73283499 h 76"/>
              <a:gd name="T2" fmla="*/ 1547300712 w 88"/>
              <a:gd name="T3" fmla="*/ 403050681 h 76"/>
              <a:gd name="T4" fmla="*/ 1528881743 w 88"/>
              <a:gd name="T5" fmla="*/ 512971648 h 76"/>
              <a:gd name="T6" fmla="*/ 810490440 w 88"/>
              <a:gd name="T7" fmla="*/ 1300754276 h 76"/>
              <a:gd name="T8" fmla="*/ 92099137 w 88"/>
              <a:gd name="T9" fmla="*/ 512971648 h 76"/>
              <a:gd name="T10" fmla="*/ 73680168 w 88"/>
              <a:gd name="T11" fmla="*/ 403050681 h 76"/>
              <a:gd name="T12" fmla="*/ 405247367 w 88"/>
              <a:gd name="T13" fmla="*/ 73283499 h 76"/>
              <a:gd name="T14" fmla="*/ 736810272 w 88"/>
              <a:gd name="T15" fmla="*/ 403050681 h 76"/>
              <a:gd name="T16" fmla="*/ 884170609 w 88"/>
              <a:gd name="T17" fmla="*/ 403050681 h 76"/>
              <a:gd name="T18" fmla="*/ 1215737807 w 88"/>
              <a:gd name="T19" fmla="*/ 73283499 h 76"/>
              <a:gd name="T20" fmla="*/ 1215737807 w 88"/>
              <a:gd name="T21" fmla="*/ 0 h 76"/>
              <a:gd name="T22" fmla="*/ 810490440 w 88"/>
              <a:gd name="T23" fmla="*/ 403050681 h 76"/>
              <a:gd name="T24" fmla="*/ 405247367 w 88"/>
              <a:gd name="T25" fmla="*/ 0 h 76"/>
              <a:gd name="T26" fmla="*/ 0 w 88"/>
              <a:gd name="T27" fmla="*/ 403050681 h 76"/>
              <a:gd name="T28" fmla="*/ 18418969 w 88"/>
              <a:gd name="T29" fmla="*/ 531294663 h 76"/>
              <a:gd name="T30" fmla="*/ 810490440 w 88"/>
              <a:gd name="T31" fmla="*/ 1392356508 h 76"/>
              <a:gd name="T32" fmla="*/ 1602561911 w 88"/>
              <a:gd name="T33" fmla="*/ 531294663 h 76"/>
              <a:gd name="T34" fmla="*/ 1620980880 w 88"/>
              <a:gd name="T35" fmla="*/ 403050681 h 76"/>
              <a:gd name="T36" fmla="*/ 1215737807 w 88"/>
              <a:gd name="T37" fmla="*/ 0 h 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8" h="76">
                <a:moveTo>
                  <a:pt x="66" y="4"/>
                </a:moveTo>
                <a:cubicBezTo>
                  <a:pt x="76" y="4"/>
                  <a:pt x="84" y="12"/>
                  <a:pt x="84" y="22"/>
                </a:cubicBezTo>
                <a:cubicBezTo>
                  <a:pt x="84" y="24"/>
                  <a:pt x="84" y="26"/>
                  <a:pt x="83" y="28"/>
                </a:cubicBezTo>
                <a:cubicBezTo>
                  <a:pt x="77" y="45"/>
                  <a:pt x="52" y="65"/>
                  <a:pt x="44" y="71"/>
                </a:cubicBezTo>
                <a:cubicBezTo>
                  <a:pt x="36" y="65"/>
                  <a:pt x="11" y="45"/>
                  <a:pt x="5" y="28"/>
                </a:cubicBezTo>
                <a:cubicBezTo>
                  <a:pt x="4" y="26"/>
                  <a:pt x="4" y="24"/>
                  <a:pt x="4" y="22"/>
                </a:cubicBezTo>
                <a:cubicBezTo>
                  <a:pt x="4" y="12"/>
                  <a:pt x="12" y="4"/>
                  <a:pt x="22" y="4"/>
                </a:cubicBezTo>
                <a:cubicBezTo>
                  <a:pt x="32" y="4"/>
                  <a:pt x="40" y="12"/>
                  <a:pt x="40" y="22"/>
                </a:cubicBezTo>
                <a:cubicBezTo>
                  <a:pt x="48" y="22"/>
                  <a:pt x="48" y="22"/>
                  <a:pt x="48" y="22"/>
                </a:cubicBezTo>
                <a:cubicBezTo>
                  <a:pt x="48" y="12"/>
                  <a:pt x="56" y="4"/>
                  <a:pt x="66" y="4"/>
                </a:cubicBezTo>
                <a:moveTo>
                  <a:pt x="66" y="0"/>
                </a:moveTo>
                <a:cubicBezTo>
                  <a:pt x="54" y="0"/>
                  <a:pt x="44" y="10"/>
                  <a:pt x="44" y="22"/>
                </a:cubicBezTo>
                <a:cubicBezTo>
                  <a:pt x="44" y="10"/>
                  <a:pt x="34" y="0"/>
                  <a:pt x="22" y="0"/>
                </a:cubicBezTo>
                <a:cubicBezTo>
                  <a:pt x="10" y="0"/>
                  <a:pt x="0" y="10"/>
                  <a:pt x="0" y="22"/>
                </a:cubicBezTo>
                <a:cubicBezTo>
                  <a:pt x="0" y="25"/>
                  <a:pt x="0" y="27"/>
                  <a:pt x="1" y="29"/>
                </a:cubicBezTo>
                <a:cubicBezTo>
                  <a:pt x="9" y="51"/>
                  <a:pt x="44" y="76"/>
                  <a:pt x="44" y="76"/>
                </a:cubicBezTo>
                <a:cubicBezTo>
                  <a:pt x="44" y="76"/>
                  <a:pt x="79" y="51"/>
                  <a:pt x="87" y="29"/>
                </a:cubicBezTo>
                <a:cubicBezTo>
                  <a:pt x="88" y="27"/>
                  <a:pt x="88" y="25"/>
                  <a:pt x="88" y="22"/>
                </a:cubicBezTo>
                <a:cubicBezTo>
                  <a:pt x="88" y="10"/>
                  <a:pt x="78" y="0"/>
                  <a:pt x="6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712" name="Freeform 124"/>
          <p:cNvSpPr>
            <a:spLocks noEditPoints="1"/>
          </p:cNvSpPr>
          <p:nvPr/>
        </p:nvSpPr>
        <p:spPr bwMode="auto">
          <a:xfrm>
            <a:off x="5891213" y="2568575"/>
            <a:ext cx="374651" cy="374650"/>
          </a:xfrm>
          <a:custGeom>
            <a:avLst/>
            <a:gdLst>
              <a:gd name="T0" fmla="*/ 429496599 w 208"/>
              <a:gd name="T1" fmla="*/ 0 h 208"/>
              <a:gd name="T2" fmla="*/ 0 w 208"/>
              <a:gd name="T3" fmla="*/ 432749569 h 208"/>
              <a:gd name="T4" fmla="*/ 0 w 208"/>
              <a:gd name="T5" fmla="*/ 455525768 h 208"/>
              <a:gd name="T6" fmla="*/ 0 w 208"/>
              <a:gd name="T7" fmla="*/ 455525768 h 208"/>
              <a:gd name="T8" fmla="*/ 0 w 208"/>
              <a:gd name="T9" fmla="*/ 455525768 h 208"/>
              <a:gd name="T10" fmla="*/ 0 w 208"/>
              <a:gd name="T11" fmla="*/ 676781809 h 208"/>
              <a:gd name="T12" fmla="*/ 247285211 w 208"/>
              <a:gd name="T13" fmla="*/ 676781809 h 208"/>
              <a:gd name="T14" fmla="*/ 676781809 w 208"/>
              <a:gd name="T15" fmla="*/ 247285211 h 208"/>
              <a:gd name="T16" fmla="*/ 429496599 w 208"/>
              <a:gd name="T17" fmla="*/ 0 h 208"/>
              <a:gd name="T18" fmla="*/ 491317451 w 208"/>
              <a:gd name="T19" fmla="*/ 100867308 h 208"/>
              <a:gd name="T20" fmla="*/ 91104793 w 208"/>
              <a:gd name="T21" fmla="*/ 501078164 h 208"/>
              <a:gd name="T22" fmla="*/ 29283941 w 208"/>
              <a:gd name="T23" fmla="*/ 439257312 h 208"/>
              <a:gd name="T24" fmla="*/ 429496599 w 208"/>
              <a:gd name="T25" fmla="*/ 45552397 h 208"/>
              <a:gd name="T26" fmla="*/ 491317451 w 208"/>
              <a:gd name="T27" fmla="*/ 100867308 h 208"/>
              <a:gd name="T28" fmla="*/ 29283941 w 208"/>
              <a:gd name="T29" fmla="*/ 484809708 h 208"/>
              <a:gd name="T30" fmla="*/ 191972101 w 208"/>
              <a:gd name="T31" fmla="*/ 647497869 h 208"/>
              <a:gd name="T32" fmla="*/ 29283941 w 208"/>
              <a:gd name="T33" fmla="*/ 647497869 h 208"/>
              <a:gd name="T34" fmla="*/ 29283941 w 208"/>
              <a:gd name="T35" fmla="*/ 484809708 h 208"/>
              <a:gd name="T36" fmla="*/ 237524498 w 208"/>
              <a:gd name="T37" fmla="*/ 647497869 h 208"/>
              <a:gd name="T38" fmla="*/ 113880992 w 208"/>
              <a:gd name="T39" fmla="*/ 523854363 h 208"/>
              <a:gd name="T40" fmla="*/ 514093649 w 208"/>
              <a:gd name="T41" fmla="*/ 123643506 h 208"/>
              <a:gd name="T42" fmla="*/ 631229413 w 208"/>
              <a:gd name="T43" fmla="*/ 247285211 h 208"/>
              <a:gd name="T44" fmla="*/ 237524498 w 208"/>
              <a:gd name="T45" fmla="*/ 647497869 h 20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08" h="208">
                <a:moveTo>
                  <a:pt x="132" y="0"/>
                </a:moveTo>
                <a:lnTo>
                  <a:pt x="0" y="133"/>
                </a:lnTo>
                <a:lnTo>
                  <a:pt x="0" y="140"/>
                </a:lnTo>
                <a:lnTo>
                  <a:pt x="0" y="208"/>
                </a:lnTo>
                <a:lnTo>
                  <a:pt x="76" y="208"/>
                </a:lnTo>
                <a:lnTo>
                  <a:pt x="208" y="76"/>
                </a:lnTo>
                <a:lnTo>
                  <a:pt x="132" y="0"/>
                </a:lnTo>
                <a:close/>
                <a:moveTo>
                  <a:pt x="151" y="31"/>
                </a:moveTo>
                <a:lnTo>
                  <a:pt x="28" y="154"/>
                </a:lnTo>
                <a:lnTo>
                  <a:pt x="9" y="135"/>
                </a:lnTo>
                <a:lnTo>
                  <a:pt x="132" y="14"/>
                </a:lnTo>
                <a:lnTo>
                  <a:pt x="151" y="31"/>
                </a:lnTo>
                <a:close/>
                <a:moveTo>
                  <a:pt x="9" y="149"/>
                </a:moveTo>
                <a:lnTo>
                  <a:pt x="59" y="199"/>
                </a:lnTo>
                <a:lnTo>
                  <a:pt x="9" y="199"/>
                </a:lnTo>
                <a:lnTo>
                  <a:pt x="9" y="149"/>
                </a:lnTo>
                <a:close/>
                <a:moveTo>
                  <a:pt x="73" y="199"/>
                </a:moveTo>
                <a:lnTo>
                  <a:pt x="35" y="161"/>
                </a:lnTo>
                <a:lnTo>
                  <a:pt x="158" y="38"/>
                </a:lnTo>
                <a:lnTo>
                  <a:pt x="194" y="76"/>
                </a:lnTo>
                <a:lnTo>
                  <a:pt x="73" y="19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713" name="Freeform 125"/>
          <p:cNvSpPr>
            <a:spLocks noEditPoints="1"/>
          </p:cNvSpPr>
          <p:nvPr/>
        </p:nvSpPr>
        <p:spPr bwMode="auto">
          <a:xfrm>
            <a:off x="6729413" y="5849942"/>
            <a:ext cx="306387" cy="376237"/>
          </a:xfrm>
          <a:custGeom>
            <a:avLst/>
            <a:gdLst>
              <a:gd name="T0" fmla="*/ 306035556 w 170"/>
              <a:gd name="T1" fmla="*/ 186249977 h 208"/>
              <a:gd name="T2" fmla="*/ 429751022 w 170"/>
              <a:gd name="T3" fmla="*/ 124167254 h 208"/>
              <a:gd name="T4" fmla="*/ 338591878 w 170"/>
              <a:gd name="T5" fmla="*/ 32674736 h 208"/>
              <a:gd name="T6" fmla="*/ 283245770 w 170"/>
              <a:gd name="T7" fmla="*/ 186249977 h 208"/>
              <a:gd name="T8" fmla="*/ 270222520 w 170"/>
              <a:gd name="T9" fmla="*/ 186249977 h 208"/>
              <a:gd name="T10" fmla="*/ 185575001 w 170"/>
              <a:gd name="T11" fmla="*/ 0 h 208"/>
              <a:gd name="T12" fmla="*/ 91159144 w 170"/>
              <a:gd name="T13" fmla="*/ 94759268 h 208"/>
              <a:gd name="T14" fmla="*/ 247432734 w 170"/>
              <a:gd name="T15" fmla="*/ 186249977 h 208"/>
              <a:gd name="T16" fmla="*/ 0 w 170"/>
              <a:gd name="T17" fmla="*/ 186249977 h 208"/>
              <a:gd name="T18" fmla="*/ 0 w 170"/>
              <a:gd name="T19" fmla="*/ 401907940 h 208"/>
              <a:gd name="T20" fmla="*/ 29301411 w 170"/>
              <a:gd name="T21" fmla="*/ 401907940 h 208"/>
              <a:gd name="T22" fmla="*/ 29301411 w 170"/>
              <a:gd name="T23" fmla="*/ 679648626 h 208"/>
              <a:gd name="T24" fmla="*/ 524166880 w 170"/>
              <a:gd name="T25" fmla="*/ 679648626 h 208"/>
              <a:gd name="T26" fmla="*/ 524166880 w 170"/>
              <a:gd name="T27" fmla="*/ 401907940 h 208"/>
              <a:gd name="T28" fmla="*/ 553468290 w 170"/>
              <a:gd name="T29" fmla="*/ 401907940 h 208"/>
              <a:gd name="T30" fmla="*/ 553468290 w 170"/>
              <a:gd name="T31" fmla="*/ 186249977 h 208"/>
              <a:gd name="T32" fmla="*/ 306035556 w 170"/>
              <a:gd name="T33" fmla="*/ 186249977 h 208"/>
              <a:gd name="T34" fmla="*/ 354870039 w 170"/>
              <a:gd name="T35" fmla="*/ 84955400 h 208"/>
              <a:gd name="T36" fmla="*/ 377659825 w 170"/>
              <a:gd name="T37" fmla="*/ 117631945 h 208"/>
              <a:gd name="T38" fmla="*/ 332080253 w 170"/>
              <a:gd name="T39" fmla="*/ 140504622 h 208"/>
              <a:gd name="T40" fmla="*/ 354870039 w 170"/>
              <a:gd name="T41" fmla="*/ 84955400 h 208"/>
              <a:gd name="T42" fmla="*/ 136738716 w 170"/>
              <a:gd name="T43" fmla="*/ 84955400 h 208"/>
              <a:gd name="T44" fmla="*/ 175808465 w 170"/>
              <a:gd name="T45" fmla="*/ 55547414 h 208"/>
              <a:gd name="T46" fmla="*/ 208364787 w 170"/>
              <a:gd name="T47" fmla="*/ 124167254 h 208"/>
              <a:gd name="T48" fmla="*/ 136738716 w 170"/>
              <a:gd name="T49" fmla="*/ 84955400 h 208"/>
              <a:gd name="T50" fmla="*/ 29301411 w 170"/>
              <a:gd name="T51" fmla="*/ 372499954 h 208"/>
              <a:gd name="T52" fmla="*/ 29301411 w 170"/>
              <a:gd name="T53" fmla="*/ 215657963 h 208"/>
              <a:gd name="T54" fmla="*/ 247432734 w 170"/>
              <a:gd name="T55" fmla="*/ 215657963 h 208"/>
              <a:gd name="T56" fmla="*/ 247432734 w 170"/>
              <a:gd name="T57" fmla="*/ 372499954 h 208"/>
              <a:gd name="T58" fmla="*/ 61857733 w 170"/>
              <a:gd name="T59" fmla="*/ 372499954 h 208"/>
              <a:gd name="T60" fmla="*/ 45579572 w 170"/>
              <a:gd name="T61" fmla="*/ 372499954 h 208"/>
              <a:gd name="T62" fmla="*/ 29301411 w 170"/>
              <a:gd name="T63" fmla="*/ 372499954 h 208"/>
              <a:gd name="T64" fmla="*/ 29301411 w 170"/>
              <a:gd name="T65" fmla="*/ 372499954 h 208"/>
              <a:gd name="T66" fmla="*/ 61857733 w 170"/>
              <a:gd name="T67" fmla="*/ 401907940 h 208"/>
              <a:gd name="T68" fmla="*/ 247432734 w 170"/>
              <a:gd name="T69" fmla="*/ 401907940 h 208"/>
              <a:gd name="T70" fmla="*/ 247432734 w 170"/>
              <a:gd name="T71" fmla="*/ 650240639 h 208"/>
              <a:gd name="T72" fmla="*/ 61857733 w 170"/>
              <a:gd name="T73" fmla="*/ 650240639 h 208"/>
              <a:gd name="T74" fmla="*/ 61857733 w 170"/>
              <a:gd name="T75" fmla="*/ 401907940 h 208"/>
              <a:gd name="T76" fmla="*/ 491610557 w 170"/>
              <a:gd name="T77" fmla="*/ 650240639 h 208"/>
              <a:gd name="T78" fmla="*/ 306035556 w 170"/>
              <a:gd name="T79" fmla="*/ 650240639 h 208"/>
              <a:gd name="T80" fmla="*/ 306035556 w 170"/>
              <a:gd name="T81" fmla="*/ 401907940 h 208"/>
              <a:gd name="T82" fmla="*/ 491610557 w 170"/>
              <a:gd name="T83" fmla="*/ 401907940 h 208"/>
              <a:gd name="T84" fmla="*/ 491610557 w 170"/>
              <a:gd name="T85" fmla="*/ 650240639 h 208"/>
              <a:gd name="T86" fmla="*/ 524166880 w 170"/>
              <a:gd name="T87" fmla="*/ 372499954 h 208"/>
              <a:gd name="T88" fmla="*/ 524166880 w 170"/>
              <a:gd name="T89" fmla="*/ 372499954 h 208"/>
              <a:gd name="T90" fmla="*/ 507888719 w 170"/>
              <a:gd name="T91" fmla="*/ 372499954 h 208"/>
              <a:gd name="T92" fmla="*/ 491610557 w 170"/>
              <a:gd name="T93" fmla="*/ 372499954 h 208"/>
              <a:gd name="T94" fmla="*/ 306035556 w 170"/>
              <a:gd name="T95" fmla="*/ 372499954 h 208"/>
              <a:gd name="T96" fmla="*/ 306035556 w 170"/>
              <a:gd name="T97" fmla="*/ 215657963 h 208"/>
              <a:gd name="T98" fmla="*/ 524166880 w 170"/>
              <a:gd name="T99" fmla="*/ 215657963 h 208"/>
              <a:gd name="T100" fmla="*/ 524166880 w 170"/>
              <a:gd name="T101" fmla="*/ 372499954 h 20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70" h="208">
                <a:moveTo>
                  <a:pt x="94" y="57"/>
                </a:moveTo>
                <a:lnTo>
                  <a:pt x="132" y="38"/>
                </a:lnTo>
                <a:lnTo>
                  <a:pt x="104" y="10"/>
                </a:lnTo>
                <a:lnTo>
                  <a:pt x="87" y="57"/>
                </a:lnTo>
                <a:lnTo>
                  <a:pt x="83" y="57"/>
                </a:lnTo>
                <a:lnTo>
                  <a:pt x="57" y="0"/>
                </a:lnTo>
                <a:lnTo>
                  <a:pt x="28" y="29"/>
                </a:lnTo>
                <a:lnTo>
                  <a:pt x="76" y="57"/>
                </a:lnTo>
                <a:lnTo>
                  <a:pt x="0" y="57"/>
                </a:lnTo>
                <a:lnTo>
                  <a:pt x="0" y="123"/>
                </a:lnTo>
                <a:lnTo>
                  <a:pt x="9" y="123"/>
                </a:lnTo>
                <a:lnTo>
                  <a:pt x="9" y="208"/>
                </a:lnTo>
                <a:lnTo>
                  <a:pt x="161" y="208"/>
                </a:lnTo>
                <a:lnTo>
                  <a:pt x="161" y="123"/>
                </a:lnTo>
                <a:lnTo>
                  <a:pt x="170" y="123"/>
                </a:lnTo>
                <a:lnTo>
                  <a:pt x="170" y="57"/>
                </a:lnTo>
                <a:lnTo>
                  <a:pt x="94" y="57"/>
                </a:lnTo>
                <a:close/>
                <a:moveTo>
                  <a:pt x="109" y="26"/>
                </a:moveTo>
                <a:lnTo>
                  <a:pt x="116" y="36"/>
                </a:lnTo>
                <a:lnTo>
                  <a:pt x="102" y="43"/>
                </a:lnTo>
                <a:lnTo>
                  <a:pt x="109" y="26"/>
                </a:lnTo>
                <a:close/>
                <a:moveTo>
                  <a:pt x="42" y="26"/>
                </a:moveTo>
                <a:lnTo>
                  <a:pt x="54" y="17"/>
                </a:lnTo>
                <a:lnTo>
                  <a:pt x="64" y="38"/>
                </a:lnTo>
                <a:lnTo>
                  <a:pt x="42" y="26"/>
                </a:lnTo>
                <a:close/>
                <a:moveTo>
                  <a:pt x="9" y="114"/>
                </a:moveTo>
                <a:lnTo>
                  <a:pt x="9" y="66"/>
                </a:lnTo>
                <a:lnTo>
                  <a:pt x="76" y="66"/>
                </a:lnTo>
                <a:lnTo>
                  <a:pt x="76" y="114"/>
                </a:lnTo>
                <a:lnTo>
                  <a:pt x="19" y="114"/>
                </a:lnTo>
                <a:lnTo>
                  <a:pt x="14" y="114"/>
                </a:lnTo>
                <a:lnTo>
                  <a:pt x="9" y="114"/>
                </a:lnTo>
                <a:close/>
                <a:moveTo>
                  <a:pt x="19" y="123"/>
                </a:moveTo>
                <a:lnTo>
                  <a:pt x="76" y="123"/>
                </a:lnTo>
                <a:lnTo>
                  <a:pt x="76" y="199"/>
                </a:lnTo>
                <a:lnTo>
                  <a:pt x="19" y="199"/>
                </a:lnTo>
                <a:lnTo>
                  <a:pt x="19" y="123"/>
                </a:lnTo>
                <a:close/>
                <a:moveTo>
                  <a:pt x="151" y="199"/>
                </a:moveTo>
                <a:lnTo>
                  <a:pt x="94" y="199"/>
                </a:lnTo>
                <a:lnTo>
                  <a:pt x="94" y="123"/>
                </a:lnTo>
                <a:lnTo>
                  <a:pt x="151" y="123"/>
                </a:lnTo>
                <a:lnTo>
                  <a:pt x="151" y="199"/>
                </a:lnTo>
                <a:close/>
                <a:moveTo>
                  <a:pt x="161" y="114"/>
                </a:moveTo>
                <a:lnTo>
                  <a:pt x="161" y="114"/>
                </a:lnTo>
                <a:lnTo>
                  <a:pt x="156" y="114"/>
                </a:lnTo>
                <a:lnTo>
                  <a:pt x="151" y="114"/>
                </a:lnTo>
                <a:lnTo>
                  <a:pt x="94" y="114"/>
                </a:lnTo>
                <a:lnTo>
                  <a:pt x="94" y="66"/>
                </a:lnTo>
                <a:lnTo>
                  <a:pt x="161" y="66"/>
                </a:lnTo>
                <a:lnTo>
                  <a:pt x="161" y="1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nvGrpSpPr>
          <p:cNvPr id="28714" name="组合 395"/>
          <p:cNvGrpSpPr>
            <a:grpSpLocks/>
          </p:cNvGrpSpPr>
          <p:nvPr/>
        </p:nvGrpSpPr>
        <p:grpSpPr bwMode="auto">
          <a:xfrm>
            <a:off x="5942013" y="5849938"/>
            <a:ext cx="239712" cy="411162"/>
            <a:chOff x="5941330" y="5196206"/>
            <a:chExt cx="240257" cy="410062"/>
          </a:xfrm>
        </p:grpSpPr>
        <p:sp>
          <p:nvSpPr>
            <p:cNvPr id="28852" name="Freeform 126"/>
            <p:cNvSpPr>
              <a:spLocks noEditPoints="1"/>
            </p:cNvSpPr>
            <p:nvPr/>
          </p:nvSpPr>
          <p:spPr bwMode="auto">
            <a:xfrm>
              <a:off x="5941330" y="5196206"/>
              <a:ext cx="240257" cy="410062"/>
            </a:xfrm>
            <a:custGeom>
              <a:avLst/>
              <a:gdLst>
                <a:gd name="T0" fmla="*/ 938739873 w 56"/>
                <a:gd name="T1" fmla="*/ 91225981 h 96"/>
                <a:gd name="T2" fmla="*/ 736267577 w 56"/>
                <a:gd name="T3" fmla="*/ 0 h 96"/>
                <a:gd name="T4" fmla="*/ 294507889 w 56"/>
                <a:gd name="T5" fmla="*/ 0 h 96"/>
                <a:gd name="T6" fmla="*/ 92035592 w 56"/>
                <a:gd name="T7" fmla="*/ 91225981 h 96"/>
                <a:gd name="T8" fmla="*/ 0 w 56"/>
                <a:gd name="T9" fmla="*/ 291929972 h 96"/>
                <a:gd name="T10" fmla="*/ 0 w 56"/>
                <a:gd name="T11" fmla="*/ 1459641318 h 96"/>
                <a:gd name="T12" fmla="*/ 92035592 w 56"/>
                <a:gd name="T13" fmla="*/ 1660345309 h 96"/>
                <a:gd name="T14" fmla="*/ 294507889 w 56"/>
                <a:gd name="T15" fmla="*/ 1751571290 h 96"/>
                <a:gd name="T16" fmla="*/ 736267577 w 56"/>
                <a:gd name="T17" fmla="*/ 1751571290 h 96"/>
                <a:gd name="T18" fmla="*/ 938739873 w 56"/>
                <a:gd name="T19" fmla="*/ 1660345309 h 96"/>
                <a:gd name="T20" fmla="*/ 1030775465 w 56"/>
                <a:gd name="T21" fmla="*/ 1459641318 h 96"/>
                <a:gd name="T22" fmla="*/ 1030775465 w 56"/>
                <a:gd name="T23" fmla="*/ 291929972 h 96"/>
                <a:gd name="T24" fmla="*/ 938739873 w 56"/>
                <a:gd name="T25" fmla="*/ 91225981 h 96"/>
                <a:gd name="T26" fmla="*/ 147251799 w 56"/>
                <a:gd name="T27" fmla="*/ 145964986 h 96"/>
                <a:gd name="T28" fmla="*/ 294507889 w 56"/>
                <a:gd name="T29" fmla="*/ 72982493 h 96"/>
                <a:gd name="T30" fmla="*/ 736267577 w 56"/>
                <a:gd name="T31" fmla="*/ 72982493 h 96"/>
                <a:gd name="T32" fmla="*/ 883523666 w 56"/>
                <a:gd name="T33" fmla="*/ 145964986 h 96"/>
                <a:gd name="T34" fmla="*/ 957149566 w 56"/>
                <a:gd name="T35" fmla="*/ 291929972 h 96"/>
                <a:gd name="T36" fmla="*/ 73625900 w 56"/>
                <a:gd name="T37" fmla="*/ 291929972 h 96"/>
                <a:gd name="T38" fmla="*/ 147251799 w 56"/>
                <a:gd name="T39" fmla="*/ 145964986 h 96"/>
                <a:gd name="T40" fmla="*/ 957149566 w 56"/>
                <a:gd name="T41" fmla="*/ 364912465 h 96"/>
                <a:gd name="T42" fmla="*/ 957149566 w 56"/>
                <a:gd name="T43" fmla="*/ 1386658825 h 96"/>
                <a:gd name="T44" fmla="*/ 73625900 w 56"/>
                <a:gd name="T45" fmla="*/ 1386658825 h 96"/>
                <a:gd name="T46" fmla="*/ 73625900 w 56"/>
                <a:gd name="T47" fmla="*/ 364912465 h 96"/>
                <a:gd name="T48" fmla="*/ 957149566 w 56"/>
                <a:gd name="T49" fmla="*/ 364912465 h 96"/>
                <a:gd name="T50" fmla="*/ 368133788 w 56"/>
                <a:gd name="T51" fmla="*/ 1678588797 h 96"/>
                <a:gd name="T52" fmla="*/ 368133788 w 56"/>
                <a:gd name="T53" fmla="*/ 1605606304 h 96"/>
                <a:gd name="T54" fmla="*/ 662641677 w 56"/>
                <a:gd name="T55" fmla="*/ 1605606304 h 96"/>
                <a:gd name="T56" fmla="*/ 662641677 w 56"/>
                <a:gd name="T57" fmla="*/ 1678588797 h 96"/>
                <a:gd name="T58" fmla="*/ 368133788 w 56"/>
                <a:gd name="T59" fmla="*/ 1678588797 h 96"/>
                <a:gd name="T60" fmla="*/ 883523666 w 56"/>
                <a:gd name="T61" fmla="*/ 1605606304 h 96"/>
                <a:gd name="T62" fmla="*/ 736267577 w 56"/>
                <a:gd name="T63" fmla="*/ 1678588797 h 96"/>
                <a:gd name="T64" fmla="*/ 736267577 w 56"/>
                <a:gd name="T65" fmla="*/ 1532623811 h 96"/>
                <a:gd name="T66" fmla="*/ 294507889 w 56"/>
                <a:gd name="T67" fmla="*/ 1532623811 h 96"/>
                <a:gd name="T68" fmla="*/ 294507889 w 56"/>
                <a:gd name="T69" fmla="*/ 1678588797 h 96"/>
                <a:gd name="T70" fmla="*/ 147251799 w 56"/>
                <a:gd name="T71" fmla="*/ 1605606304 h 96"/>
                <a:gd name="T72" fmla="*/ 73625900 w 56"/>
                <a:gd name="T73" fmla="*/ 1459641318 h 96"/>
                <a:gd name="T74" fmla="*/ 957149566 w 56"/>
                <a:gd name="T75" fmla="*/ 1459641318 h 96"/>
                <a:gd name="T76" fmla="*/ 883523666 w 56"/>
                <a:gd name="T77" fmla="*/ 1605606304 h 9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6" h="96">
                  <a:moveTo>
                    <a:pt x="51" y="5"/>
                  </a:moveTo>
                  <a:cubicBezTo>
                    <a:pt x="48" y="2"/>
                    <a:pt x="44" y="0"/>
                    <a:pt x="40" y="0"/>
                  </a:cubicBezTo>
                  <a:cubicBezTo>
                    <a:pt x="16" y="0"/>
                    <a:pt x="16" y="0"/>
                    <a:pt x="16" y="0"/>
                  </a:cubicBezTo>
                  <a:cubicBezTo>
                    <a:pt x="12" y="0"/>
                    <a:pt x="8" y="2"/>
                    <a:pt x="5" y="5"/>
                  </a:cubicBezTo>
                  <a:cubicBezTo>
                    <a:pt x="2" y="8"/>
                    <a:pt x="0" y="12"/>
                    <a:pt x="0" y="16"/>
                  </a:cubicBezTo>
                  <a:cubicBezTo>
                    <a:pt x="0" y="80"/>
                    <a:pt x="0" y="80"/>
                    <a:pt x="0" y="80"/>
                  </a:cubicBezTo>
                  <a:cubicBezTo>
                    <a:pt x="0" y="84"/>
                    <a:pt x="2" y="88"/>
                    <a:pt x="5" y="91"/>
                  </a:cubicBezTo>
                  <a:cubicBezTo>
                    <a:pt x="8" y="94"/>
                    <a:pt x="12" y="96"/>
                    <a:pt x="16" y="96"/>
                  </a:cubicBezTo>
                  <a:cubicBezTo>
                    <a:pt x="40" y="96"/>
                    <a:pt x="40" y="96"/>
                    <a:pt x="40" y="96"/>
                  </a:cubicBezTo>
                  <a:cubicBezTo>
                    <a:pt x="44" y="96"/>
                    <a:pt x="48" y="94"/>
                    <a:pt x="51" y="91"/>
                  </a:cubicBezTo>
                  <a:cubicBezTo>
                    <a:pt x="54" y="88"/>
                    <a:pt x="56" y="84"/>
                    <a:pt x="56" y="80"/>
                  </a:cubicBezTo>
                  <a:cubicBezTo>
                    <a:pt x="56" y="16"/>
                    <a:pt x="56" y="16"/>
                    <a:pt x="56" y="16"/>
                  </a:cubicBezTo>
                  <a:cubicBezTo>
                    <a:pt x="56" y="12"/>
                    <a:pt x="54" y="8"/>
                    <a:pt x="51" y="5"/>
                  </a:cubicBezTo>
                  <a:close/>
                  <a:moveTo>
                    <a:pt x="8" y="8"/>
                  </a:moveTo>
                  <a:cubicBezTo>
                    <a:pt x="10" y="5"/>
                    <a:pt x="13" y="4"/>
                    <a:pt x="16" y="4"/>
                  </a:cubicBezTo>
                  <a:cubicBezTo>
                    <a:pt x="40" y="4"/>
                    <a:pt x="40" y="4"/>
                    <a:pt x="40" y="4"/>
                  </a:cubicBezTo>
                  <a:cubicBezTo>
                    <a:pt x="43" y="4"/>
                    <a:pt x="46" y="5"/>
                    <a:pt x="48" y="8"/>
                  </a:cubicBezTo>
                  <a:cubicBezTo>
                    <a:pt x="51" y="10"/>
                    <a:pt x="52" y="13"/>
                    <a:pt x="52" y="16"/>
                  </a:cubicBezTo>
                  <a:cubicBezTo>
                    <a:pt x="4" y="16"/>
                    <a:pt x="4" y="16"/>
                    <a:pt x="4" y="16"/>
                  </a:cubicBezTo>
                  <a:cubicBezTo>
                    <a:pt x="4" y="13"/>
                    <a:pt x="5" y="10"/>
                    <a:pt x="8" y="8"/>
                  </a:cubicBezTo>
                  <a:close/>
                  <a:moveTo>
                    <a:pt x="52" y="20"/>
                  </a:moveTo>
                  <a:cubicBezTo>
                    <a:pt x="52" y="76"/>
                    <a:pt x="52" y="76"/>
                    <a:pt x="52" y="76"/>
                  </a:cubicBezTo>
                  <a:cubicBezTo>
                    <a:pt x="4" y="76"/>
                    <a:pt x="4" y="76"/>
                    <a:pt x="4" y="76"/>
                  </a:cubicBezTo>
                  <a:cubicBezTo>
                    <a:pt x="4" y="20"/>
                    <a:pt x="4" y="20"/>
                    <a:pt x="4" y="20"/>
                  </a:cubicBezTo>
                  <a:lnTo>
                    <a:pt x="52" y="20"/>
                  </a:lnTo>
                  <a:close/>
                  <a:moveTo>
                    <a:pt x="20" y="92"/>
                  </a:moveTo>
                  <a:cubicBezTo>
                    <a:pt x="20" y="88"/>
                    <a:pt x="20" y="88"/>
                    <a:pt x="20" y="88"/>
                  </a:cubicBezTo>
                  <a:cubicBezTo>
                    <a:pt x="36" y="88"/>
                    <a:pt x="36" y="88"/>
                    <a:pt x="36" y="88"/>
                  </a:cubicBezTo>
                  <a:cubicBezTo>
                    <a:pt x="36" y="92"/>
                    <a:pt x="36" y="92"/>
                    <a:pt x="36" y="92"/>
                  </a:cubicBezTo>
                  <a:lnTo>
                    <a:pt x="20" y="92"/>
                  </a:lnTo>
                  <a:close/>
                  <a:moveTo>
                    <a:pt x="48" y="88"/>
                  </a:moveTo>
                  <a:cubicBezTo>
                    <a:pt x="46" y="91"/>
                    <a:pt x="43" y="92"/>
                    <a:pt x="40" y="92"/>
                  </a:cubicBezTo>
                  <a:cubicBezTo>
                    <a:pt x="40" y="84"/>
                    <a:pt x="40" y="84"/>
                    <a:pt x="40" y="84"/>
                  </a:cubicBezTo>
                  <a:cubicBezTo>
                    <a:pt x="16" y="84"/>
                    <a:pt x="16" y="84"/>
                    <a:pt x="16" y="84"/>
                  </a:cubicBezTo>
                  <a:cubicBezTo>
                    <a:pt x="16" y="92"/>
                    <a:pt x="16" y="92"/>
                    <a:pt x="16" y="92"/>
                  </a:cubicBezTo>
                  <a:cubicBezTo>
                    <a:pt x="13" y="92"/>
                    <a:pt x="10" y="91"/>
                    <a:pt x="8" y="88"/>
                  </a:cubicBezTo>
                  <a:cubicBezTo>
                    <a:pt x="5" y="86"/>
                    <a:pt x="4" y="83"/>
                    <a:pt x="4" y="80"/>
                  </a:cubicBezTo>
                  <a:cubicBezTo>
                    <a:pt x="52" y="80"/>
                    <a:pt x="52" y="80"/>
                    <a:pt x="52" y="80"/>
                  </a:cubicBezTo>
                  <a:cubicBezTo>
                    <a:pt x="52" y="83"/>
                    <a:pt x="51" y="86"/>
                    <a:pt x="48" y="8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853" name="Rectangle 127"/>
            <p:cNvSpPr>
              <a:spLocks noChangeArrowheads="1"/>
            </p:cNvSpPr>
            <p:nvPr/>
          </p:nvSpPr>
          <p:spPr bwMode="auto">
            <a:xfrm>
              <a:off x="6009974" y="5230528"/>
              <a:ext cx="102967" cy="180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grpSp>
      <p:grpSp>
        <p:nvGrpSpPr>
          <p:cNvPr id="28715" name="组合 398"/>
          <p:cNvGrpSpPr>
            <a:grpSpLocks/>
          </p:cNvGrpSpPr>
          <p:nvPr/>
        </p:nvGrpSpPr>
        <p:grpSpPr bwMode="auto">
          <a:xfrm>
            <a:off x="5086353" y="5868988"/>
            <a:ext cx="307975" cy="374650"/>
            <a:chOff x="5086886" y="5214270"/>
            <a:chExt cx="307095" cy="375739"/>
          </a:xfrm>
        </p:grpSpPr>
        <p:sp>
          <p:nvSpPr>
            <p:cNvPr id="28843" name="Rectangle 128"/>
            <p:cNvSpPr>
              <a:spLocks noChangeArrowheads="1"/>
            </p:cNvSpPr>
            <p:nvPr/>
          </p:nvSpPr>
          <p:spPr bwMode="auto">
            <a:xfrm>
              <a:off x="5231401" y="5503300"/>
              <a:ext cx="18064" cy="867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sp>
          <p:nvSpPr>
            <p:cNvPr id="28844" name="Rectangle 129"/>
            <p:cNvSpPr>
              <a:spLocks noChangeArrowheads="1"/>
            </p:cNvSpPr>
            <p:nvPr/>
          </p:nvSpPr>
          <p:spPr bwMode="auto">
            <a:xfrm>
              <a:off x="5231401" y="5214270"/>
              <a:ext cx="18064" cy="1878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sp>
          <p:nvSpPr>
            <p:cNvPr id="28845" name="Rectangle 130"/>
            <p:cNvSpPr>
              <a:spLocks noChangeArrowheads="1"/>
            </p:cNvSpPr>
            <p:nvPr/>
          </p:nvSpPr>
          <p:spPr bwMode="auto">
            <a:xfrm>
              <a:off x="5352432" y="5214270"/>
              <a:ext cx="16258" cy="8490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sp>
          <p:nvSpPr>
            <p:cNvPr id="28846" name="Rectangle 131"/>
            <p:cNvSpPr>
              <a:spLocks noChangeArrowheads="1"/>
            </p:cNvSpPr>
            <p:nvPr/>
          </p:nvSpPr>
          <p:spPr bwMode="auto">
            <a:xfrm>
              <a:off x="5352432" y="5402140"/>
              <a:ext cx="16258" cy="1878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sp>
          <p:nvSpPr>
            <p:cNvPr id="28847" name="Rectangle 132"/>
            <p:cNvSpPr>
              <a:spLocks noChangeArrowheads="1"/>
            </p:cNvSpPr>
            <p:nvPr/>
          </p:nvSpPr>
          <p:spPr bwMode="auto">
            <a:xfrm>
              <a:off x="5112176" y="5452720"/>
              <a:ext cx="16258" cy="1372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sp>
          <p:nvSpPr>
            <p:cNvPr id="28848" name="Rectangle 133"/>
            <p:cNvSpPr>
              <a:spLocks noChangeArrowheads="1"/>
            </p:cNvSpPr>
            <p:nvPr/>
          </p:nvSpPr>
          <p:spPr bwMode="auto">
            <a:xfrm>
              <a:off x="5112176" y="5214270"/>
              <a:ext cx="16258" cy="1354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sp>
          <p:nvSpPr>
            <p:cNvPr id="28849" name="Oval 134"/>
            <p:cNvSpPr>
              <a:spLocks noChangeArrowheads="1"/>
            </p:cNvSpPr>
            <p:nvPr/>
          </p:nvSpPr>
          <p:spPr bwMode="auto">
            <a:xfrm>
              <a:off x="5206111" y="5418397"/>
              <a:ext cx="68645" cy="6864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sp>
          <p:nvSpPr>
            <p:cNvPr id="28850" name="Oval 135"/>
            <p:cNvSpPr>
              <a:spLocks noChangeArrowheads="1"/>
            </p:cNvSpPr>
            <p:nvPr/>
          </p:nvSpPr>
          <p:spPr bwMode="auto">
            <a:xfrm>
              <a:off x="5325336" y="5315431"/>
              <a:ext cx="68645" cy="6864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sp>
          <p:nvSpPr>
            <p:cNvPr id="28851" name="Oval 136"/>
            <p:cNvSpPr>
              <a:spLocks noChangeArrowheads="1"/>
            </p:cNvSpPr>
            <p:nvPr/>
          </p:nvSpPr>
          <p:spPr bwMode="auto">
            <a:xfrm>
              <a:off x="5086886" y="5367817"/>
              <a:ext cx="68645" cy="6864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grpSp>
      <p:grpSp>
        <p:nvGrpSpPr>
          <p:cNvPr id="28716" name="组合 408"/>
          <p:cNvGrpSpPr>
            <a:grpSpLocks/>
          </p:cNvGrpSpPr>
          <p:nvPr/>
        </p:nvGrpSpPr>
        <p:grpSpPr bwMode="auto">
          <a:xfrm>
            <a:off x="4265615" y="5834063"/>
            <a:ext cx="307975" cy="392112"/>
            <a:chOff x="4264957" y="5179948"/>
            <a:chExt cx="308901" cy="391996"/>
          </a:xfrm>
        </p:grpSpPr>
        <p:sp>
          <p:nvSpPr>
            <p:cNvPr id="28841" name="Freeform 137"/>
            <p:cNvSpPr>
              <a:spLocks/>
            </p:cNvSpPr>
            <p:nvPr/>
          </p:nvSpPr>
          <p:spPr bwMode="auto">
            <a:xfrm>
              <a:off x="4358892" y="5179948"/>
              <a:ext cx="121032" cy="256514"/>
            </a:xfrm>
            <a:custGeom>
              <a:avLst/>
              <a:gdLst>
                <a:gd name="T0" fmla="*/ 78318543 w 67"/>
                <a:gd name="T1" fmla="*/ 463376283 h 142"/>
                <a:gd name="T2" fmla="*/ 140319443 w 67"/>
                <a:gd name="T3" fmla="*/ 463376283 h 142"/>
                <a:gd name="T4" fmla="*/ 140319443 w 67"/>
                <a:gd name="T5" fmla="*/ 153371888 h 142"/>
                <a:gd name="T6" fmla="*/ 218637985 w 67"/>
                <a:gd name="T7" fmla="*/ 153371888 h 142"/>
                <a:gd name="T8" fmla="*/ 110950215 w 67"/>
                <a:gd name="T9" fmla="*/ 0 h 142"/>
                <a:gd name="T10" fmla="*/ 0 w 67"/>
                <a:gd name="T11" fmla="*/ 153371888 h 142"/>
                <a:gd name="T12" fmla="*/ 78318543 w 67"/>
                <a:gd name="T13" fmla="*/ 153371888 h 142"/>
                <a:gd name="T14" fmla="*/ 78318543 w 67"/>
                <a:gd name="T15" fmla="*/ 463376283 h 1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 h="142">
                  <a:moveTo>
                    <a:pt x="24" y="142"/>
                  </a:moveTo>
                  <a:lnTo>
                    <a:pt x="43" y="142"/>
                  </a:lnTo>
                  <a:lnTo>
                    <a:pt x="43" y="47"/>
                  </a:lnTo>
                  <a:lnTo>
                    <a:pt x="67" y="47"/>
                  </a:lnTo>
                  <a:lnTo>
                    <a:pt x="34" y="0"/>
                  </a:lnTo>
                  <a:lnTo>
                    <a:pt x="0" y="47"/>
                  </a:lnTo>
                  <a:lnTo>
                    <a:pt x="24" y="47"/>
                  </a:lnTo>
                  <a:lnTo>
                    <a:pt x="24" y="1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842" name="Freeform 138"/>
            <p:cNvSpPr>
              <a:spLocks/>
            </p:cNvSpPr>
            <p:nvPr/>
          </p:nvSpPr>
          <p:spPr bwMode="auto">
            <a:xfrm>
              <a:off x="4264957" y="5299172"/>
              <a:ext cx="308901" cy="272772"/>
            </a:xfrm>
            <a:custGeom>
              <a:avLst/>
              <a:gdLst>
                <a:gd name="T0" fmla="*/ 372007126 w 171"/>
                <a:gd name="T1" fmla="*/ 0 h 151"/>
                <a:gd name="T2" fmla="*/ 372007126 w 171"/>
                <a:gd name="T3" fmla="*/ 29369054 h 151"/>
                <a:gd name="T4" fmla="*/ 525379182 w 171"/>
                <a:gd name="T5" fmla="*/ 29369054 h 151"/>
                <a:gd name="T6" fmla="*/ 525379182 w 171"/>
                <a:gd name="T7" fmla="*/ 463376403 h 151"/>
                <a:gd name="T8" fmla="*/ 32631507 w 171"/>
                <a:gd name="T9" fmla="*/ 463376403 h 151"/>
                <a:gd name="T10" fmla="*/ 32631507 w 171"/>
                <a:gd name="T11" fmla="*/ 29369054 h 151"/>
                <a:gd name="T12" fmla="*/ 186003563 w 171"/>
                <a:gd name="T13" fmla="*/ 29369054 h 151"/>
                <a:gd name="T14" fmla="*/ 186003563 w 171"/>
                <a:gd name="T15" fmla="*/ 0 h 151"/>
                <a:gd name="T16" fmla="*/ 0 w 171"/>
                <a:gd name="T17" fmla="*/ 0 h 151"/>
                <a:gd name="T18" fmla="*/ 0 w 171"/>
                <a:gd name="T19" fmla="*/ 492745457 h 151"/>
                <a:gd name="T20" fmla="*/ 558010689 w 171"/>
                <a:gd name="T21" fmla="*/ 492745457 h 151"/>
                <a:gd name="T22" fmla="*/ 558010689 w 171"/>
                <a:gd name="T23" fmla="*/ 0 h 151"/>
                <a:gd name="T24" fmla="*/ 372007126 w 171"/>
                <a:gd name="T25" fmla="*/ 0 h 1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1" h="151">
                  <a:moveTo>
                    <a:pt x="114" y="0"/>
                  </a:moveTo>
                  <a:lnTo>
                    <a:pt x="114" y="9"/>
                  </a:lnTo>
                  <a:lnTo>
                    <a:pt x="161" y="9"/>
                  </a:lnTo>
                  <a:lnTo>
                    <a:pt x="161" y="142"/>
                  </a:lnTo>
                  <a:lnTo>
                    <a:pt x="10" y="142"/>
                  </a:lnTo>
                  <a:lnTo>
                    <a:pt x="10" y="9"/>
                  </a:lnTo>
                  <a:lnTo>
                    <a:pt x="57" y="9"/>
                  </a:lnTo>
                  <a:lnTo>
                    <a:pt x="57" y="0"/>
                  </a:lnTo>
                  <a:lnTo>
                    <a:pt x="0" y="0"/>
                  </a:lnTo>
                  <a:lnTo>
                    <a:pt x="0" y="151"/>
                  </a:lnTo>
                  <a:lnTo>
                    <a:pt x="171" y="151"/>
                  </a:lnTo>
                  <a:lnTo>
                    <a:pt x="171" y="0"/>
                  </a:lnTo>
                  <a:lnTo>
                    <a:pt x="11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grpSp>
        <p:nvGrpSpPr>
          <p:cNvPr id="28717" name="组合 411"/>
          <p:cNvGrpSpPr>
            <a:grpSpLocks/>
          </p:cNvGrpSpPr>
          <p:nvPr/>
        </p:nvGrpSpPr>
        <p:grpSpPr bwMode="auto">
          <a:xfrm>
            <a:off x="10809290" y="5884867"/>
            <a:ext cx="377825" cy="331787"/>
            <a:chOff x="4230635" y="6068714"/>
            <a:chExt cx="377546" cy="332384"/>
          </a:xfrm>
        </p:grpSpPr>
        <p:sp>
          <p:nvSpPr>
            <p:cNvPr id="28837" name="Oval 143"/>
            <p:cNvSpPr>
              <a:spLocks noChangeArrowheads="1"/>
            </p:cNvSpPr>
            <p:nvPr/>
          </p:nvSpPr>
          <p:spPr bwMode="auto">
            <a:xfrm>
              <a:off x="4385989" y="6169875"/>
              <a:ext cx="66839" cy="6864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sp>
          <p:nvSpPr>
            <p:cNvPr id="28838" name="Oval 144"/>
            <p:cNvSpPr>
              <a:spLocks noChangeArrowheads="1"/>
            </p:cNvSpPr>
            <p:nvPr/>
          </p:nvSpPr>
          <p:spPr bwMode="auto">
            <a:xfrm>
              <a:off x="4487149" y="6169875"/>
              <a:ext cx="68645" cy="6864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sp>
          <p:nvSpPr>
            <p:cNvPr id="28839" name="Oval 145"/>
            <p:cNvSpPr>
              <a:spLocks noChangeArrowheads="1"/>
            </p:cNvSpPr>
            <p:nvPr/>
          </p:nvSpPr>
          <p:spPr bwMode="auto">
            <a:xfrm>
              <a:off x="4283021" y="6169875"/>
              <a:ext cx="68645" cy="6864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sp>
          <p:nvSpPr>
            <p:cNvPr id="28840" name="Freeform 146"/>
            <p:cNvSpPr>
              <a:spLocks noEditPoints="1"/>
            </p:cNvSpPr>
            <p:nvPr/>
          </p:nvSpPr>
          <p:spPr bwMode="auto">
            <a:xfrm>
              <a:off x="4230635" y="6068714"/>
              <a:ext cx="377546" cy="332384"/>
            </a:xfrm>
            <a:custGeom>
              <a:avLst/>
              <a:gdLst>
                <a:gd name="T0" fmla="*/ 1527752760 w 88"/>
                <a:gd name="T1" fmla="*/ 90796229 h 78"/>
                <a:gd name="T2" fmla="*/ 1288465821 w 88"/>
                <a:gd name="T3" fmla="*/ 0 h 78"/>
                <a:gd name="T4" fmla="*/ 331318066 w 88"/>
                <a:gd name="T5" fmla="*/ 0 h 78"/>
                <a:gd name="T6" fmla="*/ 92031128 w 88"/>
                <a:gd name="T7" fmla="*/ 90796229 h 78"/>
                <a:gd name="T8" fmla="*/ 0 w 88"/>
                <a:gd name="T9" fmla="*/ 326861312 h 78"/>
                <a:gd name="T10" fmla="*/ 0 w 88"/>
                <a:gd name="T11" fmla="*/ 835310821 h 78"/>
                <a:gd name="T12" fmla="*/ 92031128 w 88"/>
                <a:gd name="T13" fmla="*/ 1071380165 h 78"/>
                <a:gd name="T14" fmla="*/ 331318066 w 88"/>
                <a:gd name="T15" fmla="*/ 1162172133 h 78"/>
                <a:gd name="T16" fmla="*/ 1270056163 w 88"/>
                <a:gd name="T17" fmla="*/ 1162172133 h 78"/>
                <a:gd name="T18" fmla="*/ 1619783888 w 88"/>
                <a:gd name="T19" fmla="*/ 1416399019 h 78"/>
                <a:gd name="T20" fmla="*/ 1619783888 w 88"/>
                <a:gd name="T21" fmla="*/ 326861312 h 78"/>
                <a:gd name="T22" fmla="*/ 1527752760 w 88"/>
                <a:gd name="T23" fmla="*/ 90796229 h 78"/>
                <a:gd name="T24" fmla="*/ 1546158127 w 88"/>
                <a:gd name="T25" fmla="*/ 1271125904 h 78"/>
                <a:gd name="T26" fmla="*/ 1306871189 w 88"/>
                <a:gd name="T27" fmla="*/ 1089537707 h 78"/>
                <a:gd name="T28" fmla="*/ 331318066 w 88"/>
                <a:gd name="T29" fmla="*/ 1089537707 h 78"/>
                <a:gd name="T30" fmla="*/ 147251521 w 88"/>
                <a:gd name="T31" fmla="*/ 1016903280 h 78"/>
                <a:gd name="T32" fmla="*/ 73625760 w 88"/>
                <a:gd name="T33" fmla="*/ 835310821 h 78"/>
                <a:gd name="T34" fmla="*/ 73625760 w 88"/>
                <a:gd name="T35" fmla="*/ 326861312 h 78"/>
                <a:gd name="T36" fmla="*/ 147251521 w 88"/>
                <a:gd name="T37" fmla="*/ 145273115 h 78"/>
                <a:gd name="T38" fmla="*/ 331318066 w 88"/>
                <a:gd name="T39" fmla="*/ 72634427 h 78"/>
                <a:gd name="T40" fmla="*/ 1288465821 w 88"/>
                <a:gd name="T41" fmla="*/ 72634427 h 78"/>
                <a:gd name="T42" fmla="*/ 1472532367 w 88"/>
                <a:gd name="T43" fmla="*/ 145273115 h 78"/>
                <a:gd name="T44" fmla="*/ 1546158127 w 88"/>
                <a:gd name="T45" fmla="*/ 326861312 h 78"/>
                <a:gd name="T46" fmla="*/ 1546158127 w 88"/>
                <a:gd name="T47" fmla="*/ 1271125904 h 7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88" h="78">
                  <a:moveTo>
                    <a:pt x="83" y="5"/>
                  </a:moveTo>
                  <a:cubicBezTo>
                    <a:pt x="79" y="2"/>
                    <a:pt x="75" y="0"/>
                    <a:pt x="70" y="0"/>
                  </a:cubicBezTo>
                  <a:cubicBezTo>
                    <a:pt x="18" y="0"/>
                    <a:pt x="18" y="0"/>
                    <a:pt x="18" y="0"/>
                  </a:cubicBezTo>
                  <a:cubicBezTo>
                    <a:pt x="13" y="0"/>
                    <a:pt x="9" y="2"/>
                    <a:pt x="5" y="5"/>
                  </a:cubicBezTo>
                  <a:cubicBezTo>
                    <a:pt x="2" y="9"/>
                    <a:pt x="0" y="13"/>
                    <a:pt x="0" y="18"/>
                  </a:cubicBezTo>
                  <a:cubicBezTo>
                    <a:pt x="0" y="46"/>
                    <a:pt x="0" y="46"/>
                    <a:pt x="0" y="46"/>
                  </a:cubicBezTo>
                  <a:cubicBezTo>
                    <a:pt x="0" y="51"/>
                    <a:pt x="2" y="55"/>
                    <a:pt x="5" y="59"/>
                  </a:cubicBezTo>
                  <a:cubicBezTo>
                    <a:pt x="9" y="62"/>
                    <a:pt x="13" y="64"/>
                    <a:pt x="18" y="64"/>
                  </a:cubicBezTo>
                  <a:cubicBezTo>
                    <a:pt x="69" y="64"/>
                    <a:pt x="69" y="64"/>
                    <a:pt x="69" y="64"/>
                  </a:cubicBezTo>
                  <a:cubicBezTo>
                    <a:pt x="88" y="78"/>
                    <a:pt x="88" y="78"/>
                    <a:pt x="88" y="78"/>
                  </a:cubicBezTo>
                  <a:cubicBezTo>
                    <a:pt x="88" y="18"/>
                    <a:pt x="88" y="18"/>
                    <a:pt x="88" y="18"/>
                  </a:cubicBezTo>
                  <a:cubicBezTo>
                    <a:pt x="88" y="13"/>
                    <a:pt x="86" y="9"/>
                    <a:pt x="83" y="5"/>
                  </a:cubicBezTo>
                  <a:close/>
                  <a:moveTo>
                    <a:pt x="84" y="70"/>
                  </a:moveTo>
                  <a:cubicBezTo>
                    <a:pt x="71" y="60"/>
                    <a:pt x="71" y="60"/>
                    <a:pt x="71" y="60"/>
                  </a:cubicBezTo>
                  <a:cubicBezTo>
                    <a:pt x="18" y="60"/>
                    <a:pt x="18" y="60"/>
                    <a:pt x="18" y="60"/>
                  </a:cubicBezTo>
                  <a:cubicBezTo>
                    <a:pt x="14" y="60"/>
                    <a:pt x="11" y="59"/>
                    <a:pt x="8" y="56"/>
                  </a:cubicBezTo>
                  <a:cubicBezTo>
                    <a:pt x="5" y="53"/>
                    <a:pt x="4" y="50"/>
                    <a:pt x="4" y="46"/>
                  </a:cubicBezTo>
                  <a:cubicBezTo>
                    <a:pt x="4" y="18"/>
                    <a:pt x="4" y="18"/>
                    <a:pt x="4" y="18"/>
                  </a:cubicBezTo>
                  <a:cubicBezTo>
                    <a:pt x="4" y="14"/>
                    <a:pt x="5" y="11"/>
                    <a:pt x="8" y="8"/>
                  </a:cubicBezTo>
                  <a:cubicBezTo>
                    <a:pt x="11" y="5"/>
                    <a:pt x="14" y="4"/>
                    <a:pt x="18" y="4"/>
                  </a:cubicBezTo>
                  <a:cubicBezTo>
                    <a:pt x="70" y="4"/>
                    <a:pt x="70" y="4"/>
                    <a:pt x="70" y="4"/>
                  </a:cubicBezTo>
                  <a:cubicBezTo>
                    <a:pt x="74" y="4"/>
                    <a:pt x="77" y="5"/>
                    <a:pt x="80" y="8"/>
                  </a:cubicBezTo>
                  <a:cubicBezTo>
                    <a:pt x="83" y="11"/>
                    <a:pt x="84" y="14"/>
                    <a:pt x="84" y="18"/>
                  </a:cubicBezTo>
                  <a:lnTo>
                    <a:pt x="84" y="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sp>
        <p:nvSpPr>
          <p:cNvPr id="28718" name="Freeform 147"/>
          <p:cNvSpPr>
            <a:spLocks noEditPoints="1"/>
          </p:cNvSpPr>
          <p:nvPr/>
        </p:nvSpPr>
        <p:spPr bwMode="auto">
          <a:xfrm>
            <a:off x="9980613" y="5884867"/>
            <a:ext cx="411163" cy="376237"/>
          </a:xfrm>
          <a:custGeom>
            <a:avLst/>
            <a:gdLst>
              <a:gd name="T0" fmla="*/ 478870283 w 228"/>
              <a:gd name="T1" fmla="*/ 120898695 h 208"/>
              <a:gd name="T2" fmla="*/ 263868624 w 228"/>
              <a:gd name="T3" fmla="*/ 0 h 208"/>
              <a:gd name="T4" fmla="*/ 0 w 228"/>
              <a:gd name="T5" fmla="*/ 98026018 h 208"/>
              <a:gd name="T6" fmla="*/ 0 w 228"/>
              <a:gd name="T7" fmla="*/ 656775948 h 208"/>
              <a:gd name="T8" fmla="*/ 263868624 w 228"/>
              <a:gd name="T9" fmla="*/ 555481372 h 208"/>
              <a:gd name="T10" fmla="*/ 478870283 w 228"/>
              <a:gd name="T11" fmla="*/ 679648626 h 208"/>
              <a:gd name="T12" fmla="*/ 742738906 w 228"/>
              <a:gd name="T13" fmla="*/ 578354049 h 208"/>
              <a:gd name="T14" fmla="*/ 742738906 w 228"/>
              <a:gd name="T15" fmla="*/ 22872677 h 208"/>
              <a:gd name="T16" fmla="*/ 478870283 w 228"/>
              <a:gd name="T17" fmla="*/ 120898695 h 208"/>
              <a:gd name="T18" fmla="*/ 280156409 w 228"/>
              <a:gd name="T19" fmla="*/ 35943295 h 208"/>
              <a:gd name="T20" fmla="*/ 462582497 w 228"/>
              <a:gd name="T21" fmla="*/ 143771372 h 208"/>
              <a:gd name="T22" fmla="*/ 462582497 w 228"/>
              <a:gd name="T23" fmla="*/ 640438580 h 208"/>
              <a:gd name="T24" fmla="*/ 280156409 w 228"/>
              <a:gd name="T25" fmla="*/ 532608694 h 208"/>
              <a:gd name="T26" fmla="*/ 280156409 w 228"/>
              <a:gd name="T27" fmla="*/ 35943295 h 208"/>
              <a:gd name="T28" fmla="*/ 32575572 w 228"/>
              <a:gd name="T29" fmla="*/ 114363386 h 208"/>
              <a:gd name="T30" fmla="*/ 247579034 w 228"/>
              <a:gd name="T31" fmla="*/ 35943295 h 208"/>
              <a:gd name="T32" fmla="*/ 247579034 w 228"/>
              <a:gd name="T33" fmla="*/ 532608694 h 208"/>
              <a:gd name="T34" fmla="*/ 32575572 w 228"/>
              <a:gd name="T35" fmla="*/ 607762035 h 208"/>
              <a:gd name="T36" fmla="*/ 32575572 w 228"/>
              <a:gd name="T37" fmla="*/ 114363386 h 208"/>
              <a:gd name="T38" fmla="*/ 710163334 w 228"/>
              <a:gd name="T39" fmla="*/ 562016681 h 208"/>
              <a:gd name="T40" fmla="*/ 495159872 w 228"/>
              <a:gd name="T41" fmla="*/ 640438580 h 208"/>
              <a:gd name="T42" fmla="*/ 495159872 w 228"/>
              <a:gd name="T43" fmla="*/ 143771372 h 208"/>
              <a:gd name="T44" fmla="*/ 710163334 w 228"/>
              <a:gd name="T45" fmla="*/ 68618032 h 208"/>
              <a:gd name="T46" fmla="*/ 710163334 w 228"/>
              <a:gd name="T47" fmla="*/ 562016681 h 20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28" h="208">
                <a:moveTo>
                  <a:pt x="147" y="37"/>
                </a:moveTo>
                <a:lnTo>
                  <a:pt x="81" y="0"/>
                </a:lnTo>
                <a:lnTo>
                  <a:pt x="0" y="30"/>
                </a:lnTo>
                <a:lnTo>
                  <a:pt x="0" y="201"/>
                </a:lnTo>
                <a:lnTo>
                  <a:pt x="81" y="170"/>
                </a:lnTo>
                <a:lnTo>
                  <a:pt x="147" y="208"/>
                </a:lnTo>
                <a:lnTo>
                  <a:pt x="228" y="177"/>
                </a:lnTo>
                <a:lnTo>
                  <a:pt x="228" y="7"/>
                </a:lnTo>
                <a:lnTo>
                  <a:pt x="147" y="37"/>
                </a:lnTo>
                <a:close/>
                <a:moveTo>
                  <a:pt x="86" y="11"/>
                </a:moveTo>
                <a:lnTo>
                  <a:pt x="142" y="44"/>
                </a:lnTo>
                <a:lnTo>
                  <a:pt x="142" y="196"/>
                </a:lnTo>
                <a:lnTo>
                  <a:pt x="86" y="163"/>
                </a:lnTo>
                <a:lnTo>
                  <a:pt x="86" y="11"/>
                </a:lnTo>
                <a:close/>
                <a:moveTo>
                  <a:pt x="10" y="35"/>
                </a:moveTo>
                <a:lnTo>
                  <a:pt x="76" y="11"/>
                </a:lnTo>
                <a:lnTo>
                  <a:pt x="76" y="163"/>
                </a:lnTo>
                <a:lnTo>
                  <a:pt x="10" y="186"/>
                </a:lnTo>
                <a:lnTo>
                  <a:pt x="10" y="35"/>
                </a:lnTo>
                <a:close/>
                <a:moveTo>
                  <a:pt x="218" y="172"/>
                </a:moveTo>
                <a:lnTo>
                  <a:pt x="152" y="196"/>
                </a:lnTo>
                <a:lnTo>
                  <a:pt x="152" y="44"/>
                </a:lnTo>
                <a:lnTo>
                  <a:pt x="218" y="21"/>
                </a:lnTo>
                <a:lnTo>
                  <a:pt x="218" y="1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nvGrpSpPr>
          <p:cNvPr id="28719" name="组合 417"/>
          <p:cNvGrpSpPr>
            <a:grpSpLocks/>
          </p:cNvGrpSpPr>
          <p:nvPr/>
        </p:nvGrpSpPr>
        <p:grpSpPr bwMode="auto">
          <a:xfrm>
            <a:off x="9980613" y="5103817"/>
            <a:ext cx="411163" cy="376237"/>
            <a:chOff x="1750397" y="6034393"/>
            <a:chExt cx="411868" cy="375739"/>
          </a:xfrm>
        </p:grpSpPr>
        <p:sp>
          <p:nvSpPr>
            <p:cNvPr id="28835" name="Freeform 148"/>
            <p:cNvSpPr>
              <a:spLocks noEditPoints="1"/>
            </p:cNvSpPr>
            <p:nvPr/>
          </p:nvSpPr>
          <p:spPr bwMode="auto">
            <a:xfrm>
              <a:off x="1750397" y="6034393"/>
              <a:ext cx="411868" cy="375739"/>
            </a:xfrm>
            <a:custGeom>
              <a:avLst/>
              <a:gdLst>
                <a:gd name="T0" fmla="*/ 744014252 w 228"/>
                <a:gd name="T1" fmla="*/ 0 h 208"/>
                <a:gd name="T2" fmla="*/ 0 w 228"/>
                <a:gd name="T3" fmla="*/ 0 h 208"/>
                <a:gd name="T4" fmla="*/ 0 w 228"/>
                <a:gd name="T5" fmla="*/ 153371963 h 208"/>
                <a:gd name="T6" fmla="*/ 32631507 w 228"/>
                <a:gd name="T7" fmla="*/ 153371963 h 208"/>
                <a:gd name="T8" fmla="*/ 32631507 w 228"/>
                <a:gd name="T9" fmla="*/ 678749020 h 208"/>
                <a:gd name="T10" fmla="*/ 711382745 w 228"/>
                <a:gd name="T11" fmla="*/ 678749020 h 208"/>
                <a:gd name="T12" fmla="*/ 711382745 w 228"/>
                <a:gd name="T13" fmla="*/ 153371963 h 208"/>
                <a:gd name="T14" fmla="*/ 744014252 w 228"/>
                <a:gd name="T15" fmla="*/ 153371963 h 208"/>
                <a:gd name="T16" fmla="*/ 744014252 w 228"/>
                <a:gd name="T17" fmla="*/ 0 h 208"/>
                <a:gd name="T18" fmla="*/ 682013666 w 228"/>
                <a:gd name="T19" fmla="*/ 649379959 h 208"/>
                <a:gd name="T20" fmla="*/ 62000586 w 228"/>
                <a:gd name="T21" fmla="*/ 649379959 h 208"/>
                <a:gd name="T22" fmla="*/ 62000586 w 228"/>
                <a:gd name="T23" fmla="*/ 153371963 h 208"/>
                <a:gd name="T24" fmla="*/ 682013666 w 228"/>
                <a:gd name="T25" fmla="*/ 153371963 h 208"/>
                <a:gd name="T26" fmla="*/ 682013666 w 228"/>
                <a:gd name="T27" fmla="*/ 649379959 h 208"/>
                <a:gd name="T28" fmla="*/ 711382745 w 228"/>
                <a:gd name="T29" fmla="*/ 124002902 h 208"/>
                <a:gd name="T30" fmla="*/ 32631507 w 228"/>
                <a:gd name="T31" fmla="*/ 124002902 h 208"/>
                <a:gd name="T32" fmla="*/ 32631507 w 228"/>
                <a:gd name="T33" fmla="*/ 29369061 h 208"/>
                <a:gd name="T34" fmla="*/ 711382745 w 228"/>
                <a:gd name="T35" fmla="*/ 29369061 h 208"/>
                <a:gd name="T36" fmla="*/ 711382745 w 228"/>
                <a:gd name="T37" fmla="*/ 124002902 h 20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28" h="208">
                  <a:moveTo>
                    <a:pt x="228" y="0"/>
                  </a:moveTo>
                  <a:lnTo>
                    <a:pt x="0" y="0"/>
                  </a:lnTo>
                  <a:lnTo>
                    <a:pt x="0" y="47"/>
                  </a:lnTo>
                  <a:lnTo>
                    <a:pt x="10" y="47"/>
                  </a:lnTo>
                  <a:lnTo>
                    <a:pt x="10" y="208"/>
                  </a:lnTo>
                  <a:lnTo>
                    <a:pt x="218" y="208"/>
                  </a:lnTo>
                  <a:lnTo>
                    <a:pt x="218" y="47"/>
                  </a:lnTo>
                  <a:lnTo>
                    <a:pt x="228" y="47"/>
                  </a:lnTo>
                  <a:lnTo>
                    <a:pt x="228" y="0"/>
                  </a:lnTo>
                  <a:close/>
                  <a:moveTo>
                    <a:pt x="209" y="199"/>
                  </a:moveTo>
                  <a:lnTo>
                    <a:pt x="19" y="199"/>
                  </a:lnTo>
                  <a:lnTo>
                    <a:pt x="19" y="47"/>
                  </a:lnTo>
                  <a:lnTo>
                    <a:pt x="209" y="47"/>
                  </a:lnTo>
                  <a:lnTo>
                    <a:pt x="209" y="199"/>
                  </a:lnTo>
                  <a:close/>
                  <a:moveTo>
                    <a:pt x="218" y="38"/>
                  </a:moveTo>
                  <a:lnTo>
                    <a:pt x="10" y="38"/>
                  </a:lnTo>
                  <a:lnTo>
                    <a:pt x="10" y="9"/>
                  </a:lnTo>
                  <a:lnTo>
                    <a:pt x="218" y="9"/>
                  </a:lnTo>
                  <a:lnTo>
                    <a:pt x="218"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836" name="Rectangle 149"/>
            <p:cNvSpPr>
              <a:spLocks noChangeArrowheads="1"/>
            </p:cNvSpPr>
            <p:nvPr/>
          </p:nvSpPr>
          <p:spPr bwMode="auto">
            <a:xfrm>
              <a:off x="1912976" y="6153618"/>
              <a:ext cx="86709" cy="343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grpSp>
      <p:grpSp>
        <p:nvGrpSpPr>
          <p:cNvPr id="28720" name="组合 420"/>
          <p:cNvGrpSpPr>
            <a:grpSpLocks/>
          </p:cNvGrpSpPr>
          <p:nvPr/>
        </p:nvGrpSpPr>
        <p:grpSpPr bwMode="auto">
          <a:xfrm>
            <a:off x="10764841" y="5051425"/>
            <a:ext cx="377825" cy="374650"/>
            <a:chOff x="2588584" y="6034393"/>
            <a:chExt cx="377546" cy="375739"/>
          </a:xfrm>
        </p:grpSpPr>
        <p:sp>
          <p:nvSpPr>
            <p:cNvPr id="28831" name="Freeform 150"/>
            <p:cNvSpPr>
              <a:spLocks noEditPoints="1"/>
            </p:cNvSpPr>
            <p:nvPr/>
          </p:nvSpPr>
          <p:spPr bwMode="auto">
            <a:xfrm>
              <a:off x="2588584" y="6034393"/>
              <a:ext cx="377546" cy="375739"/>
            </a:xfrm>
            <a:custGeom>
              <a:avLst/>
              <a:gdLst>
                <a:gd name="T0" fmla="*/ 0 w 209"/>
                <a:gd name="T1" fmla="*/ 0 h 208"/>
                <a:gd name="T2" fmla="*/ 0 w 209"/>
                <a:gd name="T3" fmla="*/ 678749020 h 208"/>
                <a:gd name="T4" fmla="*/ 682014268 w 209"/>
                <a:gd name="T5" fmla="*/ 678749020 h 208"/>
                <a:gd name="T6" fmla="*/ 682014268 w 209"/>
                <a:gd name="T7" fmla="*/ 0 h 208"/>
                <a:gd name="T8" fmla="*/ 0 w 209"/>
                <a:gd name="T9" fmla="*/ 0 h 208"/>
                <a:gd name="T10" fmla="*/ 649382733 w 209"/>
                <a:gd name="T11" fmla="*/ 29369061 h 208"/>
                <a:gd name="T12" fmla="*/ 649382733 w 209"/>
                <a:gd name="T13" fmla="*/ 215372511 h 208"/>
                <a:gd name="T14" fmla="*/ 32631536 w 209"/>
                <a:gd name="T15" fmla="*/ 215372511 h 208"/>
                <a:gd name="T16" fmla="*/ 32631536 w 209"/>
                <a:gd name="T17" fmla="*/ 29369061 h 208"/>
                <a:gd name="T18" fmla="*/ 649382733 w 209"/>
                <a:gd name="T19" fmla="*/ 29369061 h 208"/>
                <a:gd name="T20" fmla="*/ 649382733 w 209"/>
                <a:gd name="T21" fmla="*/ 244741572 h 208"/>
                <a:gd name="T22" fmla="*/ 649382733 w 209"/>
                <a:gd name="T23" fmla="*/ 430745022 h 208"/>
                <a:gd name="T24" fmla="*/ 32631536 w 209"/>
                <a:gd name="T25" fmla="*/ 430745022 h 208"/>
                <a:gd name="T26" fmla="*/ 32631536 w 209"/>
                <a:gd name="T27" fmla="*/ 244741572 h 208"/>
                <a:gd name="T28" fmla="*/ 649382733 w 209"/>
                <a:gd name="T29" fmla="*/ 244741572 h 208"/>
                <a:gd name="T30" fmla="*/ 32631536 w 209"/>
                <a:gd name="T31" fmla="*/ 649379959 h 208"/>
                <a:gd name="T32" fmla="*/ 32631536 w 209"/>
                <a:gd name="T33" fmla="*/ 463376509 h 208"/>
                <a:gd name="T34" fmla="*/ 649382733 w 209"/>
                <a:gd name="T35" fmla="*/ 463376509 h 208"/>
                <a:gd name="T36" fmla="*/ 649382733 w 209"/>
                <a:gd name="T37" fmla="*/ 649379959 h 208"/>
                <a:gd name="T38" fmla="*/ 32631536 w 209"/>
                <a:gd name="T39" fmla="*/ 649379959 h 20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09" h="208">
                  <a:moveTo>
                    <a:pt x="0" y="0"/>
                  </a:moveTo>
                  <a:lnTo>
                    <a:pt x="0" y="208"/>
                  </a:lnTo>
                  <a:lnTo>
                    <a:pt x="209" y="208"/>
                  </a:lnTo>
                  <a:lnTo>
                    <a:pt x="209" y="0"/>
                  </a:lnTo>
                  <a:lnTo>
                    <a:pt x="0" y="0"/>
                  </a:lnTo>
                  <a:close/>
                  <a:moveTo>
                    <a:pt x="199" y="9"/>
                  </a:moveTo>
                  <a:lnTo>
                    <a:pt x="199" y="66"/>
                  </a:lnTo>
                  <a:lnTo>
                    <a:pt x="10" y="66"/>
                  </a:lnTo>
                  <a:lnTo>
                    <a:pt x="10" y="9"/>
                  </a:lnTo>
                  <a:lnTo>
                    <a:pt x="199" y="9"/>
                  </a:lnTo>
                  <a:close/>
                  <a:moveTo>
                    <a:pt x="199" y="75"/>
                  </a:moveTo>
                  <a:lnTo>
                    <a:pt x="199" y="132"/>
                  </a:lnTo>
                  <a:lnTo>
                    <a:pt x="10" y="132"/>
                  </a:lnTo>
                  <a:lnTo>
                    <a:pt x="10" y="75"/>
                  </a:lnTo>
                  <a:lnTo>
                    <a:pt x="199" y="75"/>
                  </a:lnTo>
                  <a:close/>
                  <a:moveTo>
                    <a:pt x="10" y="199"/>
                  </a:moveTo>
                  <a:lnTo>
                    <a:pt x="10" y="142"/>
                  </a:lnTo>
                  <a:lnTo>
                    <a:pt x="199" y="142"/>
                  </a:lnTo>
                  <a:lnTo>
                    <a:pt x="199" y="199"/>
                  </a:lnTo>
                  <a:lnTo>
                    <a:pt x="10" y="19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832" name="Rectangle 151"/>
            <p:cNvSpPr>
              <a:spLocks noChangeArrowheads="1"/>
            </p:cNvSpPr>
            <p:nvPr/>
          </p:nvSpPr>
          <p:spPr bwMode="auto">
            <a:xfrm>
              <a:off x="2828840" y="6325228"/>
              <a:ext cx="84903" cy="343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sp>
          <p:nvSpPr>
            <p:cNvPr id="28833" name="Rectangle 152"/>
            <p:cNvSpPr>
              <a:spLocks noChangeArrowheads="1"/>
            </p:cNvSpPr>
            <p:nvPr/>
          </p:nvSpPr>
          <p:spPr bwMode="auto">
            <a:xfrm>
              <a:off x="2828840" y="6204198"/>
              <a:ext cx="84903" cy="343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sp>
          <p:nvSpPr>
            <p:cNvPr id="28834" name="Rectangle 153"/>
            <p:cNvSpPr>
              <a:spLocks noChangeArrowheads="1"/>
            </p:cNvSpPr>
            <p:nvPr/>
          </p:nvSpPr>
          <p:spPr bwMode="auto">
            <a:xfrm>
              <a:off x="2828840" y="6084973"/>
              <a:ext cx="84903" cy="343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grpSp>
      <p:grpSp>
        <p:nvGrpSpPr>
          <p:cNvPr id="28721" name="组合 425"/>
          <p:cNvGrpSpPr>
            <a:grpSpLocks/>
          </p:cNvGrpSpPr>
          <p:nvPr/>
        </p:nvGrpSpPr>
        <p:grpSpPr bwMode="auto">
          <a:xfrm>
            <a:off x="10748966" y="4338642"/>
            <a:ext cx="409575" cy="274637"/>
            <a:chOff x="930275" y="6084973"/>
            <a:chExt cx="410062" cy="274578"/>
          </a:xfrm>
        </p:grpSpPr>
        <p:sp>
          <p:nvSpPr>
            <p:cNvPr id="28829" name="Freeform 154"/>
            <p:cNvSpPr>
              <a:spLocks noEditPoints="1"/>
            </p:cNvSpPr>
            <p:nvPr/>
          </p:nvSpPr>
          <p:spPr bwMode="auto">
            <a:xfrm>
              <a:off x="930275" y="6084973"/>
              <a:ext cx="410062" cy="274578"/>
            </a:xfrm>
            <a:custGeom>
              <a:avLst/>
              <a:gdLst>
                <a:gd name="T0" fmla="*/ 875785645 w 96"/>
                <a:gd name="T1" fmla="*/ 0 h 64"/>
                <a:gd name="T2" fmla="*/ 0 w 96"/>
                <a:gd name="T3" fmla="*/ 589008423 h 64"/>
                <a:gd name="T4" fmla="*/ 875785645 w 96"/>
                <a:gd name="T5" fmla="*/ 1178016845 h 64"/>
                <a:gd name="T6" fmla="*/ 1751571290 w 96"/>
                <a:gd name="T7" fmla="*/ 589008423 h 64"/>
                <a:gd name="T8" fmla="*/ 875785645 w 96"/>
                <a:gd name="T9" fmla="*/ 0 h 64"/>
                <a:gd name="T10" fmla="*/ 875785645 w 96"/>
                <a:gd name="T11" fmla="*/ 1104391329 h 64"/>
                <a:gd name="T12" fmla="*/ 91225981 w 96"/>
                <a:gd name="T13" fmla="*/ 589008423 h 64"/>
                <a:gd name="T14" fmla="*/ 875785645 w 96"/>
                <a:gd name="T15" fmla="*/ 73625517 h 64"/>
                <a:gd name="T16" fmla="*/ 1660345309 w 96"/>
                <a:gd name="T17" fmla="*/ 589008423 h 64"/>
                <a:gd name="T18" fmla="*/ 875785645 w 96"/>
                <a:gd name="T19" fmla="*/ 1104391329 h 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 h="64">
                  <a:moveTo>
                    <a:pt x="48" y="0"/>
                  </a:moveTo>
                  <a:cubicBezTo>
                    <a:pt x="19" y="0"/>
                    <a:pt x="0" y="32"/>
                    <a:pt x="0" y="32"/>
                  </a:cubicBezTo>
                  <a:cubicBezTo>
                    <a:pt x="0" y="32"/>
                    <a:pt x="19" y="64"/>
                    <a:pt x="48" y="64"/>
                  </a:cubicBezTo>
                  <a:cubicBezTo>
                    <a:pt x="77" y="64"/>
                    <a:pt x="96" y="32"/>
                    <a:pt x="96" y="32"/>
                  </a:cubicBezTo>
                  <a:cubicBezTo>
                    <a:pt x="96" y="32"/>
                    <a:pt x="77" y="0"/>
                    <a:pt x="48" y="0"/>
                  </a:cubicBezTo>
                  <a:close/>
                  <a:moveTo>
                    <a:pt x="48" y="60"/>
                  </a:moveTo>
                  <a:cubicBezTo>
                    <a:pt x="26" y="60"/>
                    <a:pt x="10" y="39"/>
                    <a:pt x="5" y="32"/>
                  </a:cubicBezTo>
                  <a:cubicBezTo>
                    <a:pt x="10" y="25"/>
                    <a:pt x="26" y="4"/>
                    <a:pt x="48" y="4"/>
                  </a:cubicBezTo>
                  <a:cubicBezTo>
                    <a:pt x="70" y="4"/>
                    <a:pt x="86" y="25"/>
                    <a:pt x="91" y="32"/>
                  </a:cubicBezTo>
                  <a:cubicBezTo>
                    <a:pt x="86" y="39"/>
                    <a:pt x="70" y="60"/>
                    <a:pt x="48"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830" name="Freeform 155"/>
            <p:cNvSpPr>
              <a:spLocks noEditPoints="1"/>
            </p:cNvSpPr>
            <p:nvPr/>
          </p:nvSpPr>
          <p:spPr bwMode="auto">
            <a:xfrm>
              <a:off x="1049500" y="6137359"/>
              <a:ext cx="171612" cy="169805"/>
            </a:xfrm>
            <a:custGeom>
              <a:avLst/>
              <a:gdLst>
                <a:gd name="T0" fmla="*/ 368133482 w 40"/>
                <a:gd name="T1" fmla="*/ 0 h 40"/>
                <a:gd name="T2" fmla="*/ 0 w 40"/>
                <a:gd name="T3" fmla="*/ 360423848 h 40"/>
                <a:gd name="T4" fmla="*/ 368133482 w 40"/>
                <a:gd name="T5" fmla="*/ 720843451 h 40"/>
                <a:gd name="T6" fmla="*/ 736266964 w 40"/>
                <a:gd name="T7" fmla="*/ 360423848 h 40"/>
                <a:gd name="T8" fmla="*/ 368133482 w 40"/>
                <a:gd name="T9" fmla="*/ 0 h 40"/>
                <a:gd name="T10" fmla="*/ 368133482 w 40"/>
                <a:gd name="T11" fmla="*/ 648761228 h 40"/>
                <a:gd name="T12" fmla="*/ 73625838 w 40"/>
                <a:gd name="T13" fmla="*/ 360423848 h 40"/>
                <a:gd name="T14" fmla="*/ 368133482 w 40"/>
                <a:gd name="T15" fmla="*/ 72086468 h 40"/>
                <a:gd name="T16" fmla="*/ 662641125 w 40"/>
                <a:gd name="T17" fmla="*/ 360423848 h 40"/>
                <a:gd name="T18" fmla="*/ 368133482 w 40"/>
                <a:gd name="T19" fmla="*/ 648761228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40">
                  <a:moveTo>
                    <a:pt x="20" y="0"/>
                  </a:moveTo>
                  <a:cubicBezTo>
                    <a:pt x="9" y="0"/>
                    <a:pt x="0" y="9"/>
                    <a:pt x="0" y="20"/>
                  </a:cubicBezTo>
                  <a:cubicBezTo>
                    <a:pt x="0" y="31"/>
                    <a:pt x="9" y="40"/>
                    <a:pt x="20" y="40"/>
                  </a:cubicBezTo>
                  <a:cubicBezTo>
                    <a:pt x="31" y="40"/>
                    <a:pt x="40" y="31"/>
                    <a:pt x="40" y="20"/>
                  </a:cubicBezTo>
                  <a:cubicBezTo>
                    <a:pt x="40" y="9"/>
                    <a:pt x="31" y="0"/>
                    <a:pt x="20" y="0"/>
                  </a:cubicBezTo>
                  <a:close/>
                  <a:moveTo>
                    <a:pt x="20" y="36"/>
                  </a:moveTo>
                  <a:cubicBezTo>
                    <a:pt x="11" y="36"/>
                    <a:pt x="4" y="29"/>
                    <a:pt x="4" y="20"/>
                  </a:cubicBezTo>
                  <a:cubicBezTo>
                    <a:pt x="4" y="11"/>
                    <a:pt x="11" y="4"/>
                    <a:pt x="20" y="4"/>
                  </a:cubicBezTo>
                  <a:cubicBezTo>
                    <a:pt x="29" y="4"/>
                    <a:pt x="36" y="11"/>
                    <a:pt x="36" y="20"/>
                  </a:cubicBezTo>
                  <a:cubicBezTo>
                    <a:pt x="36" y="29"/>
                    <a:pt x="29" y="36"/>
                    <a:pt x="20"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sp>
        <p:nvSpPr>
          <p:cNvPr id="28722" name="Freeform 156"/>
          <p:cNvSpPr>
            <a:spLocks/>
          </p:cNvSpPr>
          <p:nvPr/>
        </p:nvSpPr>
        <p:spPr bwMode="auto">
          <a:xfrm>
            <a:off x="7489827" y="1762125"/>
            <a:ext cx="387351" cy="419100"/>
          </a:xfrm>
          <a:custGeom>
            <a:avLst/>
            <a:gdLst>
              <a:gd name="T0" fmla="*/ 853847098 w 91"/>
              <a:gd name="T1" fmla="*/ 713248329 h 98"/>
              <a:gd name="T2" fmla="*/ 799345676 w 91"/>
              <a:gd name="T3" fmla="*/ 658384717 h 98"/>
              <a:gd name="T4" fmla="*/ 345171416 w 91"/>
              <a:gd name="T5" fmla="*/ 1133879327 h 98"/>
              <a:gd name="T6" fmla="*/ 254335713 w 91"/>
              <a:gd name="T7" fmla="*/ 1316765158 h 98"/>
              <a:gd name="T8" fmla="*/ 345171416 w 91"/>
              <a:gd name="T9" fmla="*/ 1499650990 h 98"/>
              <a:gd name="T10" fmla="*/ 508675682 w 91"/>
              <a:gd name="T11" fmla="*/ 1572801046 h 98"/>
              <a:gd name="T12" fmla="*/ 690342832 w 91"/>
              <a:gd name="T13" fmla="*/ 1499650990 h 98"/>
              <a:gd name="T14" fmla="*/ 1526022789 w 91"/>
              <a:gd name="T15" fmla="*/ 658384717 h 98"/>
              <a:gd name="T16" fmla="*/ 1526022789 w 91"/>
              <a:gd name="T17" fmla="*/ 146308665 h 98"/>
              <a:gd name="T18" fmla="*/ 999184223 w 91"/>
              <a:gd name="T19" fmla="*/ 146308665 h 98"/>
              <a:gd name="T20" fmla="*/ 181671407 w 91"/>
              <a:gd name="T21" fmla="*/ 969284216 h 98"/>
              <a:gd name="T22" fmla="*/ 181671407 w 91"/>
              <a:gd name="T23" fmla="*/ 969284216 h 98"/>
              <a:gd name="T24" fmla="*/ 181671407 w 91"/>
              <a:gd name="T25" fmla="*/ 1645955379 h 98"/>
              <a:gd name="T26" fmla="*/ 508675682 w 91"/>
              <a:gd name="T27" fmla="*/ 1792264044 h 98"/>
              <a:gd name="T28" fmla="*/ 508675682 w 91"/>
              <a:gd name="T29" fmla="*/ 1792264044 h 98"/>
              <a:gd name="T30" fmla="*/ 853847098 w 91"/>
              <a:gd name="T31" fmla="*/ 1645955379 h 98"/>
              <a:gd name="T32" fmla="*/ 853847098 w 91"/>
              <a:gd name="T33" fmla="*/ 1645955379 h 98"/>
              <a:gd name="T34" fmla="*/ 1308021358 w 91"/>
              <a:gd name="T35" fmla="*/ 1188747214 h 98"/>
              <a:gd name="T36" fmla="*/ 1271687076 w 91"/>
              <a:gd name="T37" fmla="*/ 1133879327 h 98"/>
              <a:gd name="T38" fmla="*/ 799345676 w 91"/>
              <a:gd name="T39" fmla="*/ 1591091767 h 98"/>
              <a:gd name="T40" fmla="*/ 799345676 w 91"/>
              <a:gd name="T41" fmla="*/ 1591091767 h 98"/>
              <a:gd name="T42" fmla="*/ 508675682 w 91"/>
              <a:gd name="T43" fmla="*/ 1719109711 h 98"/>
              <a:gd name="T44" fmla="*/ 508675682 w 91"/>
              <a:gd name="T45" fmla="*/ 1719109711 h 98"/>
              <a:gd name="T46" fmla="*/ 236168572 w 91"/>
              <a:gd name="T47" fmla="*/ 1591091767 h 98"/>
              <a:gd name="T48" fmla="*/ 236168572 w 91"/>
              <a:gd name="T49" fmla="*/ 1024152104 h 98"/>
              <a:gd name="T50" fmla="*/ 236168572 w 91"/>
              <a:gd name="T51" fmla="*/ 1024152104 h 98"/>
              <a:gd name="T52" fmla="*/ 1053681388 w 91"/>
              <a:gd name="T53" fmla="*/ 201172277 h 98"/>
              <a:gd name="T54" fmla="*/ 1471521367 w 91"/>
              <a:gd name="T55" fmla="*/ 201172277 h 98"/>
              <a:gd name="T56" fmla="*/ 1471521367 w 91"/>
              <a:gd name="T57" fmla="*/ 621807551 h 98"/>
              <a:gd name="T58" fmla="*/ 654008551 w 91"/>
              <a:gd name="T59" fmla="*/ 1444783102 h 98"/>
              <a:gd name="T60" fmla="*/ 381505697 w 91"/>
              <a:gd name="T61" fmla="*/ 1444783102 h 98"/>
              <a:gd name="T62" fmla="*/ 327004275 w 91"/>
              <a:gd name="T63" fmla="*/ 1316765158 h 98"/>
              <a:gd name="T64" fmla="*/ 381505697 w 91"/>
              <a:gd name="T65" fmla="*/ 1188747214 h 98"/>
              <a:gd name="T66" fmla="*/ 853847098 w 91"/>
              <a:gd name="T67" fmla="*/ 713248329 h 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91" h="98">
                <a:moveTo>
                  <a:pt x="47" y="39"/>
                </a:moveTo>
                <a:cubicBezTo>
                  <a:pt x="44" y="36"/>
                  <a:pt x="44" y="36"/>
                  <a:pt x="44" y="36"/>
                </a:cubicBezTo>
                <a:cubicBezTo>
                  <a:pt x="19" y="62"/>
                  <a:pt x="19" y="62"/>
                  <a:pt x="19" y="62"/>
                </a:cubicBezTo>
                <a:cubicBezTo>
                  <a:pt x="16" y="64"/>
                  <a:pt x="14" y="68"/>
                  <a:pt x="14" y="72"/>
                </a:cubicBezTo>
                <a:cubicBezTo>
                  <a:pt x="14" y="75"/>
                  <a:pt x="16" y="79"/>
                  <a:pt x="19" y="82"/>
                </a:cubicBezTo>
                <a:cubicBezTo>
                  <a:pt x="21" y="84"/>
                  <a:pt x="25" y="86"/>
                  <a:pt x="28" y="86"/>
                </a:cubicBezTo>
                <a:cubicBezTo>
                  <a:pt x="32" y="86"/>
                  <a:pt x="36" y="84"/>
                  <a:pt x="38" y="82"/>
                </a:cubicBezTo>
                <a:cubicBezTo>
                  <a:pt x="84" y="36"/>
                  <a:pt x="84" y="36"/>
                  <a:pt x="84" y="36"/>
                </a:cubicBezTo>
                <a:cubicBezTo>
                  <a:pt x="91" y="29"/>
                  <a:pt x="91" y="16"/>
                  <a:pt x="84" y="8"/>
                </a:cubicBezTo>
                <a:cubicBezTo>
                  <a:pt x="76" y="0"/>
                  <a:pt x="63" y="0"/>
                  <a:pt x="55" y="8"/>
                </a:cubicBezTo>
                <a:cubicBezTo>
                  <a:pt x="10" y="53"/>
                  <a:pt x="10" y="53"/>
                  <a:pt x="10" y="53"/>
                </a:cubicBezTo>
                <a:cubicBezTo>
                  <a:pt x="10" y="53"/>
                  <a:pt x="10" y="53"/>
                  <a:pt x="10" y="53"/>
                </a:cubicBezTo>
                <a:cubicBezTo>
                  <a:pt x="0" y="63"/>
                  <a:pt x="0" y="80"/>
                  <a:pt x="10" y="90"/>
                </a:cubicBezTo>
                <a:cubicBezTo>
                  <a:pt x="15" y="95"/>
                  <a:pt x="22" y="98"/>
                  <a:pt x="28" y="98"/>
                </a:cubicBezTo>
                <a:cubicBezTo>
                  <a:pt x="28" y="98"/>
                  <a:pt x="28" y="98"/>
                  <a:pt x="28" y="98"/>
                </a:cubicBezTo>
                <a:cubicBezTo>
                  <a:pt x="35" y="98"/>
                  <a:pt x="42" y="95"/>
                  <a:pt x="47" y="90"/>
                </a:cubicBezTo>
                <a:cubicBezTo>
                  <a:pt x="47" y="90"/>
                  <a:pt x="47" y="90"/>
                  <a:pt x="47" y="90"/>
                </a:cubicBezTo>
                <a:cubicBezTo>
                  <a:pt x="72" y="65"/>
                  <a:pt x="72" y="65"/>
                  <a:pt x="72" y="65"/>
                </a:cubicBezTo>
                <a:cubicBezTo>
                  <a:pt x="70" y="62"/>
                  <a:pt x="70" y="62"/>
                  <a:pt x="70" y="62"/>
                </a:cubicBezTo>
                <a:cubicBezTo>
                  <a:pt x="44" y="87"/>
                  <a:pt x="44" y="87"/>
                  <a:pt x="44" y="87"/>
                </a:cubicBezTo>
                <a:cubicBezTo>
                  <a:pt x="44" y="87"/>
                  <a:pt x="44" y="87"/>
                  <a:pt x="44" y="87"/>
                </a:cubicBezTo>
                <a:cubicBezTo>
                  <a:pt x="40" y="91"/>
                  <a:pt x="34" y="94"/>
                  <a:pt x="28" y="94"/>
                </a:cubicBezTo>
                <a:cubicBezTo>
                  <a:pt x="28" y="94"/>
                  <a:pt x="28" y="94"/>
                  <a:pt x="28" y="94"/>
                </a:cubicBezTo>
                <a:cubicBezTo>
                  <a:pt x="23" y="94"/>
                  <a:pt x="17" y="91"/>
                  <a:pt x="13" y="87"/>
                </a:cubicBezTo>
                <a:cubicBezTo>
                  <a:pt x="4" y="79"/>
                  <a:pt x="4" y="65"/>
                  <a:pt x="13" y="56"/>
                </a:cubicBezTo>
                <a:cubicBezTo>
                  <a:pt x="13" y="56"/>
                  <a:pt x="13" y="56"/>
                  <a:pt x="13" y="56"/>
                </a:cubicBezTo>
                <a:cubicBezTo>
                  <a:pt x="58" y="11"/>
                  <a:pt x="58" y="11"/>
                  <a:pt x="58" y="11"/>
                </a:cubicBezTo>
                <a:cubicBezTo>
                  <a:pt x="64" y="5"/>
                  <a:pt x="75" y="5"/>
                  <a:pt x="81" y="11"/>
                </a:cubicBezTo>
                <a:cubicBezTo>
                  <a:pt x="87" y="17"/>
                  <a:pt x="87" y="27"/>
                  <a:pt x="81" y="34"/>
                </a:cubicBezTo>
                <a:cubicBezTo>
                  <a:pt x="36" y="79"/>
                  <a:pt x="36" y="79"/>
                  <a:pt x="36" y="79"/>
                </a:cubicBezTo>
                <a:cubicBezTo>
                  <a:pt x="32" y="83"/>
                  <a:pt x="25" y="83"/>
                  <a:pt x="21" y="79"/>
                </a:cubicBezTo>
                <a:cubicBezTo>
                  <a:pt x="20" y="77"/>
                  <a:pt x="18" y="74"/>
                  <a:pt x="18" y="72"/>
                </a:cubicBezTo>
                <a:cubicBezTo>
                  <a:pt x="18" y="69"/>
                  <a:pt x="20" y="67"/>
                  <a:pt x="21" y="65"/>
                </a:cubicBezTo>
                <a:lnTo>
                  <a:pt x="47"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nvGrpSpPr>
          <p:cNvPr id="28723" name="组合 429"/>
          <p:cNvGrpSpPr>
            <a:grpSpLocks/>
          </p:cNvGrpSpPr>
          <p:nvPr/>
        </p:nvGrpSpPr>
        <p:grpSpPr bwMode="auto">
          <a:xfrm>
            <a:off x="8313737" y="1770066"/>
            <a:ext cx="411163" cy="371475"/>
            <a:chOff x="8313182" y="1115464"/>
            <a:chExt cx="411868" cy="372126"/>
          </a:xfrm>
        </p:grpSpPr>
        <p:sp>
          <p:nvSpPr>
            <p:cNvPr id="28823" name="Freeform 157"/>
            <p:cNvSpPr>
              <a:spLocks/>
            </p:cNvSpPr>
            <p:nvPr/>
          </p:nvSpPr>
          <p:spPr bwMode="auto">
            <a:xfrm>
              <a:off x="8381826" y="1343075"/>
              <a:ext cx="86709" cy="84903"/>
            </a:xfrm>
            <a:custGeom>
              <a:avLst/>
              <a:gdLst>
                <a:gd name="T0" fmla="*/ 107685352 w 48"/>
                <a:gd name="T1" fmla="*/ 0 h 47"/>
                <a:gd name="T2" fmla="*/ 48949037 w 48"/>
                <a:gd name="T3" fmla="*/ 0 h 47"/>
                <a:gd name="T4" fmla="*/ 48949037 w 48"/>
                <a:gd name="T5" fmla="*/ 45685040 h 47"/>
                <a:gd name="T6" fmla="*/ 0 w 48"/>
                <a:gd name="T7" fmla="*/ 45685040 h 47"/>
                <a:gd name="T8" fmla="*/ 0 w 48"/>
                <a:gd name="T9" fmla="*/ 107687714 h 47"/>
                <a:gd name="T10" fmla="*/ 48949037 w 48"/>
                <a:gd name="T11" fmla="*/ 107687714 h 47"/>
                <a:gd name="T12" fmla="*/ 48949037 w 48"/>
                <a:gd name="T13" fmla="*/ 153372753 h 47"/>
                <a:gd name="T14" fmla="*/ 107685352 w 48"/>
                <a:gd name="T15" fmla="*/ 153372753 h 47"/>
                <a:gd name="T16" fmla="*/ 107685352 w 48"/>
                <a:gd name="T17" fmla="*/ 107687714 h 47"/>
                <a:gd name="T18" fmla="*/ 156634389 w 48"/>
                <a:gd name="T19" fmla="*/ 107687714 h 47"/>
                <a:gd name="T20" fmla="*/ 156634389 w 48"/>
                <a:gd name="T21" fmla="*/ 45685040 h 47"/>
                <a:gd name="T22" fmla="*/ 107685352 w 48"/>
                <a:gd name="T23" fmla="*/ 45685040 h 47"/>
                <a:gd name="T24" fmla="*/ 107685352 w 48"/>
                <a:gd name="T25" fmla="*/ 0 h 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8" h="47">
                  <a:moveTo>
                    <a:pt x="33" y="0"/>
                  </a:moveTo>
                  <a:lnTo>
                    <a:pt x="15" y="0"/>
                  </a:lnTo>
                  <a:lnTo>
                    <a:pt x="15" y="14"/>
                  </a:lnTo>
                  <a:lnTo>
                    <a:pt x="0" y="14"/>
                  </a:lnTo>
                  <a:lnTo>
                    <a:pt x="0" y="33"/>
                  </a:lnTo>
                  <a:lnTo>
                    <a:pt x="15" y="33"/>
                  </a:lnTo>
                  <a:lnTo>
                    <a:pt x="15" y="47"/>
                  </a:lnTo>
                  <a:lnTo>
                    <a:pt x="33" y="47"/>
                  </a:lnTo>
                  <a:lnTo>
                    <a:pt x="33" y="33"/>
                  </a:lnTo>
                  <a:lnTo>
                    <a:pt x="48" y="33"/>
                  </a:lnTo>
                  <a:lnTo>
                    <a:pt x="48" y="14"/>
                  </a:lnTo>
                  <a:lnTo>
                    <a:pt x="33" y="14"/>
                  </a:lnTo>
                  <a:lnTo>
                    <a:pt x="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824" name="Freeform 158"/>
            <p:cNvSpPr>
              <a:spLocks noEditPoints="1"/>
            </p:cNvSpPr>
            <p:nvPr/>
          </p:nvSpPr>
          <p:spPr bwMode="auto">
            <a:xfrm>
              <a:off x="8313182" y="1115464"/>
              <a:ext cx="411868" cy="372126"/>
            </a:xfrm>
            <a:custGeom>
              <a:avLst/>
              <a:gdLst>
                <a:gd name="T0" fmla="*/ 1325275386 w 96"/>
                <a:gd name="T1" fmla="*/ 713519525 h 87"/>
                <a:gd name="T2" fmla="*/ 920331917 w 96"/>
                <a:gd name="T3" fmla="*/ 713519525 h 87"/>
                <a:gd name="T4" fmla="*/ 920331917 w 96"/>
                <a:gd name="T5" fmla="*/ 530566130 h 87"/>
                <a:gd name="T6" fmla="*/ 1214834698 w 96"/>
                <a:gd name="T7" fmla="*/ 530566130 h 87"/>
                <a:gd name="T8" fmla="*/ 1214834698 w 96"/>
                <a:gd name="T9" fmla="*/ 237839842 h 87"/>
                <a:gd name="T10" fmla="*/ 717855892 w 96"/>
                <a:gd name="T11" fmla="*/ 237839842 h 87"/>
                <a:gd name="T12" fmla="*/ 901922275 w 96"/>
                <a:gd name="T13" fmla="*/ 36592390 h 87"/>
                <a:gd name="T14" fmla="*/ 865111573 w 96"/>
                <a:gd name="T15" fmla="*/ 0 h 87"/>
                <a:gd name="T16" fmla="*/ 533789509 w 96"/>
                <a:gd name="T17" fmla="*/ 311020344 h 87"/>
                <a:gd name="T18" fmla="*/ 1141209003 w 96"/>
                <a:gd name="T19" fmla="*/ 311020344 h 87"/>
                <a:gd name="T20" fmla="*/ 1141209003 w 96"/>
                <a:gd name="T21" fmla="*/ 457385627 h 87"/>
                <a:gd name="T22" fmla="*/ 846701931 w 96"/>
                <a:gd name="T23" fmla="*/ 457385627 h 87"/>
                <a:gd name="T24" fmla="*/ 846701931 w 96"/>
                <a:gd name="T25" fmla="*/ 713519525 h 87"/>
                <a:gd name="T26" fmla="*/ 441758462 w 96"/>
                <a:gd name="T27" fmla="*/ 713519525 h 87"/>
                <a:gd name="T28" fmla="*/ 0 w 96"/>
                <a:gd name="T29" fmla="*/ 1152611096 h 87"/>
                <a:gd name="T30" fmla="*/ 441758462 w 96"/>
                <a:gd name="T31" fmla="*/ 1591698389 h 87"/>
                <a:gd name="T32" fmla="*/ 736265534 w 96"/>
                <a:gd name="T33" fmla="*/ 1481925497 h 87"/>
                <a:gd name="T34" fmla="*/ 1030768315 w 96"/>
                <a:gd name="T35" fmla="*/ 1481925497 h 87"/>
                <a:gd name="T36" fmla="*/ 1325275386 w 96"/>
                <a:gd name="T37" fmla="*/ 1591698389 h 87"/>
                <a:gd name="T38" fmla="*/ 1767033848 w 96"/>
                <a:gd name="T39" fmla="*/ 1152611096 h 87"/>
                <a:gd name="T40" fmla="*/ 1325275386 w 96"/>
                <a:gd name="T41" fmla="*/ 713519525 h 87"/>
                <a:gd name="T42" fmla="*/ 1325275386 w 96"/>
                <a:gd name="T43" fmla="*/ 1518517887 h 87"/>
                <a:gd name="T44" fmla="*/ 1067583307 w 96"/>
                <a:gd name="T45" fmla="*/ 1427039050 h 87"/>
                <a:gd name="T46" fmla="*/ 1067583307 w 96"/>
                <a:gd name="T47" fmla="*/ 1408744994 h 87"/>
                <a:gd name="T48" fmla="*/ 699450541 w 96"/>
                <a:gd name="T49" fmla="*/ 1408744994 h 87"/>
                <a:gd name="T50" fmla="*/ 699450541 w 96"/>
                <a:gd name="T51" fmla="*/ 1427039050 h 87"/>
                <a:gd name="T52" fmla="*/ 441758462 w 96"/>
                <a:gd name="T53" fmla="*/ 1518517887 h 87"/>
                <a:gd name="T54" fmla="*/ 73625695 w 96"/>
                <a:gd name="T55" fmla="*/ 1152611096 h 87"/>
                <a:gd name="T56" fmla="*/ 441758462 w 96"/>
                <a:gd name="T57" fmla="*/ 786700028 h 87"/>
                <a:gd name="T58" fmla="*/ 846701931 w 96"/>
                <a:gd name="T59" fmla="*/ 786700028 h 87"/>
                <a:gd name="T60" fmla="*/ 920331917 w 96"/>
                <a:gd name="T61" fmla="*/ 786700028 h 87"/>
                <a:gd name="T62" fmla="*/ 1325275386 w 96"/>
                <a:gd name="T63" fmla="*/ 786700028 h 87"/>
                <a:gd name="T64" fmla="*/ 1693408153 w 96"/>
                <a:gd name="T65" fmla="*/ 1152611096 h 87"/>
                <a:gd name="T66" fmla="*/ 1325275386 w 96"/>
                <a:gd name="T67" fmla="*/ 1518517887 h 8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96" h="87">
                  <a:moveTo>
                    <a:pt x="72" y="39"/>
                  </a:moveTo>
                  <a:cubicBezTo>
                    <a:pt x="50" y="39"/>
                    <a:pt x="50" y="39"/>
                    <a:pt x="50" y="39"/>
                  </a:cubicBezTo>
                  <a:cubicBezTo>
                    <a:pt x="50" y="29"/>
                    <a:pt x="50" y="29"/>
                    <a:pt x="50" y="29"/>
                  </a:cubicBezTo>
                  <a:cubicBezTo>
                    <a:pt x="66" y="29"/>
                    <a:pt x="66" y="29"/>
                    <a:pt x="66" y="29"/>
                  </a:cubicBezTo>
                  <a:cubicBezTo>
                    <a:pt x="66" y="13"/>
                    <a:pt x="66" y="13"/>
                    <a:pt x="66" y="13"/>
                  </a:cubicBezTo>
                  <a:cubicBezTo>
                    <a:pt x="39" y="13"/>
                    <a:pt x="39" y="13"/>
                    <a:pt x="39" y="13"/>
                  </a:cubicBezTo>
                  <a:cubicBezTo>
                    <a:pt x="49" y="2"/>
                    <a:pt x="49" y="2"/>
                    <a:pt x="49" y="2"/>
                  </a:cubicBezTo>
                  <a:cubicBezTo>
                    <a:pt x="47" y="0"/>
                    <a:pt x="47" y="0"/>
                    <a:pt x="47" y="0"/>
                  </a:cubicBezTo>
                  <a:cubicBezTo>
                    <a:pt x="29" y="17"/>
                    <a:pt x="29" y="17"/>
                    <a:pt x="29" y="17"/>
                  </a:cubicBezTo>
                  <a:cubicBezTo>
                    <a:pt x="62" y="17"/>
                    <a:pt x="62" y="17"/>
                    <a:pt x="62" y="17"/>
                  </a:cubicBezTo>
                  <a:cubicBezTo>
                    <a:pt x="62" y="25"/>
                    <a:pt x="62" y="25"/>
                    <a:pt x="62" y="25"/>
                  </a:cubicBezTo>
                  <a:cubicBezTo>
                    <a:pt x="46" y="25"/>
                    <a:pt x="46" y="25"/>
                    <a:pt x="46" y="25"/>
                  </a:cubicBezTo>
                  <a:cubicBezTo>
                    <a:pt x="46" y="39"/>
                    <a:pt x="46" y="39"/>
                    <a:pt x="46" y="39"/>
                  </a:cubicBezTo>
                  <a:cubicBezTo>
                    <a:pt x="24" y="39"/>
                    <a:pt x="24" y="39"/>
                    <a:pt x="24" y="39"/>
                  </a:cubicBezTo>
                  <a:cubicBezTo>
                    <a:pt x="11" y="39"/>
                    <a:pt x="0" y="50"/>
                    <a:pt x="0" y="63"/>
                  </a:cubicBezTo>
                  <a:cubicBezTo>
                    <a:pt x="0" y="76"/>
                    <a:pt x="11" y="87"/>
                    <a:pt x="24" y="87"/>
                  </a:cubicBezTo>
                  <a:cubicBezTo>
                    <a:pt x="30" y="87"/>
                    <a:pt x="35" y="85"/>
                    <a:pt x="40" y="81"/>
                  </a:cubicBezTo>
                  <a:cubicBezTo>
                    <a:pt x="56" y="81"/>
                    <a:pt x="56" y="81"/>
                    <a:pt x="56" y="81"/>
                  </a:cubicBezTo>
                  <a:cubicBezTo>
                    <a:pt x="61" y="85"/>
                    <a:pt x="66" y="87"/>
                    <a:pt x="72" y="87"/>
                  </a:cubicBezTo>
                  <a:cubicBezTo>
                    <a:pt x="85" y="87"/>
                    <a:pt x="96" y="76"/>
                    <a:pt x="96" y="63"/>
                  </a:cubicBezTo>
                  <a:cubicBezTo>
                    <a:pt x="96" y="50"/>
                    <a:pt x="85" y="39"/>
                    <a:pt x="72" y="39"/>
                  </a:cubicBezTo>
                  <a:close/>
                  <a:moveTo>
                    <a:pt x="72" y="83"/>
                  </a:moveTo>
                  <a:cubicBezTo>
                    <a:pt x="67" y="83"/>
                    <a:pt x="62" y="81"/>
                    <a:pt x="58" y="78"/>
                  </a:cubicBezTo>
                  <a:cubicBezTo>
                    <a:pt x="58" y="77"/>
                    <a:pt x="58" y="77"/>
                    <a:pt x="58" y="77"/>
                  </a:cubicBezTo>
                  <a:cubicBezTo>
                    <a:pt x="38" y="77"/>
                    <a:pt x="38" y="77"/>
                    <a:pt x="38" y="77"/>
                  </a:cubicBezTo>
                  <a:cubicBezTo>
                    <a:pt x="38" y="78"/>
                    <a:pt x="38" y="78"/>
                    <a:pt x="38" y="78"/>
                  </a:cubicBezTo>
                  <a:cubicBezTo>
                    <a:pt x="34" y="81"/>
                    <a:pt x="29" y="83"/>
                    <a:pt x="24" y="83"/>
                  </a:cubicBezTo>
                  <a:cubicBezTo>
                    <a:pt x="13" y="83"/>
                    <a:pt x="4" y="74"/>
                    <a:pt x="4" y="63"/>
                  </a:cubicBezTo>
                  <a:cubicBezTo>
                    <a:pt x="4" y="52"/>
                    <a:pt x="13" y="43"/>
                    <a:pt x="24" y="43"/>
                  </a:cubicBezTo>
                  <a:cubicBezTo>
                    <a:pt x="46" y="43"/>
                    <a:pt x="46" y="43"/>
                    <a:pt x="46" y="43"/>
                  </a:cubicBezTo>
                  <a:cubicBezTo>
                    <a:pt x="50" y="43"/>
                    <a:pt x="50" y="43"/>
                    <a:pt x="50" y="43"/>
                  </a:cubicBezTo>
                  <a:cubicBezTo>
                    <a:pt x="72" y="43"/>
                    <a:pt x="72" y="43"/>
                    <a:pt x="72" y="43"/>
                  </a:cubicBezTo>
                  <a:cubicBezTo>
                    <a:pt x="83" y="43"/>
                    <a:pt x="92" y="52"/>
                    <a:pt x="92" y="63"/>
                  </a:cubicBezTo>
                  <a:cubicBezTo>
                    <a:pt x="92" y="74"/>
                    <a:pt x="83" y="83"/>
                    <a:pt x="72" y="8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825" name="Oval 159"/>
            <p:cNvSpPr>
              <a:spLocks noChangeArrowheads="1"/>
            </p:cNvSpPr>
            <p:nvPr/>
          </p:nvSpPr>
          <p:spPr bwMode="auto">
            <a:xfrm>
              <a:off x="8604018" y="1334043"/>
              <a:ext cx="34323" cy="3432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sp>
          <p:nvSpPr>
            <p:cNvPr id="28826" name="Oval 160"/>
            <p:cNvSpPr>
              <a:spLocks noChangeArrowheads="1"/>
            </p:cNvSpPr>
            <p:nvPr/>
          </p:nvSpPr>
          <p:spPr bwMode="auto">
            <a:xfrm>
              <a:off x="8604018" y="1402688"/>
              <a:ext cx="34323" cy="3432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sp>
          <p:nvSpPr>
            <p:cNvPr id="28827" name="Oval 161"/>
            <p:cNvSpPr>
              <a:spLocks noChangeArrowheads="1"/>
            </p:cNvSpPr>
            <p:nvPr/>
          </p:nvSpPr>
          <p:spPr bwMode="auto">
            <a:xfrm>
              <a:off x="8638340" y="1368365"/>
              <a:ext cx="34323" cy="3432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sp>
          <p:nvSpPr>
            <p:cNvPr id="28828" name="Oval 162"/>
            <p:cNvSpPr>
              <a:spLocks noChangeArrowheads="1"/>
            </p:cNvSpPr>
            <p:nvPr/>
          </p:nvSpPr>
          <p:spPr bwMode="auto">
            <a:xfrm>
              <a:off x="8571503" y="1368365"/>
              <a:ext cx="32516" cy="3432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grpSp>
      <p:grpSp>
        <p:nvGrpSpPr>
          <p:cNvPr id="28724" name="组合 436"/>
          <p:cNvGrpSpPr>
            <a:grpSpLocks/>
          </p:cNvGrpSpPr>
          <p:nvPr/>
        </p:nvGrpSpPr>
        <p:grpSpPr bwMode="auto">
          <a:xfrm>
            <a:off x="9185277" y="1784352"/>
            <a:ext cx="309563" cy="409575"/>
            <a:chOff x="9185691" y="1129916"/>
            <a:chExt cx="308901" cy="410062"/>
          </a:xfrm>
        </p:grpSpPr>
        <p:sp>
          <p:nvSpPr>
            <p:cNvPr id="28819" name="Freeform 163"/>
            <p:cNvSpPr>
              <a:spLocks noEditPoints="1"/>
            </p:cNvSpPr>
            <p:nvPr/>
          </p:nvSpPr>
          <p:spPr bwMode="auto">
            <a:xfrm>
              <a:off x="9185691" y="1129916"/>
              <a:ext cx="308901" cy="410062"/>
            </a:xfrm>
            <a:custGeom>
              <a:avLst/>
              <a:gdLst>
                <a:gd name="T0" fmla="*/ 184066383 w 72"/>
                <a:gd name="T1" fmla="*/ 0 h 96"/>
                <a:gd name="T2" fmla="*/ 55220344 w 72"/>
                <a:gd name="T3" fmla="*/ 54734734 h 96"/>
                <a:gd name="T4" fmla="*/ 0 w 72"/>
                <a:gd name="T5" fmla="*/ 182456233 h 96"/>
                <a:gd name="T6" fmla="*/ 0 w 72"/>
                <a:gd name="T7" fmla="*/ 1569115057 h 96"/>
                <a:gd name="T8" fmla="*/ 55220344 w 72"/>
                <a:gd name="T9" fmla="*/ 1696836556 h 96"/>
                <a:gd name="T10" fmla="*/ 184066383 w 72"/>
                <a:gd name="T11" fmla="*/ 1751571290 h 96"/>
                <a:gd name="T12" fmla="*/ 1325275386 w 72"/>
                <a:gd name="T13" fmla="*/ 1751571290 h 96"/>
                <a:gd name="T14" fmla="*/ 1325275386 w 72"/>
                <a:gd name="T15" fmla="*/ 291929972 h 96"/>
                <a:gd name="T16" fmla="*/ 184066383 w 72"/>
                <a:gd name="T17" fmla="*/ 291929972 h 96"/>
                <a:gd name="T18" fmla="*/ 110440688 w 72"/>
                <a:gd name="T19" fmla="*/ 255438726 h 96"/>
                <a:gd name="T20" fmla="*/ 73625695 w 72"/>
                <a:gd name="T21" fmla="*/ 182456233 h 96"/>
                <a:gd name="T22" fmla="*/ 110440688 w 72"/>
                <a:gd name="T23" fmla="*/ 109473740 h 96"/>
                <a:gd name="T24" fmla="*/ 184066383 w 72"/>
                <a:gd name="T25" fmla="*/ 72982493 h 96"/>
                <a:gd name="T26" fmla="*/ 1325275386 w 72"/>
                <a:gd name="T27" fmla="*/ 72982493 h 96"/>
                <a:gd name="T28" fmla="*/ 1325275386 w 72"/>
                <a:gd name="T29" fmla="*/ 0 h 96"/>
                <a:gd name="T30" fmla="*/ 184066383 w 72"/>
                <a:gd name="T31" fmla="*/ 0 h 96"/>
                <a:gd name="T32" fmla="*/ 184066383 w 72"/>
                <a:gd name="T33" fmla="*/ 364912465 h 96"/>
                <a:gd name="T34" fmla="*/ 1251649691 w 72"/>
                <a:gd name="T35" fmla="*/ 364912465 h 96"/>
                <a:gd name="T36" fmla="*/ 1251649691 w 72"/>
                <a:gd name="T37" fmla="*/ 1678588797 h 96"/>
                <a:gd name="T38" fmla="*/ 184066383 w 72"/>
                <a:gd name="T39" fmla="*/ 1678588797 h 96"/>
                <a:gd name="T40" fmla="*/ 110440688 w 72"/>
                <a:gd name="T41" fmla="*/ 1642097550 h 96"/>
                <a:gd name="T42" fmla="*/ 73625695 w 72"/>
                <a:gd name="T43" fmla="*/ 1569115057 h 96"/>
                <a:gd name="T44" fmla="*/ 73625695 w 72"/>
                <a:gd name="T45" fmla="*/ 328421219 h 96"/>
                <a:gd name="T46" fmla="*/ 184066383 w 72"/>
                <a:gd name="T47" fmla="*/ 364912465 h 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2" h="96">
                  <a:moveTo>
                    <a:pt x="10" y="0"/>
                  </a:moveTo>
                  <a:cubicBezTo>
                    <a:pt x="7" y="0"/>
                    <a:pt x="5" y="1"/>
                    <a:pt x="3" y="3"/>
                  </a:cubicBezTo>
                  <a:cubicBezTo>
                    <a:pt x="1" y="5"/>
                    <a:pt x="0" y="7"/>
                    <a:pt x="0" y="10"/>
                  </a:cubicBezTo>
                  <a:cubicBezTo>
                    <a:pt x="0" y="86"/>
                    <a:pt x="0" y="86"/>
                    <a:pt x="0" y="86"/>
                  </a:cubicBezTo>
                  <a:cubicBezTo>
                    <a:pt x="0" y="89"/>
                    <a:pt x="1" y="91"/>
                    <a:pt x="3" y="93"/>
                  </a:cubicBezTo>
                  <a:cubicBezTo>
                    <a:pt x="5" y="95"/>
                    <a:pt x="7" y="96"/>
                    <a:pt x="10" y="96"/>
                  </a:cubicBezTo>
                  <a:cubicBezTo>
                    <a:pt x="72" y="96"/>
                    <a:pt x="72" y="96"/>
                    <a:pt x="72" y="96"/>
                  </a:cubicBezTo>
                  <a:cubicBezTo>
                    <a:pt x="72" y="16"/>
                    <a:pt x="72" y="16"/>
                    <a:pt x="72" y="16"/>
                  </a:cubicBezTo>
                  <a:cubicBezTo>
                    <a:pt x="10" y="16"/>
                    <a:pt x="10" y="16"/>
                    <a:pt x="10" y="16"/>
                  </a:cubicBezTo>
                  <a:cubicBezTo>
                    <a:pt x="8" y="16"/>
                    <a:pt x="7" y="15"/>
                    <a:pt x="6" y="14"/>
                  </a:cubicBezTo>
                  <a:cubicBezTo>
                    <a:pt x="5" y="13"/>
                    <a:pt x="4" y="12"/>
                    <a:pt x="4" y="10"/>
                  </a:cubicBezTo>
                  <a:cubicBezTo>
                    <a:pt x="4" y="8"/>
                    <a:pt x="5" y="7"/>
                    <a:pt x="6" y="6"/>
                  </a:cubicBezTo>
                  <a:cubicBezTo>
                    <a:pt x="7" y="5"/>
                    <a:pt x="8" y="4"/>
                    <a:pt x="10" y="4"/>
                  </a:cubicBezTo>
                  <a:cubicBezTo>
                    <a:pt x="72" y="4"/>
                    <a:pt x="72" y="4"/>
                    <a:pt x="72" y="4"/>
                  </a:cubicBezTo>
                  <a:cubicBezTo>
                    <a:pt x="72" y="0"/>
                    <a:pt x="72" y="0"/>
                    <a:pt x="72" y="0"/>
                  </a:cubicBezTo>
                  <a:lnTo>
                    <a:pt x="10" y="0"/>
                  </a:lnTo>
                  <a:close/>
                  <a:moveTo>
                    <a:pt x="10" y="20"/>
                  </a:moveTo>
                  <a:cubicBezTo>
                    <a:pt x="68" y="20"/>
                    <a:pt x="68" y="20"/>
                    <a:pt x="68" y="20"/>
                  </a:cubicBezTo>
                  <a:cubicBezTo>
                    <a:pt x="68" y="92"/>
                    <a:pt x="68" y="92"/>
                    <a:pt x="68" y="92"/>
                  </a:cubicBezTo>
                  <a:cubicBezTo>
                    <a:pt x="10" y="92"/>
                    <a:pt x="10" y="92"/>
                    <a:pt x="10" y="92"/>
                  </a:cubicBezTo>
                  <a:cubicBezTo>
                    <a:pt x="8" y="92"/>
                    <a:pt x="7" y="91"/>
                    <a:pt x="6" y="90"/>
                  </a:cubicBezTo>
                  <a:cubicBezTo>
                    <a:pt x="5" y="89"/>
                    <a:pt x="4" y="88"/>
                    <a:pt x="4" y="86"/>
                  </a:cubicBezTo>
                  <a:cubicBezTo>
                    <a:pt x="4" y="18"/>
                    <a:pt x="4" y="18"/>
                    <a:pt x="4" y="18"/>
                  </a:cubicBezTo>
                  <a:cubicBezTo>
                    <a:pt x="6" y="19"/>
                    <a:pt x="8" y="20"/>
                    <a:pt x="10"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820" name="Rectangle 164"/>
            <p:cNvSpPr>
              <a:spLocks noChangeArrowheads="1"/>
            </p:cNvSpPr>
            <p:nvPr/>
          </p:nvSpPr>
          <p:spPr bwMode="auto">
            <a:xfrm>
              <a:off x="9220013" y="1162431"/>
              <a:ext cx="274578" cy="180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sp>
          <p:nvSpPr>
            <p:cNvPr id="28821" name="Rectangle 165"/>
            <p:cNvSpPr>
              <a:spLocks noChangeArrowheads="1"/>
            </p:cNvSpPr>
            <p:nvPr/>
          </p:nvSpPr>
          <p:spPr bwMode="auto">
            <a:xfrm>
              <a:off x="9254336" y="1384624"/>
              <a:ext cx="171612" cy="343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sp>
          <p:nvSpPr>
            <p:cNvPr id="28822" name="Rectangle 166"/>
            <p:cNvSpPr>
              <a:spLocks noChangeArrowheads="1"/>
            </p:cNvSpPr>
            <p:nvPr/>
          </p:nvSpPr>
          <p:spPr bwMode="auto">
            <a:xfrm>
              <a:off x="9254336" y="1299721"/>
              <a:ext cx="68645" cy="343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grpSp>
      <p:grpSp>
        <p:nvGrpSpPr>
          <p:cNvPr id="28725" name="组合 441"/>
          <p:cNvGrpSpPr>
            <a:grpSpLocks/>
          </p:cNvGrpSpPr>
          <p:nvPr/>
        </p:nvGrpSpPr>
        <p:grpSpPr bwMode="auto">
          <a:xfrm>
            <a:off x="5086353" y="2568579"/>
            <a:ext cx="307975" cy="409575"/>
            <a:chOff x="5086886" y="1913910"/>
            <a:chExt cx="307094" cy="410062"/>
          </a:xfrm>
        </p:grpSpPr>
        <p:sp>
          <p:nvSpPr>
            <p:cNvPr id="28815" name="Freeform 167"/>
            <p:cNvSpPr>
              <a:spLocks noEditPoints="1"/>
            </p:cNvSpPr>
            <p:nvPr/>
          </p:nvSpPr>
          <p:spPr bwMode="auto">
            <a:xfrm>
              <a:off x="5086886" y="1913910"/>
              <a:ext cx="307094" cy="410062"/>
            </a:xfrm>
            <a:custGeom>
              <a:avLst/>
              <a:gdLst>
                <a:gd name="T0" fmla="*/ 368742217 w 170"/>
                <a:gd name="T1" fmla="*/ 0 h 227"/>
                <a:gd name="T2" fmla="*/ 0 w 170"/>
                <a:gd name="T3" fmla="*/ 0 h 227"/>
                <a:gd name="T4" fmla="*/ 0 w 170"/>
                <a:gd name="T5" fmla="*/ 740752616 h 227"/>
                <a:gd name="T6" fmla="*/ 554745440 w 170"/>
                <a:gd name="T7" fmla="*/ 740752616 h 227"/>
                <a:gd name="T8" fmla="*/ 554745440 w 170"/>
                <a:gd name="T9" fmla="*/ 186003762 h 227"/>
                <a:gd name="T10" fmla="*/ 368742217 w 170"/>
                <a:gd name="T11" fmla="*/ 0 h 227"/>
                <a:gd name="T12" fmla="*/ 525376415 w 170"/>
                <a:gd name="T13" fmla="*/ 711383506 h 227"/>
                <a:gd name="T14" fmla="*/ 29369025 w 170"/>
                <a:gd name="T15" fmla="*/ 711383506 h 227"/>
                <a:gd name="T16" fmla="*/ 29369025 w 170"/>
                <a:gd name="T17" fmla="*/ 32631542 h 227"/>
                <a:gd name="T18" fmla="*/ 355688916 w 170"/>
                <a:gd name="T19" fmla="*/ 32631542 h 227"/>
                <a:gd name="T20" fmla="*/ 525376415 w 170"/>
                <a:gd name="T21" fmla="*/ 202319533 h 227"/>
                <a:gd name="T22" fmla="*/ 525376415 w 170"/>
                <a:gd name="T23" fmla="*/ 711383506 h 2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227">
                  <a:moveTo>
                    <a:pt x="113" y="0"/>
                  </a:moveTo>
                  <a:lnTo>
                    <a:pt x="0" y="0"/>
                  </a:lnTo>
                  <a:lnTo>
                    <a:pt x="0" y="227"/>
                  </a:lnTo>
                  <a:lnTo>
                    <a:pt x="170" y="227"/>
                  </a:lnTo>
                  <a:lnTo>
                    <a:pt x="170" y="57"/>
                  </a:lnTo>
                  <a:lnTo>
                    <a:pt x="113" y="0"/>
                  </a:lnTo>
                  <a:close/>
                  <a:moveTo>
                    <a:pt x="161" y="218"/>
                  </a:moveTo>
                  <a:lnTo>
                    <a:pt x="9" y="218"/>
                  </a:lnTo>
                  <a:lnTo>
                    <a:pt x="9" y="10"/>
                  </a:lnTo>
                  <a:lnTo>
                    <a:pt x="109" y="10"/>
                  </a:lnTo>
                  <a:lnTo>
                    <a:pt x="161" y="62"/>
                  </a:lnTo>
                  <a:lnTo>
                    <a:pt x="161" y="2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816" name="Rectangle 168"/>
            <p:cNvSpPr>
              <a:spLocks noChangeArrowheads="1"/>
            </p:cNvSpPr>
            <p:nvPr/>
          </p:nvSpPr>
          <p:spPr bwMode="auto">
            <a:xfrm>
              <a:off x="5155531" y="2222811"/>
              <a:ext cx="169805" cy="325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sp>
          <p:nvSpPr>
            <p:cNvPr id="28817" name="Rectangle 169"/>
            <p:cNvSpPr>
              <a:spLocks noChangeArrowheads="1"/>
            </p:cNvSpPr>
            <p:nvPr/>
          </p:nvSpPr>
          <p:spPr bwMode="auto">
            <a:xfrm>
              <a:off x="5155531" y="2136102"/>
              <a:ext cx="169805" cy="343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sp>
          <p:nvSpPr>
            <p:cNvPr id="28818" name="Rectangle 170"/>
            <p:cNvSpPr>
              <a:spLocks noChangeArrowheads="1"/>
            </p:cNvSpPr>
            <p:nvPr/>
          </p:nvSpPr>
          <p:spPr bwMode="auto">
            <a:xfrm>
              <a:off x="5155531" y="2051199"/>
              <a:ext cx="68645" cy="343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grpSp>
      <p:grpSp>
        <p:nvGrpSpPr>
          <p:cNvPr id="28726" name="组合 446"/>
          <p:cNvGrpSpPr>
            <a:grpSpLocks/>
          </p:cNvGrpSpPr>
          <p:nvPr/>
        </p:nvGrpSpPr>
        <p:grpSpPr bwMode="auto">
          <a:xfrm>
            <a:off x="10793416" y="1851026"/>
            <a:ext cx="377825" cy="333375"/>
            <a:chOff x="10793420" y="1196754"/>
            <a:chExt cx="377546" cy="334191"/>
          </a:xfrm>
        </p:grpSpPr>
        <p:sp>
          <p:nvSpPr>
            <p:cNvPr id="28812" name="Rectangle 171"/>
            <p:cNvSpPr>
              <a:spLocks noChangeArrowheads="1"/>
            </p:cNvSpPr>
            <p:nvPr/>
          </p:nvSpPr>
          <p:spPr bwMode="auto">
            <a:xfrm>
              <a:off x="10896386" y="1359334"/>
              <a:ext cx="171612" cy="343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sp>
          <p:nvSpPr>
            <p:cNvPr id="28813" name="Rectangle 172"/>
            <p:cNvSpPr>
              <a:spLocks noChangeArrowheads="1"/>
            </p:cNvSpPr>
            <p:nvPr/>
          </p:nvSpPr>
          <p:spPr bwMode="auto">
            <a:xfrm>
              <a:off x="10999353" y="1274431"/>
              <a:ext cx="68645" cy="343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sp>
          <p:nvSpPr>
            <p:cNvPr id="28814" name="Freeform 173"/>
            <p:cNvSpPr>
              <a:spLocks noEditPoints="1"/>
            </p:cNvSpPr>
            <p:nvPr/>
          </p:nvSpPr>
          <p:spPr bwMode="auto">
            <a:xfrm>
              <a:off x="10793420" y="1196754"/>
              <a:ext cx="377546" cy="334191"/>
            </a:xfrm>
            <a:custGeom>
              <a:avLst/>
              <a:gdLst>
                <a:gd name="T0" fmla="*/ 1527752760 w 88"/>
                <a:gd name="T1" fmla="*/ 91786844 h 78"/>
                <a:gd name="T2" fmla="*/ 1288465821 w 88"/>
                <a:gd name="T3" fmla="*/ 0 h 78"/>
                <a:gd name="T4" fmla="*/ 331318066 w 88"/>
                <a:gd name="T5" fmla="*/ 0 h 78"/>
                <a:gd name="T6" fmla="*/ 92031128 w 88"/>
                <a:gd name="T7" fmla="*/ 91786844 h 78"/>
                <a:gd name="T8" fmla="*/ 0 w 88"/>
                <a:gd name="T9" fmla="*/ 330424925 h 78"/>
                <a:gd name="T10" fmla="*/ 0 w 88"/>
                <a:gd name="T11" fmla="*/ 844419252 h 78"/>
                <a:gd name="T12" fmla="*/ 92031128 w 88"/>
                <a:gd name="T13" fmla="*/ 1083061617 h 78"/>
                <a:gd name="T14" fmla="*/ 331318066 w 88"/>
                <a:gd name="T15" fmla="*/ 1174844176 h 78"/>
                <a:gd name="T16" fmla="*/ 1270056163 w 88"/>
                <a:gd name="T17" fmla="*/ 1174844176 h 78"/>
                <a:gd name="T18" fmla="*/ 1619783888 w 88"/>
                <a:gd name="T19" fmla="*/ 1431841340 h 78"/>
                <a:gd name="T20" fmla="*/ 1619783888 w 88"/>
                <a:gd name="T21" fmla="*/ 330424925 h 78"/>
                <a:gd name="T22" fmla="*/ 1527752760 w 88"/>
                <a:gd name="T23" fmla="*/ 91786844 h 78"/>
                <a:gd name="T24" fmla="*/ 1546158127 w 88"/>
                <a:gd name="T25" fmla="*/ 1284985818 h 78"/>
                <a:gd name="T26" fmla="*/ 1306871189 w 88"/>
                <a:gd name="T27" fmla="*/ 1101416415 h 78"/>
                <a:gd name="T28" fmla="*/ 331318066 w 88"/>
                <a:gd name="T29" fmla="*/ 1101416415 h 78"/>
                <a:gd name="T30" fmla="*/ 147251521 w 88"/>
                <a:gd name="T31" fmla="*/ 1027988654 h 78"/>
                <a:gd name="T32" fmla="*/ 73625760 w 88"/>
                <a:gd name="T33" fmla="*/ 844419252 h 78"/>
                <a:gd name="T34" fmla="*/ 73625760 w 88"/>
                <a:gd name="T35" fmla="*/ 330424925 h 78"/>
                <a:gd name="T36" fmla="*/ 147251521 w 88"/>
                <a:gd name="T37" fmla="*/ 146855522 h 78"/>
                <a:gd name="T38" fmla="*/ 331318066 w 88"/>
                <a:gd name="T39" fmla="*/ 73427761 h 78"/>
                <a:gd name="T40" fmla="*/ 1288465821 w 88"/>
                <a:gd name="T41" fmla="*/ 73427761 h 78"/>
                <a:gd name="T42" fmla="*/ 1472532367 w 88"/>
                <a:gd name="T43" fmla="*/ 146855522 h 78"/>
                <a:gd name="T44" fmla="*/ 1546158127 w 88"/>
                <a:gd name="T45" fmla="*/ 330424925 h 78"/>
                <a:gd name="T46" fmla="*/ 1546158127 w 88"/>
                <a:gd name="T47" fmla="*/ 1284985818 h 7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88" h="78">
                  <a:moveTo>
                    <a:pt x="83" y="5"/>
                  </a:moveTo>
                  <a:cubicBezTo>
                    <a:pt x="79" y="2"/>
                    <a:pt x="75" y="0"/>
                    <a:pt x="70" y="0"/>
                  </a:cubicBezTo>
                  <a:cubicBezTo>
                    <a:pt x="18" y="0"/>
                    <a:pt x="18" y="0"/>
                    <a:pt x="18" y="0"/>
                  </a:cubicBezTo>
                  <a:cubicBezTo>
                    <a:pt x="13" y="0"/>
                    <a:pt x="9" y="2"/>
                    <a:pt x="5" y="5"/>
                  </a:cubicBezTo>
                  <a:cubicBezTo>
                    <a:pt x="2" y="9"/>
                    <a:pt x="0" y="13"/>
                    <a:pt x="0" y="18"/>
                  </a:cubicBezTo>
                  <a:cubicBezTo>
                    <a:pt x="0" y="46"/>
                    <a:pt x="0" y="46"/>
                    <a:pt x="0" y="46"/>
                  </a:cubicBezTo>
                  <a:cubicBezTo>
                    <a:pt x="0" y="51"/>
                    <a:pt x="2" y="55"/>
                    <a:pt x="5" y="59"/>
                  </a:cubicBezTo>
                  <a:cubicBezTo>
                    <a:pt x="9" y="62"/>
                    <a:pt x="13" y="64"/>
                    <a:pt x="18" y="64"/>
                  </a:cubicBezTo>
                  <a:cubicBezTo>
                    <a:pt x="69" y="64"/>
                    <a:pt x="69" y="64"/>
                    <a:pt x="69" y="64"/>
                  </a:cubicBezTo>
                  <a:cubicBezTo>
                    <a:pt x="88" y="78"/>
                    <a:pt x="88" y="78"/>
                    <a:pt x="88" y="78"/>
                  </a:cubicBezTo>
                  <a:cubicBezTo>
                    <a:pt x="88" y="18"/>
                    <a:pt x="88" y="18"/>
                    <a:pt x="88" y="18"/>
                  </a:cubicBezTo>
                  <a:cubicBezTo>
                    <a:pt x="88" y="13"/>
                    <a:pt x="86" y="9"/>
                    <a:pt x="83" y="5"/>
                  </a:cubicBezTo>
                  <a:close/>
                  <a:moveTo>
                    <a:pt x="84" y="70"/>
                  </a:moveTo>
                  <a:cubicBezTo>
                    <a:pt x="71" y="60"/>
                    <a:pt x="71" y="60"/>
                    <a:pt x="71" y="60"/>
                  </a:cubicBezTo>
                  <a:cubicBezTo>
                    <a:pt x="18" y="60"/>
                    <a:pt x="18" y="60"/>
                    <a:pt x="18" y="60"/>
                  </a:cubicBezTo>
                  <a:cubicBezTo>
                    <a:pt x="14" y="60"/>
                    <a:pt x="11" y="59"/>
                    <a:pt x="8" y="56"/>
                  </a:cubicBezTo>
                  <a:cubicBezTo>
                    <a:pt x="5" y="53"/>
                    <a:pt x="4" y="50"/>
                    <a:pt x="4" y="46"/>
                  </a:cubicBezTo>
                  <a:cubicBezTo>
                    <a:pt x="4" y="18"/>
                    <a:pt x="4" y="18"/>
                    <a:pt x="4" y="18"/>
                  </a:cubicBezTo>
                  <a:cubicBezTo>
                    <a:pt x="4" y="14"/>
                    <a:pt x="5" y="11"/>
                    <a:pt x="8" y="8"/>
                  </a:cubicBezTo>
                  <a:cubicBezTo>
                    <a:pt x="11" y="5"/>
                    <a:pt x="14" y="4"/>
                    <a:pt x="18" y="4"/>
                  </a:cubicBezTo>
                  <a:cubicBezTo>
                    <a:pt x="70" y="4"/>
                    <a:pt x="70" y="4"/>
                    <a:pt x="70" y="4"/>
                  </a:cubicBezTo>
                  <a:cubicBezTo>
                    <a:pt x="74" y="4"/>
                    <a:pt x="77" y="5"/>
                    <a:pt x="80" y="8"/>
                  </a:cubicBezTo>
                  <a:cubicBezTo>
                    <a:pt x="83" y="11"/>
                    <a:pt x="84" y="14"/>
                    <a:pt x="84" y="18"/>
                  </a:cubicBezTo>
                  <a:lnTo>
                    <a:pt x="84" y="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grpSp>
        <p:nvGrpSpPr>
          <p:cNvPr id="28727" name="组合 450"/>
          <p:cNvGrpSpPr>
            <a:grpSpLocks/>
          </p:cNvGrpSpPr>
          <p:nvPr/>
        </p:nvGrpSpPr>
        <p:grpSpPr bwMode="auto">
          <a:xfrm>
            <a:off x="9972677" y="1800225"/>
            <a:ext cx="376239" cy="376238"/>
            <a:chOff x="9973297" y="1146174"/>
            <a:chExt cx="375739" cy="375739"/>
          </a:xfrm>
        </p:grpSpPr>
        <p:sp>
          <p:nvSpPr>
            <p:cNvPr id="28810" name="Freeform 174"/>
            <p:cNvSpPr>
              <a:spLocks noEditPoints="1"/>
            </p:cNvSpPr>
            <p:nvPr/>
          </p:nvSpPr>
          <p:spPr bwMode="auto">
            <a:xfrm>
              <a:off x="9973297" y="1146174"/>
              <a:ext cx="375739" cy="375739"/>
            </a:xfrm>
            <a:custGeom>
              <a:avLst/>
              <a:gdLst>
                <a:gd name="T0" fmla="*/ 802160067 w 88"/>
                <a:gd name="T1" fmla="*/ 0 h 88"/>
                <a:gd name="T2" fmla="*/ 0 w 88"/>
                <a:gd name="T3" fmla="*/ 802160067 h 88"/>
                <a:gd name="T4" fmla="*/ 802160067 w 88"/>
                <a:gd name="T5" fmla="*/ 1604315865 h 88"/>
                <a:gd name="T6" fmla="*/ 1604315865 w 88"/>
                <a:gd name="T7" fmla="*/ 802160067 h 88"/>
                <a:gd name="T8" fmla="*/ 802160067 w 88"/>
                <a:gd name="T9" fmla="*/ 0 h 88"/>
                <a:gd name="T10" fmla="*/ 802160067 w 88"/>
                <a:gd name="T11" fmla="*/ 1531392611 h 88"/>
                <a:gd name="T12" fmla="*/ 72923254 w 88"/>
                <a:gd name="T13" fmla="*/ 802160067 h 88"/>
                <a:gd name="T14" fmla="*/ 802160067 w 88"/>
                <a:gd name="T15" fmla="*/ 72923254 h 88"/>
                <a:gd name="T16" fmla="*/ 1531392611 w 88"/>
                <a:gd name="T17" fmla="*/ 802160067 h 88"/>
                <a:gd name="T18" fmla="*/ 802160067 w 88"/>
                <a:gd name="T19" fmla="*/ 1531392611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8" h="88">
                  <a:moveTo>
                    <a:pt x="44" y="0"/>
                  </a:moveTo>
                  <a:cubicBezTo>
                    <a:pt x="20" y="0"/>
                    <a:pt x="0" y="20"/>
                    <a:pt x="0" y="44"/>
                  </a:cubicBezTo>
                  <a:cubicBezTo>
                    <a:pt x="0" y="68"/>
                    <a:pt x="20" y="88"/>
                    <a:pt x="44" y="88"/>
                  </a:cubicBezTo>
                  <a:cubicBezTo>
                    <a:pt x="68" y="88"/>
                    <a:pt x="88" y="68"/>
                    <a:pt x="88" y="44"/>
                  </a:cubicBezTo>
                  <a:cubicBezTo>
                    <a:pt x="88" y="20"/>
                    <a:pt x="68" y="0"/>
                    <a:pt x="44" y="0"/>
                  </a:cubicBezTo>
                  <a:close/>
                  <a:moveTo>
                    <a:pt x="44" y="84"/>
                  </a:moveTo>
                  <a:cubicBezTo>
                    <a:pt x="22" y="84"/>
                    <a:pt x="4" y="66"/>
                    <a:pt x="4" y="44"/>
                  </a:cubicBezTo>
                  <a:cubicBezTo>
                    <a:pt x="4" y="22"/>
                    <a:pt x="22" y="4"/>
                    <a:pt x="44" y="4"/>
                  </a:cubicBezTo>
                  <a:cubicBezTo>
                    <a:pt x="66" y="4"/>
                    <a:pt x="84" y="22"/>
                    <a:pt x="84" y="44"/>
                  </a:cubicBezTo>
                  <a:cubicBezTo>
                    <a:pt x="84" y="66"/>
                    <a:pt x="66" y="84"/>
                    <a:pt x="44"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811" name="Freeform 175"/>
            <p:cNvSpPr>
              <a:spLocks noEditPoints="1"/>
            </p:cNvSpPr>
            <p:nvPr/>
          </p:nvSpPr>
          <p:spPr bwMode="auto">
            <a:xfrm>
              <a:off x="10067232" y="1236496"/>
              <a:ext cx="187869" cy="191482"/>
            </a:xfrm>
            <a:custGeom>
              <a:avLst/>
              <a:gdLst>
                <a:gd name="T0" fmla="*/ 0 w 104"/>
                <a:gd name="T1" fmla="*/ 345899588 h 106"/>
                <a:gd name="T2" fmla="*/ 238214279 w 104"/>
                <a:gd name="T3" fmla="*/ 238214447 h 106"/>
                <a:gd name="T4" fmla="*/ 339372703 w 104"/>
                <a:gd name="T5" fmla="*/ 0 h 106"/>
                <a:gd name="T6" fmla="*/ 107685066 w 104"/>
                <a:gd name="T7" fmla="*/ 107685141 h 106"/>
                <a:gd name="T8" fmla="*/ 0 w 104"/>
                <a:gd name="T9" fmla="*/ 345899588 h 106"/>
                <a:gd name="T10" fmla="*/ 62000383 w 104"/>
                <a:gd name="T11" fmla="*/ 283899162 h 106"/>
                <a:gd name="T12" fmla="*/ 130527407 w 104"/>
                <a:gd name="T13" fmla="*/ 130527499 h 106"/>
                <a:gd name="T14" fmla="*/ 130527407 w 104"/>
                <a:gd name="T15" fmla="*/ 130527499 h 106"/>
                <a:gd name="T16" fmla="*/ 215371938 w 104"/>
                <a:gd name="T17" fmla="*/ 215372089 h 106"/>
                <a:gd name="T18" fmla="*/ 215371938 w 104"/>
                <a:gd name="T19" fmla="*/ 215372089 h 106"/>
                <a:gd name="T20" fmla="*/ 62000383 w 104"/>
                <a:gd name="T21" fmla="*/ 283899162 h 1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4" h="106">
                  <a:moveTo>
                    <a:pt x="0" y="106"/>
                  </a:moveTo>
                  <a:lnTo>
                    <a:pt x="73" y="73"/>
                  </a:lnTo>
                  <a:lnTo>
                    <a:pt x="104" y="0"/>
                  </a:lnTo>
                  <a:lnTo>
                    <a:pt x="33" y="33"/>
                  </a:lnTo>
                  <a:lnTo>
                    <a:pt x="0" y="106"/>
                  </a:lnTo>
                  <a:close/>
                  <a:moveTo>
                    <a:pt x="19" y="87"/>
                  </a:moveTo>
                  <a:lnTo>
                    <a:pt x="40" y="40"/>
                  </a:lnTo>
                  <a:lnTo>
                    <a:pt x="66" y="66"/>
                  </a:lnTo>
                  <a:lnTo>
                    <a:pt x="19" y="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sp>
        <p:nvSpPr>
          <p:cNvPr id="28728" name="Freeform 176"/>
          <p:cNvSpPr>
            <a:spLocks noEditPoints="1"/>
          </p:cNvSpPr>
          <p:nvPr/>
        </p:nvSpPr>
        <p:spPr bwMode="auto">
          <a:xfrm>
            <a:off x="7510464" y="5097463"/>
            <a:ext cx="376237" cy="374650"/>
          </a:xfrm>
          <a:custGeom>
            <a:avLst/>
            <a:gdLst>
              <a:gd name="T0" fmla="*/ 571820549 w 208"/>
              <a:gd name="T1" fmla="*/ 429496599 h 208"/>
              <a:gd name="T2" fmla="*/ 571820549 w 208"/>
              <a:gd name="T3" fmla="*/ 322121548 h 208"/>
              <a:gd name="T4" fmla="*/ 356162585 w 208"/>
              <a:gd name="T5" fmla="*/ 322121548 h 208"/>
              <a:gd name="T6" fmla="*/ 356162585 w 208"/>
              <a:gd name="T7" fmla="*/ 247285211 h 208"/>
              <a:gd name="T8" fmla="*/ 463990663 w 208"/>
              <a:gd name="T9" fmla="*/ 247285211 h 208"/>
              <a:gd name="T10" fmla="*/ 463990663 w 208"/>
              <a:gd name="T11" fmla="*/ 0 h 208"/>
              <a:gd name="T12" fmla="*/ 215657963 w 208"/>
              <a:gd name="T13" fmla="*/ 0 h 208"/>
              <a:gd name="T14" fmla="*/ 215657963 w 208"/>
              <a:gd name="T15" fmla="*/ 247285211 h 208"/>
              <a:gd name="T16" fmla="*/ 323486040 w 208"/>
              <a:gd name="T17" fmla="*/ 247285211 h 208"/>
              <a:gd name="T18" fmla="*/ 323486040 w 208"/>
              <a:gd name="T19" fmla="*/ 322121548 h 208"/>
              <a:gd name="T20" fmla="*/ 107828077 w 208"/>
              <a:gd name="T21" fmla="*/ 322121548 h 208"/>
              <a:gd name="T22" fmla="*/ 107828077 w 208"/>
              <a:gd name="T23" fmla="*/ 429496599 h 208"/>
              <a:gd name="T24" fmla="*/ 0 w 208"/>
              <a:gd name="T25" fmla="*/ 429496599 h 208"/>
              <a:gd name="T26" fmla="*/ 0 w 208"/>
              <a:gd name="T27" fmla="*/ 676781809 h 208"/>
              <a:gd name="T28" fmla="*/ 248332699 w 208"/>
              <a:gd name="T29" fmla="*/ 676781809 h 208"/>
              <a:gd name="T30" fmla="*/ 248332699 w 208"/>
              <a:gd name="T31" fmla="*/ 429496599 h 208"/>
              <a:gd name="T32" fmla="*/ 137236063 w 208"/>
              <a:gd name="T33" fmla="*/ 429496599 h 208"/>
              <a:gd name="T34" fmla="*/ 137236063 w 208"/>
              <a:gd name="T35" fmla="*/ 354660261 h 208"/>
              <a:gd name="T36" fmla="*/ 542412562 w 208"/>
              <a:gd name="T37" fmla="*/ 354660261 h 208"/>
              <a:gd name="T38" fmla="*/ 542412562 w 208"/>
              <a:gd name="T39" fmla="*/ 429496599 h 208"/>
              <a:gd name="T40" fmla="*/ 431315926 w 208"/>
              <a:gd name="T41" fmla="*/ 429496599 h 208"/>
              <a:gd name="T42" fmla="*/ 431315926 w 208"/>
              <a:gd name="T43" fmla="*/ 676781809 h 208"/>
              <a:gd name="T44" fmla="*/ 679648626 w 208"/>
              <a:gd name="T45" fmla="*/ 676781809 h 208"/>
              <a:gd name="T46" fmla="*/ 679648626 w 208"/>
              <a:gd name="T47" fmla="*/ 429496599 h 208"/>
              <a:gd name="T48" fmla="*/ 571820549 w 208"/>
              <a:gd name="T49" fmla="*/ 429496599 h 208"/>
              <a:gd name="T50" fmla="*/ 248332699 w 208"/>
              <a:gd name="T51" fmla="*/ 29283941 h 208"/>
              <a:gd name="T52" fmla="*/ 431315926 w 208"/>
              <a:gd name="T53" fmla="*/ 29283941 h 208"/>
              <a:gd name="T54" fmla="*/ 431315926 w 208"/>
              <a:gd name="T55" fmla="*/ 214748299 h 208"/>
              <a:gd name="T56" fmla="*/ 248332699 w 208"/>
              <a:gd name="T57" fmla="*/ 214748299 h 208"/>
              <a:gd name="T58" fmla="*/ 248332699 w 208"/>
              <a:gd name="T59" fmla="*/ 29283941 h 208"/>
              <a:gd name="T60" fmla="*/ 215657963 w 208"/>
              <a:gd name="T61" fmla="*/ 647497869 h 208"/>
              <a:gd name="T62" fmla="*/ 29407986 w 208"/>
              <a:gd name="T63" fmla="*/ 647497869 h 208"/>
              <a:gd name="T64" fmla="*/ 29407986 w 208"/>
              <a:gd name="T65" fmla="*/ 462033510 h 208"/>
              <a:gd name="T66" fmla="*/ 215657963 w 208"/>
              <a:gd name="T67" fmla="*/ 462033510 h 208"/>
              <a:gd name="T68" fmla="*/ 215657963 w 208"/>
              <a:gd name="T69" fmla="*/ 647497869 h 208"/>
              <a:gd name="T70" fmla="*/ 650240639 w 208"/>
              <a:gd name="T71" fmla="*/ 647497869 h 208"/>
              <a:gd name="T72" fmla="*/ 463990663 w 208"/>
              <a:gd name="T73" fmla="*/ 647497869 h 208"/>
              <a:gd name="T74" fmla="*/ 463990663 w 208"/>
              <a:gd name="T75" fmla="*/ 462033510 h 208"/>
              <a:gd name="T76" fmla="*/ 650240639 w 208"/>
              <a:gd name="T77" fmla="*/ 462033510 h 208"/>
              <a:gd name="T78" fmla="*/ 650240639 w 208"/>
              <a:gd name="T79" fmla="*/ 647497869 h 20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08" h="208">
                <a:moveTo>
                  <a:pt x="175" y="132"/>
                </a:moveTo>
                <a:lnTo>
                  <a:pt x="175" y="99"/>
                </a:lnTo>
                <a:lnTo>
                  <a:pt x="109" y="99"/>
                </a:lnTo>
                <a:lnTo>
                  <a:pt x="109" y="76"/>
                </a:lnTo>
                <a:lnTo>
                  <a:pt x="142" y="76"/>
                </a:lnTo>
                <a:lnTo>
                  <a:pt x="142" y="0"/>
                </a:lnTo>
                <a:lnTo>
                  <a:pt x="66" y="0"/>
                </a:lnTo>
                <a:lnTo>
                  <a:pt x="66" y="76"/>
                </a:lnTo>
                <a:lnTo>
                  <a:pt x="99" y="76"/>
                </a:lnTo>
                <a:lnTo>
                  <a:pt x="99" y="99"/>
                </a:lnTo>
                <a:lnTo>
                  <a:pt x="33" y="99"/>
                </a:lnTo>
                <a:lnTo>
                  <a:pt x="33" y="132"/>
                </a:lnTo>
                <a:lnTo>
                  <a:pt x="0" y="132"/>
                </a:lnTo>
                <a:lnTo>
                  <a:pt x="0" y="208"/>
                </a:lnTo>
                <a:lnTo>
                  <a:pt x="76" y="208"/>
                </a:lnTo>
                <a:lnTo>
                  <a:pt x="76" y="132"/>
                </a:lnTo>
                <a:lnTo>
                  <a:pt x="42" y="132"/>
                </a:lnTo>
                <a:lnTo>
                  <a:pt x="42" y="109"/>
                </a:lnTo>
                <a:lnTo>
                  <a:pt x="166" y="109"/>
                </a:lnTo>
                <a:lnTo>
                  <a:pt x="166" y="132"/>
                </a:lnTo>
                <a:lnTo>
                  <a:pt x="132" y="132"/>
                </a:lnTo>
                <a:lnTo>
                  <a:pt x="132" y="208"/>
                </a:lnTo>
                <a:lnTo>
                  <a:pt x="208" y="208"/>
                </a:lnTo>
                <a:lnTo>
                  <a:pt x="208" y="132"/>
                </a:lnTo>
                <a:lnTo>
                  <a:pt x="175" y="132"/>
                </a:lnTo>
                <a:close/>
                <a:moveTo>
                  <a:pt x="76" y="9"/>
                </a:moveTo>
                <a:lnTo>
                  <a:pt x="132" y="9"/>
                </a:lnTo>
                <a:lnTo>
                  <a:pt x="132" y="66"/>
                </a:lnTo>
                <a:lnTo>
                  <a:pt x="76" y="66"/>
                </a:lnTo>
                <a:lnTo>
                  <a:pt x="76" y="9"/>
                </a:lnTo>
                <a:close/>
                <a:moveTo>
                  <a:pt x="66" y="199"/>
                </a:moveTo>
                <a:lnTo>
                  <a:pt x="9" y="199"/>
                </a:lnTo>
                <a:lnTo>
                  <a:pt x="9" y="142"/>
                </a:lnTo>
                <a:lnTo>
                  <a:pt x="66" y="142"/>
                </a:lnTo>
                <a:lnTo>
                  <a:pt x="66" y="199"/>
                </a:lnTo>
                <a:close/>
                <a:moveTo>
                  <a:pt x="199" y="199"/>
                </a:moveTo>
                <a:lnTo>
                  <a:pt x="142" y="199"/>
                </a:lnTo>
                <a:lnTo>
                  <a:pt x="142" y="142"/>
                </a:lnTo>
                <a:lnTo>
                  <a:pt x="199" y="142"/>
                </a:lnTo>
                <a:lnTo>
                  <a:pt x="199" y="19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729" name="Freeform 177"/>
          <p:cNvSpPr>
            <a:spLocks noEditPoints="1"/>
          </p:cNvSpPr>
          <p:nvPr/>
        </p:nvSpPr>
        <p:spPr bwMode="auto">
          <a:xfrm>
            <a:off x="8315325" y="5097463"/>
            <a:ext cx="374651" cy="374650"/>
          </a:xfrm>
          <a:custGeom>
            <a:avLst/>
            <a:gdLst>
              <a:gd name="T0" fmla="*/ 1236106586 w 88"/>
              <a:gd name="T1" fmla="*/ 872547078 h 88"/>
              <a:gd name="T2" fmla="*/ 908900900 w 88"/>
              <a:gd name="T3" fmla="*/ 1072503743 h 88"/>
              <a:gd name="T4" fmla="*/ 563520431 w 88"/>
              <a:gd name="T5" fmla="*/ 908900900 h 88"/>
              <a:gd name="T6" fmla="*/ 581695214 w 88"/>
              <a:gd name="T7" fmla="*/ 799835176 h 88"/>
              <a:gd name="T8" fmla="*/ 545341391 w 88"/>
              <a:gd name="T9" fmla="*/ 654407115 h 88"/>
              <a:gd name="T10" fmla="*/ 1127036605 w 88"/>
              <a:gd name="T11" fmla="*/ 345380469 h 88"/>
              <a:gd name="T12" fmla="*/ 1308818488 w 88"/>
              <a:gd name="T13" fmla="*/ 436271410 h 88"/>
              <a:gd name="T14" fmla="*/ 1526954193 w 88"/>
              <a:gd name="T15" fmla="*/ 218135705 h 88"/>
              <a:gd name="T16" fmla="*/ 1308818488 w 88"/>
              <a:gd name="T17" fmla="*/ 0 h 88"/>
              <a:gd name="T18" fmla="*/ 1090682783 w 88"/>
              <a:gd name="T19" fmla="*/ 218135705 h 88"/>
              <a:gd name="T20" fmla="*/ 1108857565 w 88"/>
              <a:gd name="T21" fmla="*/ 290847607 h 88"/>
              <a:gd name="T22" fmla="*/ 490808530 w 88"/>
              <a:gd name="T23" fmla="*/ 599874253 h 88"/>
              <a:gd name="T24" fmla="*/ 290847607 w 88"/>
              <a:gd name="T25" fmla="*/ 508983312 h 88"/>
              <a:gd name="T26" fmla="*/ 0 w 88"/>
              <a:gd name="T27" fmla="*/ 799835176 h 88"/>
              <a:gd name="T28" fmla="*/ 290847607 w 88"/>
              <a:gd name="T29" fmla="*/ 1090682783 h 88"/>
              <a:gd name="T30" fmla="*/ 527162352 w 88"/>
              <a:gd name="T31" fmla="*/ 981612802 h 88"/>
              <a:gd name="T32" fmla="*/ 890721860 w 88"/>
              <a:gd name="T33" fmla="*/ 1145215645 h 88"/>
              <a:gd name="T34" fmla="*/ 872547078 w 88"/>
              <a:gd name="T35" fmla="*/ 1236106586 h 88"/>
              <a:gd name="T36" fmla="*/ 1236106586 w 88"/>
              <a:gd name="T37" fmla="*/ 1599666095 h 88"/>
              <a:gd name="T38" fmla="*/ 1599666095 w 88"/>
              <a:gd name="T39" fmla="*/ 1236106586 h 88"/>
              <a:gd name="T40" fmla="*/ 1236106586 w 88"/>
              <a:gd name="T41" fmla="*/ 872547078 h 88"/>
              <a:gd name="T42" fmla="*/ 1308818488 w 88"/>
              <a:gd name="T43" fmla="*/ 72711902 h 88"/>
              <a:gd name="T44" fmla="*/ 1454242291 w 88"/>
              <a:gd name="T45" fmla="*/ 218135705 h 88"/>
              <a:gd name="T46" fmla="*/ 1308818488 w 88"/>
              <a:gd name="T47" fmla="*/ 363559509 h 88"/>
              <a:gd name="T48" fmla="*/ 1163394685 w 88"/>
              <a:gd name="T49" fmla="*/ 218135705 h 88"/>
              <a:gd name="T50" fmla="*/ 1308818488 w 88"/>
              <a:gd name="T51" fmla="*/ 72711902 h 88"/>
              <a:gd name="T52" fmla="*/ 290847607 w 88"/>
              <a:gd name="T53" fmla="*/ 1017970881 h 88"/>
              <a:gd name="T54" fmla="*/ 72711902 w 88"/>
              <a:gd name="T55" fmla="*/ 799835176 h 88"/>
              <a:gd name="T56" fmla="*/ 290847607 w 88"/>
              <a:gd name="T57" fmla="*/ 581695214 h 88"/>
              <a:gd name="T58" fmla="*/ 508983312 w 88"/>
              <a:gd name="T59" fmla="*/ 799835176 h 88"/>
              <a:gd name="T60" fmla="*/ 290847607 w 88"/>
              <a:gd name="T61" fmla="*/ 1017970881 h 88"/>
              <a:gd name="T62" fmla="*/ 1236106586 w 88"/>
              <a:gd name="T63" fmla="*/ 1526954193 h 88"/>
              <a:gd name="T64" fmla="*/ 945258980 w 88"/>
              <a:gd name="T65" fmla="*/ 1236106586 h 88"/>
              <a:gd name="T66" fmla="*/ 1236106586 w 88"/>
              <a:gd name="T67" fmla="*/ 945258980 h 88"/>
              <a:gd name="T68" fmla="*/ 1526954193 w 88"/>
              <a:gd name="T69" fmla="*/ 1236106586 h 88"/>
              <a:gd name="T70" fmla="*/ 1236106586 w 88"/>
              <a:gd name="T71" fmla="*/ 1526954193 h 8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8" h="88">
                <a:moveTo>
                  <a:pt x="68" y="48"/>
                </a:moveTo>
                <a:cubicBezTo>
                  <a:pt x="60" y="48"/>
                  <a:pt x="54" y="52"/>
                  <a:pt x="50" y="59"/>
                </a:cubicBezTo>
                <a:cubicBezTo>
                  <a:pt x="31" y="50"/>
                  <a:pt x="31" y="50"/>
                  <a:pt x="31" y="50"/>
                </a:cubicBezTo>
                <a:cubicBezTo>
                  <a:pt x="32" y="48"/>
                  <a:pt x="32" y="46"/>
                  <a:pt x="32" y="44"/>
                </a:cubicBezTo>
                <a:cubicBezTo>
                  <a:pt x="32" y="41"/>
                  <a:pt x="31" y="38"/>
                  <a:pt x="30" y="36"/>
                </a:cubicBezTo>
                <a:cubicBezTo>
                  <a:pt x="62" y="19"/>
                  <a:pt x="62" y="19"/>
                  <a:pt x="62" y="19"/>
                </a:cubicBezTo>
                <a:cubicBezTo>
                  <a:pt x="65" y="22"/>
                  <a:pt x="68" y="24"/>
                  <a:pt x="72" y="24"/>
                </a:cubicBezTo>
                <a:cubicBezTo>
                  <a:pt x="79" y="24"/>
                  <a:pt x="84" y="19"/>
                  <a:pt x="84" y="12"/>
                </a:cubicBezTo>
                <a:cubicBezTo>
                  <a:pt x="84" y="5"/>
                  <a:pt x="79" y="0"/>
                  <a:pt x="72" y="0"/>
                </a:cubicBezTo>
                <a:cubicBezTo>
                  <a:pt x="65" y="0"/>
                  <a:pt x="60" y="5"/>
                  <a:pt x="60" y="12"/>
                </a:cubicBezTo>
                <a:cubicBezTo>
                  <a:pt x="60" y="13"/>
                  <a:pt x="60" y="14"/>
                  <a:pt x="61" y="16"/>
                </a:cubicBezTo>
                <a:cubicBezTo>
                  <a:pt x="27" y="33"/>
                  <a:pt x="27" y="33"/>
                  <a:pt x="27" y="33"/>
                </a:cubicBezTo>
                <a:cubicBezTo>
                  <a:pt x="24" y="30"/>
                  <a:pt x="20" y="28"/>
                  <a:pt x="16" y="28"/>
                </a:cubicBezTo>
                <a:cubicBezTo>
                  <a:pt x="7" y="28"/>
                  <a:pt x="0" y="35"/>
                  <a:pt x="0" y="44"/>
                </a:cubicBezTo>
                <a:cubicBezTo>
                  <a:pt x="0" y="53"/>
                  <a:pt x="7" y="60"/>
                  <a:pt x="16" y="60"/>
                </a:cubicBezTo>
                <a:cubicBezTo>
                  <a:pt x="21" y="60"/>
                  <a:pt x="26" y="58"/>
                  <a:pt x="29" y="54"/>
                </a:cubicBezTo>
                <a:cubicBezTo>
                  <a:pt x="49" y="63"/>
                  <a:pt x="49" y="63"/>
                  <a:pt x="49" y="63"/>
                </a:cubicBezTo>
                <a:cubicBezTo>
                  <a:pt x="48" y="64"/>
                  <a:pt x="48" y="66"/>
                  <a:pt x="48" y="68"/>
                </a:cubicBezTo>
                <a:cubicBezTo>
                  <a:pt x="48" y="79"/>
                  <a:pt x="57" y="88"/>
                  <a:pt x="68" y="88"/>
                </a:cubicBezTo>
                <a:cubicBezTo>
                  <a:pt x="79" y="88"/>
                  <a:pt x="88" y="79"/>
                  <a:pt x="88" y="68"/>
                </a:cubicBezTo>
                <a:cubicBezTo>
                  <a:pt x="88" y="57"/>
                  <a:pt x="79" y="48"/>
                  <a:pt x="68" y="48"/>
                </a:cubicBezTo>
                <a:close/>
                <a:moveTo>
                  <a:pt x="72" y="4"/>
                </a:moveTo>
                <a:cubicBezTo>
                  <a:pt x="76" y="4"/>
                  <a:pt x="80" y="8"/>
                  <a:pt x="80" y="12"/>
                </a:cubicBezTo>
                <a:cubicBezTo>
                  <a:pt x="80" y="16"/>
                  <a:pt x="76" y="20"/>
                  <a:pt x="72" y="20"/>
                </a:cubicBezTo>
                <a:cubicBezTo>
                  <a:pt x="68" y="20"/>
                  <a:pt x="64" y="16"/>
                  <a:pt x="64" y="12"/>
                </a:cubicBezTo>
                <a:cubicBezTo>
                  <a:pt x="64" y="8"/>
                  <a:pt x="68" y="4"/>
                  <a:pt x="72" y="4"/>
                </a:cubicBezTo>
                <a:close/>
                <a:moveTo>
                  <a:pt x="16" y="56"/>
                </a:moveTo>
                <a:cubicBezTo>
                  <a:pt x="9" y="56"/>
                  <a:pt x="4" y="51"/>
                  <a:pt x="4" y="44"/>
                </a:cubicBezTo>
                <a:cubicBezTo>
                  <a:pt x="4" y="37"/>
                  <a:pt x="9" y="32"/>
                  <a:pt x="16" y="32"/>
                </a:cubicBezTo>
                <a:cubicBezTo>
                  <a:pt x="23" y="32"/>
                  <a:pt x="28" y="37"/>
                  <a:pt x="28" y="44"/>
                </a:cubicBezTo>
                <a:cubicBezTo>
                  <a:pt x="28" y="51"/>
                  <a:pt x="23" y="56"/>
                  <a:pt x="16" y="56"/>
                </a:cubicBezTo>
                <a:close/>
                <a:moveTo>
                  <a:pt x="68" y="84"/>
                </a:moveTo>
                <a:cubicBezTo>
                  <a:pt x="59" y="84"/>
                  <a:pt x="52" y="77"/>
                  <a:pt x="52" y="68"/>
                </a:cubicBezTo>
                <a:cubicBezTo>
                  <a:pt x="52" y="59"/>
                  <a:pt x="59" y="52"/>
                  <a:pt x="68" y="52"/>
                </a:cubicBezTo>
                <a:cubicBezTo>
                  <a:pt x="77" y="52"/>
                  <a:pt x="84" y="59"/>
                  <a:pt x="84" y="68"/>
                </a:cubicBezTo>
                <a:cubicBezTo>
                  <a:pt x="84" y="77"/>
                  <a:pt x="77" y="84"/>
                  <a:pt x="6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730" name="Freeform 178"/>
          <p:cNvSpPr>
            <a:spLocks/>
          </p:cNvSpPr>
          <p:nvPr/>
        </p:nvSpPr>
        <p:spPr bwMode="auto">
          <a:xfrm>
            <a:off x="9131302" y="5140325"/>
            <a:ext cx="419100" cy="331788"/>
          </a:xfrm>
          <a:custGeom>
            <a:avLst/>
            <a:gdLst>
              <a:gd name="T0" fmla="*/ 0 w 232"/>
              <a:gd name="T1" fmla="*/ 0 h 184"/>
              <a:gd name="T2" fmla="*/ 300220117 w 232"/>
              <a:gd name="T3" fmla="*/ 299676692 h 184"/>
              <a:gd name="T4" fmla="*/ 300220117 w 232"/>
              <a:gd name="T5" fmla="*/ 475573018 h 184"/>
              <a:gd name="T6" fmla="*/ 332852110 w 232"/>
              <a:gd name="T7" fmla="*/ 475573018 h 184"/>
              <a:gd name="T8" fmla="*/ 332852110 w 232"/>
              <a:gd name="T9" fmla="*/ 283390229 h 184"/>
              <a:gd name="T10" fmla="*/ 202322331 w 232"/>
              <a:gd name="T11" fmla="*/ 153094917 h 184"/>
              <a:gd name="T12" fmla="*/ 378539430 w 232"/>
              <a:gd name="T13" fmla="*/ 153094917 h 184"/>
              <a:gd name="T14" fmla="*/ 378539430 w 232"/>
              <a:gd name="T15" fmla="*/ 123780366 h 184"/>
              <a:gd name="T16" fmla="*/ 169690338 w 232"/>
              <a:gd name="T17" fmla="*/ 123780366 h 184"/>
              <a:gd name="T18" fmla="*/ 78317506 w 232"/>
              <a:gd name="T19" fmla="*/ 29316355 h 184"/>
              <a:gd name="T20" fmla="*/ 678759547 w 232"/>
              <a:gd name="T21" fmla="*/ 29316355 h 184"/>
              <a:gd name="T22" fmla="*/ 424224943 w 232"/>
              <a:gd name="T23" fmla="*/ 283390229 h 184"/>
              <a:gd name="T24" fmla="*/ 424224943 w 232"/>
              <a:gd name="T25" fmla="*/ 599353384 h 184"/>
              <a:gd name="T26" fmla="*/ 456856936 w 232"/>
              <a:gd name="T27" fmla="*/ 599353384 h 184"/>
              <a:gd name="T28" fmla="*/ 456856936 w 232"/>
              <a:gd name="T29" fmla="*/ 299676692 h 184"/>
              <a:gd name="T30" fmla="*/ 757077053 w 232"/>
              <a:gd name="T31" fmla="*/ 0 h 184"/>
              <a:gd name="T32" fmla="*/ 0 w 232"/>
              <a:gd name="T33" fmla="*/ 0 h 18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32" h="184">
                <a:moveTo>
                  <a:pt x="0" y="0"/>
                </a:moveTo>
                <a:lnTo>
                  <a:pt x="92" y="92"/>
                </a:lnTo>
                <a:lnTo>
                  <a:pt x="92" y="146"/>
                </a:lnTo>
                <a:lnTo>
                  <a:pt x="102" y="146"/>
                </a:lnTo>
                <a:lnTo>
                  <a:pt x="102" y="87"/>
                </a:lnTo>
                <a:lnTo>
                  <a:pt x="62" y="47"/>
                </a:lnTo>
                <a:lnTo>
                  <a:pt x="116" y="47"/>
                </a:lnTo>
                <a:lnTo>
                  <a:pt x="116" y="38"/>
                </a:lnTo>
                <a:lnTo>
                  <a:pt x="52" y="38"/>
                </a:lnTo>
                <a:lnTo>
                  <a:pt x="24" y="9"/>
                </a:lnTo>
                <a:lnTo>
                  <a:pt x="208" y="9"/>
                </a:lnTo>
                <a:lnTo>
                  <a:pt x="130" y="87"/>
                </a:lnTo>
                <a:lnTo>
                  <a:pt x="130" y="184"/>
                </a:lnTo>
                <a:lnTo>
                  <a:pt x="140" y="184"/>
                </a:lnTo>
                <a:lnTo>
                  <a:pt x="140" y="92"/>
                </a:lnTo>
                <a:lnTo>
                  <a:pt x="23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731" name="Freeform 179"/>
          <p:cNvSpPr>
            <a:spLocks noEditPoints="1"/>
          </p:cNvSpPr>
          <p:nvPr/>
        </p:nvSpPr>
        <p:spPr bwMode="auto">
          <a:xfrm>
            <a:off x="7570789" y="2608263"/>
            <a:ext cx="298451" cy="406400"/>
          </a:xfrm>
          <a:custGeom>
            <a:avLst/>
            <a:gdLst>
              <a:gd name="T0" fmla="*/ 0 w 165"/>
              <a:gd name="T1" fmla="*/ 0 h 225"/>
              <a:gd name="T2" fmla="*/ 0 w 165"/>
              <a:gd name="T3" fmla="*/ 734137216 h 225"/>
              <a:gd name="T4" fmla="*/ 29407273 w 165"/>
              <a:gd name="T5" fmla="*/ 734137216 h 225"/>
              <a:gd name="T6" fmla="*/ 29407273 w 165"/>
              <a:gd name="T7" fmla="*/ 525316252 h 225"/>
              <a:gd name="T8" fmla="*/ 539132742 w 165"/>
              <a:gd name="T9" fmla="*/ 270815929 h 225"/>
              <a:gd name="T10" fmla="*/ 0 w 165"/>
              <a:gd name="T11" fmla="*/ 0 h 225"/>
              <a:gd name="T12" fmla="*/ 29407273 w 165"/>
              <a:gd name="T13" fmla="*/ 45679360 h 225"/>
              <a:gd name="T14" fmla="*/ 477051524 w 165"/>
              <a:gd name="T15" fmla="*/ 270815929 h 225"/>
              <a:gd name="T16" fmla="*/ 29407273 w 165"/>
              <a:gd name="T17" fmla="*/ 495950692 h 225"/>
              <a:gd name="T18" fmla="*/ 29407273 w 165"/>
              <a:gd name="T19" fmla="*/ 45679360 h 2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225">
                <a:moveTo>
                  <a:pt x="0" y="0"/>
                </a:moveTo>
                <a:lnTo>
                  <a:pt x="0" y="225"/>
                </a:lnTo>
                <a:lnTo>
                  <a:pt x="9" y="225"/>
                </a:lnTo>
                <a:lnTo>
                  <a:pt x="9" y="161"/>
                </a:lnTo>
                <a:lnTo>
                  <a:pt x="165" y="83"/>
                </a:lnTo>
                <a:lnTo>
                  <a:pt x="0" y="0"/>
                </a:lnTo>
                <a:close/>
                <a:moveTo>
                  <a:pt x="9" y="14"/>
                </a:moveTo>
                <a:lnTo>
                  <a:pt x="146" y="83"/>
                </a:lnTo>
                <a:lnTo>
                  <a:pt x="9" y="152"/>
                </a:lnTo>
                <a:lnTo>
                  <a:pt x="9"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nvGrpSpPr>
          <p:cNvPr id="28732" name="组合 457"/>
          <p:cNvGrpSpPr>
            <a:grpSpLocks/>
          </p:cNvGrpSpPr>
          <p:nvPr/>
        </p:nvGrpSpPr>
        <p:grpSpPr bwMode="auto">
          <a:xfrm>
            <a:off x="8340728" y="2598738"/>
            <a:ext cx="392113" cy="393700"/>
            <a:chOff x="8340279" y="1944619"/>
            <a:chExt cx="391997" cy="393803"/>
          </a:xfrm>
        </p:grpSpPr>
        <p:sp>
          <p:nvSpPr>
            <p:cNvPr id="28808" name="Freeform 180"/>
            <p:cNvSpPr>
              <a:spLocks noEditPoints="1"/>
            </p:cNvSpPr>
            <p:nvPr/>
          </p:nvSpPr>
          <p:spPr bwMode="auto">
            <a:xfrm>
              <a:off x="8340279" y="2025908"/>
              <a:ext cx="310707" cy="312514"/>
            </a:xfrm>
            <a:custGeom>
              <a:avLst/>
              <a:gdLst>
                <a:gd name="T0" fmla="*/ 0 w 172"/>
                <a:gd name="T1" fmla="*/ 303479997 h 173"/>
                <a:gd name="T2" fmla="*/ 0 w 172"/>
                <a:gd name="T3" fmla="*/ 564537573 h 173"/>
                <a:gd name="T4" fmla="*/ 261057105 w 172"/>
                <a:gd name="T5" fmla="*/ 564537573 h 173"/>
                <a:gd name="T6" fmla="*/ 561272325 w 172"/>
                <a:gd name="T7" fmla="*/ 264321812 h 173"/>
                <a:gd name="T8" fmla="*/ 300215219 w 172"/>
                <a:gd name="T9" fmla="*/ 0 h 173"/>
                <a:gd name="T10" fmla="*/ 0 w 172"/>
                <a:gd name="T11" fmla="*/ 303479997 h 173"/>
                <a:gd name="T12" fmla="*/ 29369037 w 172"/>
                <a:gd name="T13" fmla="*/ 332849087 h 173"/>
                <a:gd name="T14" fmla="*/ 153370033 w 172"/>
                <a:gd name="T15" fmla="*/ 411165457 h 173"/>
                <a:gd name="T16" fmla="*/ 231688068 w 172"/>
                <a:gd name="T17" fmla="*/ 535168483 h 173"/>
                <a:gd name="T18" fmla="*/ 29369037 w 172"/>
                <a:gd name="T19" fmla="*/ 535168483 h 173"/>
                <a:gd name="T20" fmla="*/ 29369037 w 172"/>
                <a:gd name="T21" fmla="*/ 332849087 h 173"/>
                <a:gd name="T22" fmla="*/ 261057105 w 172"/>
                <a:gd name="T23" fmla="*/ 525379389 h 173"/>
                <a:gd name="T24" fmla="*/ 176214223 w 172"/>
                <a:gd name="T25" fmla="*/ 388323032 h 173"/>
                <a:gd name="T26" fmla="*/ 39158114 w 172"/>
                <a:gd name="T27" fmla="*/ 303479997 h 173"/>
                <a:gd name="T28" fmla="*/ 300215219 w 172"/>
                <a:gd name="T29" fmla="*/ 48949086 h 173"/>
                <a:gd name="T30" fmla="*/ 515587557 w 172"/>
                <a:gd name="T31" fmla="*/ 264321812 h 173"/>
                <a:gd name="T32" fmla="*/ 261057105 w 172"/>
                <a:gd name="T33" fmla="*/ 525379389 h 17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2" h="173">
                  <a:moveTo>
                    <a:pt x="0" y="93"/>
                  </a:moveTo>
                  <a:lnTo>
                    <a:pt x="0" y="173"/>
                  </a:lnTo>
                  <a:lnTo>
                    <a:pt x="80" y="173"/>
                  </a:lnTo>
                  <a:lnTo>
                    <a:pt x="172" y="81"/>
                  </a:lnTo>
                  <a:lnTo>
                    <a:pt x="92" y="0"/>
                  </a:lnTo>
                  <a:lnTo>
                    <a:pt x="0" y="93"/>
                  </a:lnTo>
                  <a:close/>
                  <a:moveTo>
                    <a:pt x="9" y="102"/>
                  </a:moveTo>
                  <a:lnTo>
                    <a:pt x="47" y="126"/>
                  </a:lnTo>
                  <a:lnTo>
                    <a:pt x="71" y="164"/>
                  </a:lnTo>
                  <a:lnTo>
                    <a:pt x="9" y="164"/>
                  </a:lnTo>
                  <a:lnTo>
                    <a:pt x="9" y="102"/>
                  </a:lnTo>
                  <a:close/>
                  <a:moveTo>
                    <a:pt x="80" y="161"/>
                  </a:moveTo>
                  <a:lnTo>
                    <a:pt x="54" y="119"/>
                  </a:lnTo>
                  <a:lnTo>
                    <a:pt x="12" y="93"/>
                  </a:lnTo>
                  <a:lnTo>
                    <a:pt x="92" y="15"/>
                  </a:lnTo>
                  <a:lnTo>
                    <a:pt x="158" y="81"/>
                  </a:lnTo>
                  <a:lnTo>
                    <a:pt x="80" y="1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809" name="Freeform 181"/>
            <p:cNvSpPr>
              <a:spLocks noEditPoints="1"/>
            </p:cNvSpPr>
            <p:nvPr/>
          </p:nvSpPr>
          <p:spPr bwMode="auto">
            <a:xfrm>
              <a:off x="8528148" y="1944619"/>
              <a:ext cx="204128" cy="205934"/>
            </a:xfrm>
            <a:custGeom>
              <a:avLst/>
              <a:gdLst>
                <a:gd name="T0" fmla="*/ 114212326 w 113"/>
                <a:gd name="T1" fmla="*/ 0 h 114"/>
                <a:gd name="T2" fmla="*/ 0 w 113"/>
                <a:gd name="T3" fmla="*/ 110949652 h 114"/>
                <a:gd name="T4" fmla="*/ 261058035 w 113"/>
                <a:gd name="T5" fmla="*/ 372007126 h 114"/>
                <a:gd name="T6" fmla="*/ 368745490 w 113"/>
                <a:gd name="T7" fmla="*/ 254530811 h 114"/>
                <a:gd name="T8" fmla="*/ 114212326 w 113"/>
                <a:gd name="T9" fmla="*/ 0 h 114"/>
                <a:gd name="T10" fmla="*/ 45684930 w 113"/>
                <a:gd name="T11" fmla="*/ 110949652 h 114"/>
                <a:gd name="T12" fmla="*/ 114212326 w 113"/>
                <a:gd name="T13" fmla="*/ 39158169 h 114"/>
                <a:gd name="T14" fmla="*/ 332849672 w 113"/>
                <a:gd name="T15" fmla="*/ 254530811 h 114"/>
                <a:gd name="T16" fmla="*/ 261058035 w 113"/>
                <a:gd name="T17" fmla="*/ 326322294 h 114"/>
                <a:gd name="T18" fmla="*/ 45684930 w 113"/>
                <a:gd name="T19" fmla="*/ 110949652 h 1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3" h="114">
                  <a:moveTo>
                    <a:pt x="35" y="0"/>
                  </a:moveTo>
                  <a:lnTo>
                    <a:pt x="0" y="34"/>
                  </a:lnTo>
                  <a:lnTo>
                    <a:pt x="80" y="114"/>
                  </a:lnTo>
                  <a:lnTo>
                    <a:pt x="113" y="78"/>
                  </a:lnTo>
                  <a:lnTo>
                    <a:pt x="35" y="0"/>
                  </a:lnTo>
                  <a:close/>
                  <a:moveTo>
                    <a:pt x="14" y="34"/>
                  </a:moveTo>
                  <a:lnTo>
                    <a:pt x="35" y="12"/>
                  </a:lnTo>
                  <a:lnTo>
                    <a:pt x="102" y="78"/>
                  </a:lnTo>
                  <a:lnTo>
                    <a:pt x="80" y="100"/>
                  </a:lnTo>
                  <a:lnTo>
                    <a:pt x="14"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grpSp>
        <p:nvGrpSpPr>
          <p:cNvPr id="28733" name="组合 460"/>
          <p:cNvGrpSpPr>
            <a:grpSpLocks/>
          </p:cNvGrpSpPr>
          <p:nvPr/>
        </p:nvGrpSpPr>
        <p:grpSpPr bwMode="auto">
          <a:xfrm>
            <a:off x="9134477" y="2638429"/>
            <a:ext cx="411163" cy="341313"/>
            <a:chOff x="9135111" y="1984361"/>
            <a:chExt cx="410062" cy="341417"/>
          </a:xfrm>
        </p:grpSpPr>
        <p:sp>
          <p:nvSpPr>
            <p:cNvPr id="28805" name="Freeform 182"/>
            <p:cNvSpPr>
              <a:spLocks noEditPoints="1"/>
            </p:cNvSpPr>
            <p:nvPr/>
          </p:nvSpPr>
          <p:spPr bwMode="auto">
            <a:xfrm>
              <a:off x="9135111" y="1984361"/>
              <a:ext cx="410062" cy="341417"/>
            </a:xfrm>
            <a:custGeom>
              <a:avLst/>
              <a:gdLst>
                <a:gd name="T0" fmla="*/ 1660345309 w 96"/>
                <a:gd name="T1" fmla="*/ 91068717 h 80"/>
                <a:gd name="T2" fmla="*/ 1423150071 w 96"/>
                <a:gd name="T3" fmla="*/ 0 h 80"/>
                <a:gd name="T4" fmla="*/ 328421219 w 96"/>
                <a:gd name="T5" fmla="*/ 0 h 80"/>
                <a:gd name="T6" fmla="*/ 91225981 w 96"/>
                <a:gd name="T7" fmla="*/ 91068717 h 80"/>
                <a:gd name="T8" fmla="*/ 0 w 96"/>
                <a:gd name="T9" fmla="*/ 327841407 h 80"/>
                <a:gd name="T10" fmla="*/ 0 w 96"/>
                <a:gd name="T11" fmla="*/ 1129228192 h 80"/>
                <a:gd name="T12" fmla="*/ 91225981 w 96"/>
                <a:gd name="T13" fmla="*/ 1366000882 h 80"/>
                <a:gd name="T14" fmla="*/ 328421219 w 96"/>
                <a:gd name="T15" fmla="*/ 1457069599 h 80"/>
                <a:gd name="T16" fmla="*/ 1423150071 w 96"/>
                <a:gd name="T17" fmla="*/ 1457069599 h 80"/>
                <a:gd name="T18" fmla="*/ 1660345309 w 96"/>
                <a:gd name="T19" fmla="*/ 1366000882 h 80"/>
                <a:gd name="T20" fmla="*/ 1751571290 w 96"/>
                <a:gd name="T21" fmla="*/ 1129228192 h 80"/>
                <a:gd name="T22" fmla="*/ 1751571290 w 96"/>
                <a:gd name="T23" fmla="*/ 327841407 h 80"/>
                <a:gd name="T24" fmla="*/ 1660345309 w 96"/>
                <a:gd name="T25" fmla="*/ 91068717 h 80"/>
                <a:gd name="T26" fmla="*/ 145964986 w 96"/>
                <a:gd name="T27" fmla="*/ 145708240 h 80"/>
                <a:gd name="T28" fmla="*/ 328421219 w 96"/>
                <a:gd name="T29" fmla="*/ 72854120 h 80"/>
                <a:gd name="T30" fmla="*/ 1423150071 w 96"/>
                <a:gd name="T31" fmla="*/ 72854120 h 80"/>
                <a:gd name="T32" fmla="*/ 1605606304 w 96"/>
                <a:gd name="T33" fmla="*/ 145708240 h 80"/>
                <a:gd name="T34" fmla="*/ 1678588797 w 96"/>
                <a:gd name="T35" fmla="*/ 327841407 h 80"/>
                <a:gd name="T36" fmla="*/ 1678588797 w 96"/>
                <a:gd name="T37" fmla="*/ 364266333 h 80"/>
                <a:gd name="T38" fmla="*/ 72982493 w 96"/>
                <a:gd name="T39" fmla="*/ 364266333 h 80"/>
                <a:gd name="T40" fmla="*/ 72982493 w 96"/>
                <a:gd name="T41" fmla="*/ 327841407 h 80"/>
                <a:gd name="T42" fmla="*/ 145964986 w 96"/>
                <a:gd name="T43" fmla="*/ 145708240 h 80"/>
                <a:gd name="T44" fmla="*/ 1605606304 w 96"/>
                <a:gd name="T45" fmla="*/ 1311361358 h 80"/>
                <a:gd name="T46" fmla="*/ 1423150071 w 96"/>
                <a:gd name="T47" fmla="*/ 1384215479 h 80"/>
                <a:gd name="T48" fmla="*/ 328421219 w 96"/>
                <a:gd name="T49" fmla="*/ 1384215479 h 80"/>
                <a:gd name="T50" fmla="*/ 145964986 w 96"/>
                <a:gd name="T51" fmla="*/ 1311361358 h 80"/>
                <a:gd name="T52" fmla="*/ 72982493 w 96"/>
                <a:gd name="T53" fmla="*/ 1129228192 h 80"/>
                <a:gd name="T54" fmla="*/ 72982493 w 96"/>
                <a:gd name="T55" fmla="*/ 509974573 h 80"/>
                <a:gd name="T56" fmla="*/ 1678588797 w 96"/>
                <a:gd name="T57" fmla="*/ 509974573 h 80"/>
                <a:gd name="T58" fmla="*/ 1678588797 w 96"/>
                <a:gd name="T59" fmla="*/ 1129228192 h 80"/>
                <a:gd name="T60" fmla="*/ 1605606304 w 96"/>
                <a:gd name="T61" fmla="*/ 1311361358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96" h="80">
                  <a:moveTo>
                    <a:pt x="91" y="5"/>
                  </a:moveTo>
                  <a:cubicBezTo>
                    <a:pt x="87" y="2"/>
                    <a:pt x="83" y="0"/>
                    <a:pt x="78" y="0"/>
                  </a:cubicBezTo>
                  <a:cubicBezTo>
                    <a:pt x="18" y="0"/>
                    <a:pt x="18" y="0"/>
                    <a:pt x="18" y="0"/>
                  </a:cubicBezTo>
                  <a:cubicBezTo>
                    <a:pt x="13" y="0"/>
                    <a:pt x="9" y="2"/>
                    <a:pt x="5" y="5"/>
                  </a:cubicBezTo>
                  <a:cubicBezTo>
                    <a:pt x="2" y="9"/>
                    <a:pt x="0" y="13"/>
                    <a:pt x="0" y="18"/>
                  </a:cubicBezTo>
                  <a:cubicBezTo>
                    <a:pt x="0" y="62"/>
                    <a:pt x="0" y="62"/>
                    <a:pt x="0" y="62"/>
                  </a:cubicBezTo>
                  <a:cubicBezTo>
                    <a:pt x="0" y="67"/>
                    <a:pt x="2" y="71"/>
                    <a:pt x="5" y="75"/>
                  </a:cubicBezTo>
                  <a:cubicBezTo>
                    <a:pt x="9" y="78"/>
                    <a:pt x="13" y="80"/>
                    <a:pt x="18" y="80"/>
                  </a:cubicBezTo>
                  <a:cubicBezTo>
                    <a:pt x="78" y="80"/>
                    <a:pt x="78" y="80"/>
                    <a:pt x="78" y="80"/>
                  </a:cubicBezTo>
                  <a:cubicBezTo>
                    <a:pt x="83" y="80"/>
                    <a:pt x="87" y="78"/>
                    <a:pt x="91" y="75"/>
                  </a:cubicBezTo>
                  <a:cubicBezTo>
                    <a:pt x="94" y="71"/>
                    <a:pt x="96" y="67"/>
                    <a:pt x="96" y="62"/>
                  </a:cubicBezTo>
                  <a:cubicBezTo>
                    <a:pt x="96" y="18"/>
                    <a:pt x="96" y="18"/>
                    <a:pt x="96" y="18"/>
                  </a:cubicBezTo>
                  <a:cubicBezTo>
                    <a:pt x="96" y="13"/>
                    <a:pt x="94" y="9"/>
                    <a:pt x="91" y="5"/>
                  </a:cubicBezTo>
                  <a:close/>
                  <a:moveTo>
                    <a:pt x="8" y="8"/>
                  </a:moveTo>
                  <a:cubicBezTo>
                    <a:pt x="11" y="5"/>
                    <a:pt x="14" y="4"/>
                    <a:pt x="18" y="4"/>
                  </a:cubicBezTo>
                  <a:cubicBezTo>
                    <a:pt x="78" y="4"/>
                    <a:pt x="78" y="4"/>
                    <a:pt x="78" y="4"/>
                  </a:cubicBezTo>
                  <a:cubicBezTo>
                    <a:pt x="82" y="4"/>
                    <a:pt x="85" y="5"/>
                    <a:pt x="88" y="8"/>
                  </a:cubicBezTo>
                  <a:cubicBezTo>
                    <a:pt x="91" y="11"/>
                    <a:pt x="92" y="14"/>
                    <a:pt x="92" y="18"/>
                  </a:cubicBezTo>
                  <a:cubicBezTo>
                    <a:pt x="92" y="20"/>
                    <a:pt x="92" y="20"/>
                    <a:pt x="92" y="20"/>
                  </a:cubicBezTo>
                  <a:cubicBezTo>
                    <a:pt x="4" y="20"/>
                    <a:pt x="4" y="20"/>
                    <a:pt x="4" y="20"/>
                  </a:cubicBezTo>
                  <a:cubicBezTo>
                    <a:pt x="4" y="18"/>
                    <a:pt x="4" y="18"/>
                    <a:pt x="4" y="18"/>
                  </a:cubicBezTo>
                  <a:cubicBezTo>
                    <a:pt x="4" y="14"/>
                    <a:pt x="5" y="11"/>
                    <a:pt x="8" y="8"/>
                  </a:cubicBezTo>
                  <a:close/>
                  <a:moveTo>
                    <a:pt x="88" y="72"/>
                  </a:moveTo>
                  <a:cubicBezTo>
                    <a:pt x="85" y="75"/>
                    <a:pt x="82" y="76"/>
                    <a:pt x="78" y="76"/>
                  </a:cubicBezTo>
                  <a:cubicBezTo>
                    <a:pt x="18" y="76"/>
                    <a:pt x="18" y="76"/>
                    <a:pt x="18" y="76"/>
                  </a:cubicBezTo>
                  <a:cubicBezTo>
                    <a:pt x="14" y="76"/>
                    <a:pt x="11" y="75"/>
                    <a:pt x="8" y="72"/>
                  </a:cubicBezTo>
                  <a:cubicBezTo>
                    <a:pt x="5" y="69"/>
                    <a:pt x="4" y="66"/>
                    <a:pt x="4" y="62"/>
                  </a:cubicBezTo>
                  <a:cubicBezTo>
                    <a:pt x="4" y="28"/>
                    <a:pt x="4" y="28"/>
                    <a:pt x="4" y="28"/>
                  </a:cubicBezTo>
                  <a:cubicBezTo>
                    <a:pt x="92" y="28"/>
                    <a:pt x="92" y="28"/>
                    <a:pt x="92" y="28"/>
                  </a:cubicBezTo>
                  <a:cubicBezTo>
                    <a:pt x="92" y="62"/>
                    <a:pt x="92" y="62"/>
                    <a:pt x="92" y="62"/>
                  </a:cubicBezTo>
                  <a:cubicBezTo>
                    <a:pt x="92" y="66"/>
                    <a:pt x="91" y="69"/>
                    <a:pt x="88" y="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806" name="Rectangle 183"/>
            <p:cNvSpPr>
              <a:spLocks noChangeArrowheads="1"/>
            </p:cNvSpPr>
            <p:nvPr/>
          </p:nvSpPr>
          <p:spPr bwMode="auto">
            <a:xfrm>
              <a:off x="9185691" y="2222810"/>
              <a:ext cx="171612" cy="180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sp>
          <p:nvSpPr>
            <p:cNvPr id="28807" name="Rectangle 184"/>
            <p:cNvSpPr>
              <a:spLocks noChangeArrowheads="1"/>
            </p:cNvSpPr>
            <p:nvPr/>
          </p:nvSpPr>
          <p:spPr bwMode="auto">
            <a:xfrm>
              <a:off x="9391625" y="2222810"/>
              <a:ext cx="68645" cy="180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grpSp>
      <p:grpSp>
        <p:nvGrpSpPr>
          <p:cNvPr id="28734" name="组合 464"/>
          <p:cNvGrpSpPr>
            <a:grpSpLocks/>
          </p:cNvGrpSpPr>
          <p:nvPr/>
        </p:nvGrpSpPr>
        <p:grpSpPr bwMode="auto">
          <a:xfrm>
            <a:off x="10007603" y="2603500"/>
            <a:ext cx="358775" cy="376238"/>
            <a:chOff x="10007619" y="1950038"/>
            <a:chExt cx="359481" cy="375739"/>
          </a:xfrm>
        </p:grpSpPr>
        <p:sp>
          <p:nvSpPr>
            <p:cNvPr id="28801" name="Freeform 185"/>
            <p:cNvSpPr>
              <a:spLocks noEditPoints="1"/>
            </p:cNvSpPr>
            <p:nvPr/>
          </p:nvSpPr>
          <p:spPr bwMode="auto">
            <a:xfrm>
              <a:off x="10007619" y="2103585"/>
              <a:ext cx="359481" cy="222192"/>
            </a:xfrm>
            <a:custGeom>
              <a:avLst/>
              <a:gdLst>
                <a:gd name="T0" fmla="*/ 1483466819 w 84"/>
                <a:gd name="T1" fmla="*/ 54774601 h 52"/>
                <a:gd name="T2" fmla="*/ 1355269047 w 84"/>
                <a:gd name="T3" fmla="*/ 0 h 52"/>
                <a:gd name="T4" fmla="*/ 1318640501 w 84"/>
                <a:gd name="T5" fmla="*/ 0 h 52"/>
                <a:gd name="T6" fmla="*/ 1282011955 w 84"/>
                <a:gd name="T7" fmla="*/ 0 h 52"/>
                <a:gd name="T8" fmla="*/ 0 w 84"/>
                <a:gd name="T9" fmla="*/ 0 h 52"/>
                <a:gd name="T10" fmla="*/ 0 w 84"/>
                <a:gd name="T11" fmla="*/ 292126932 h 52"/>
                <a:gd name="T12" fmla="*/ 201459144 w 84"/>
                <a:gd name="T13" fmla="*/ 748573394 h 52"/>
                <a:gd name="T14" fmla="*/ 366289741 w 84"/>
                <a:gd name="T15" fmla="*/ 876376523 h 52"/>
                <a:gd name="T16" fmla="*/ 0 w 84"/>
                <a:gd name="T17" fmla="*/ 876376523 h 52"/>
                <a:gd name="T18" fmla="*/ 0 w 84"/>
                <a:gd name="T19" fmla="*/ 949409324 h 52"/>
                <a:gd name="T20" fmla="*/ 1318640501 w 84"/>
                <a:gd name="T21" fmla="*/ 949409324 h 52"/>
                <a:gd name="T22" fmla="*/ 1318640501 w 84"/>
                <a:gd name="T23" fmla="*/ 876376523 h 52"/>
                <a:gd name="T24" fmla="*/ 952350760 w 84"/>
                <a:gd name="T25" fmla="*/ 876376523 h 52"/>
                <a:gd name="T26" fmla="*/ 1117181357 w 84"/>
                <a:gd name="T27" fmla="*/ 748573394 h 52"/>
                <a:gd name="T28" fmla="*/ 1245379129 w 84"/>
                <a:gd name="T29" fmla="*/ 584253864 h 52"/>
                <a:gd name="T30" fmla="*/ 1446838273 w 84"/>
                <a:gd name="T31" fmla="*/ 474704662 h 52"/>
                <a:gd name="T32" fmla="*/ 1520095365 w 84"/>
                <a:gd name="T33" fmla="*/ 401671861 h 52"/>
                <a:gd name="T34" fmla="*/ 1538411778 w 84"/>
                <a:gd name="T35" fmla="*/ 310385132 h 52"/>
                <a:gd name="T36" fmla="*/ 1538411778 w 84"/>
                <a:gd name="T37" fmla="*/ 182577730 h 52"/>
                <a:gd name="T38" fmla="*/ 1483466819 w 84"/>
                <a:gd name="T39" fmla="*/ 54774601 h 52"/>
                <a:gd name="T40" fmla="*/ 1080552811 w 84"/>
                <a:gd name="T41" fmla="*/ 712056993 h 52"/>
                <a:gd name="T42" fmla="*/ 659318111 w 84"/>
                <a:gd name="T43" fmla="*/ 876376523 h 52"/>
                <a:gd name="T44" fmla="*/ 238087690 w 84"/>
                <a:gd name="T45" fmla="*/ 712056993 h 52"/>
                <a:gd name="T46" fmla="*/ 73257092 w 84"/>
                <a:gd name="T47" fmla="*/ 292126932 h 52"/>
                <a:gd name="T48" fmla="*/ 73257092 w 84"/>
                <a:gd name="T49" fmla="*/ 73032801 h 52"/>
                <a:gd name="T50" fmla="*/ 1245379129 w 84"/>
                <a:gd name="T51" fmla="*/ 73032801 h 52"/>
                <a:gd name="T52" fmla="*/ 1245379129 w 84"/>
                <a:gd name="T53" fmla="*/ 292126932 h 52"/>
                <a:gd name="T54" fmla="*/ 1080552811 w 84"/>
                <a:gd name="T55" fmla="*/ 712056993 h 52"/>
                <a:gd name="T56" fmla="*/ 1465154686 w 84"/>
                <a:gd name="T57" fmla="*/ 310385132 h 52"/>
                <a:gd name="T58" fmla="*/ 1446838273 w 84"/>
                <a:gd name="T59" fmla="*/ 365155460 h 52"/>
                <a:gd name="T60" fmla="*/ 1410209727 w 84"/>
                <a:gd name="T61" fmla="*/ 401671861 h 52"/>
                <a:gd name="T62" fmla="*/ 1300324088 w 84"/>
                <a:gd name="T63" fmla="*/ 474704662 h 52"/>
                <a:gd name="T64" fmla="*/ 1318640501 w 84"/>
                <a:gd name="T65" fmla="*/ 292126932 h 52"/>
                <a:gd name="T66" fmla="*/ 1318640501 w 84"/>
                <a:gd name="T67" fmla="*/ 73032801 h 52"/>
                <a:gd name="T68" fmla="*/ 1355269047 w 84"/>
                <a:gd name="T69" fmla="*/ 73032801 h 52"/>
                <a:gd name="T70" fmla="*/ 1446838273 w 84"/>
                <a:gd name="T71" fmla="*/ 109549202 h 52"/>
                <a:gd name="T72" fmla="*/ 1465154686 w 84"/>
                <a:gd name="T73" fmla="*/ 182577730 h 52"/>
                <a:gd name="T74" fmla="*/ 1465154686 w 84"/>
                <a:gd name="T75" fmla="*/ 310385132 h 5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4" h="52">
                  <a:moveTo>
                    <a:pt x="81" y="3"/>
                  </a:moveTo>
                  <a:cubicBezTo>
                    <a:pt x="80" y="1"/>
                    <a:pt x="77" y="0"/>
                    <a:pt x="74" y="0"/>
                  </a:cubicBezTo>
                  <a:cubicBezTo>
                    <a:pt x="72" y="0"/>
                    <a:pt x="72" y="0"/>
                    <a:pt x="72" y="0"/>
                  </a:cubicBezTo>
                  <a:cubicBezTo>
                    <a:pt x="70" y="0"/>
                    <a:pt x="70" y="0"/>
                    <a:pt x="70" y="0"/>
                  </a:cubicBezTo>
                  <a:cubicBezTo>
                    <a:pt x="0" y="0"/>
                    <a:pt x="0" y="0"/>
                    <a:pt x="0" y="0"/>
                  </a:cubicBezTo>
                  <a:cubicBezTo>
                    <a:pt x="0" y="16"/>
                    <a:pt x="0" y="16"/>
                    <a:pt x="0" y="16"/>
                  </a:cubicBezTo>
                  <a:cubicBezTo>
                    <a:pt x="0" y="26"/>
                    <a:pt x="4" y="35"/>
                    <a:pt x="11" y="41"/>
                  </a:cubicBezTo>
                  <a:cubicBezTo>
                    <a:pt x="13" y="44"/>
                    <a:pt x="16" y="46"/>
                    <a:pt x="20" y="48"/>
                  </a:cubicBezTo>
                  <a:cubicBezTo>
                    <a:pt x="0" y="48"/>
                    <a:pt x="0" y="48"/>
                    <a:pt x="0" y="48"/>
                  </a:cubicBezTo>
                  <a:cubicBezTo>
                    <a:pt x="0" y="52"/>
                    <a:pt x="0" y="52"/>
                    <a:pt x="0" y="52"/>
                  </a:cubicBezTo>
                  <a:cubicBezTo>
                    <a:pt x="72" y="52"/>
                    <a:pt x="72" y="52"/>
                    <a:pt x="72" y="52"/>
                  </a:cubicBezTo>
                  <a:cubicBezTo>
                    <a:pt x="72" y="48"/>
                    <a:pt x="72" y="48"/>
                    <a:pt x="72" y="48"/>
                  </a:cubicBezTo>
                  <a:cubicBezTo>
                    <a:pt x="52" y="48"/>
                    <a:pt x="52" y="48"/>
                    <a:pt x="52" y="48"/>
                  </a:cubicBezTo>
                  <a:cubicBezTo>
                    <a:pt x="56" y="46"/>
                    <a:pt x="59" y="44"/>
                    <a:pt x="61" y="41"/>
                  </a:cubicBezTo>
                  <a:cubicBezTo>
                    <a:pt x="64" y="39"/>
                    <a:pt x="67" y="35"/>
                    <a:pt x="68" y="32"/>
                  </a:cubicBezTo>
                  <a:cubicBezTo>
                    <a:pt x="79" y="26"/>
                    <a:pt x="79" y="26"/>
                    <a:pt x="79" y="26"/>
                  </a:cubicBezTo>
                  <a:cubicBezTo>
                    <a:pt x="81" y="25"/>
                    <a:pt x="82" y="24"/>
                    <a:pt x="83" y="22"/>
                  </a:cubicBezTo>
                  <a:cubicBezTo>
                    <a:pt x="84" y="21"/>
                    <a:pt x="84" y="19"/>
                    <a:pt x="84" y="17"/>
                  </a:cubicBezTo>
                  <a:cubicBezTo>
                    <a:pt x="84" y="10"/>
                    <a:pt x="84" y="10"/>
                    <a:pt x="84" y="10"/>
                  </a:cubicBezTo>
                  <a:cubicBezTo>
                    <a:pt x="84" y="7"/>
                    <a:pt x="83" y="5"/>
                    <a:pt x="81" y="3"/>
                  </a:cubicBezTo>
                  <a:close/>
                  <a:moveTo>
                    <a:pt x="59" y="39"/>
                  </a:moveTo>
                  <a:cubicBezTo>
                    <a:pt x="53" y="45"/>
                    <a:pt x="45" y="48"/>
                    <a:pt x="36" y="48"/>
                  </a:cubicBezTo>
                  <a:cubicBezTo>
                    <a:pt x="27" y="48"/>
                    <a:pt x="19" y="45"/>
                    <a:pt x="13" y="39"/>
                  </a:cubicBezTo>
                  <a:cubicBezTo>
                    <a:pt x="7" y="33"/>
                    <a:pt x="4" y="25"/>
                    <a:pt x="4" y="16"/>
                  </a:cubicBezTo>
                  <a:cubicBezTo>
                    <a:pt x="4" y="4"/>
                    <a:pt x="4" y="4"/>
                    <a:pt x="4" y="4"/>
                  </a:cubicBezTo>
                  <a:cubicBezTo>
                    <a:pt x="68" y="4"/>
                    <a:pt x="68" y="4"/>
                    <a:pt x="68" y="4"/>
                  </a:cubicBezTo>
                  <a:cubicBezTo>
                    <a:pt x="68" y="16"/>
                    <a:pt x="68" y="16"/>
                    <a:pt x="68" y="16"/>
                  </a:cubicBezTo>
                  <a:cubicBezTo>
                    <a:pt x="68" y="25"/>
                    <a:pt x="65" y="33"/>
                    <a:pt x="59" y="39"/>
                  </a:cubicBezTo>
                  <a:close/>
                  <a:moveTo>
                    <a:pt x="80" y="17"/>
                  </a:moveTo>
                  <a:cubicBezTo>
                    <a:pt x="80" y="18"/>
                    <a:pt x="80" y="19"/>
                    <a:pt x="79" y="20"/>
                  </a:cubicBezTo>
                  <a:cubicBezTo>
                    <a:pt x="79" y="21"/>
                    <a:pt x="78" y="22"/>
                    <a:pt x="77" y="22"/>
                  </a:cubicBezTo>
                  <a:cubicBezTo>
                    <a:pt x="71" y="26"/>
                    <a:pt x="71" y="26"/>
                    <a:pt x="71" y="26"/>
                  </a:cubicBezTo>
                  <a:cubicBezTo>
                    <a:pt x="72" y="23"/>
                    <a:pt x="72" y="19"/>
                    <a:pt x="72" y="16"/>
                  </a:cubicBezTo>
                  <a:cubicBezTo>
                    <a:pt x="72" y="4"/>
                    <a:pt x="72" y="4"/>
                    <a:pt x="72" y="4"/>
                  </a:cubicBezTo>
                  <a:cubicBezTo>
                    <a:pt x="74" y="4"/>
                    <a:pt x="74" y="4"/>
                    <a:pt x="74" y="4"/>
                  </a:cubicBezTo>
                  <a:cubicBezTo>
                    <a:pt x="76" y="4"/>
                    <a:pt x="77" y="5"/>
                    <a:pt x="79" y="6"/>
                  </a:cubicBezTo>
                  <a:cubicBezTo>
                    <a:pt x="80" y="7"/>
                    <a:pt x="80" y="8"/>
                    <a:pt x="80" y="10"/>
                  </a:cubicBezTo>
                  <a:lnTo>
                    <a:pt x="80"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802" name="Freeform 186"/>
            <p:cNvSpPr>
              <a:spLocks/>
            </p:cNvSpPr>
            <p:nvPr/>
          </p:nvSpPr>
          <p:spPr bwMode="auto">
            <a:xfrm>
              <a:off x="10135877" y="1950038"/>
              <a:ext cx="34323" cy="122838"/>
            </a:xfrm>
            <a:custGeom>
              <a:avLst/>
              <a:gdLst>
                <a:gd name="T0" fmla="*/ 62003596 w 19"/>
                <a:gd name="T1" fmla="*/ 208846277 h 68"/>
                <a:gd name="T2" fmla="*/ 29369649 w 19"/>
                <a:gd name="T3" fmla="*/ 153372275 h 68"/>
                <a:gd name="T4" fmla="*/ 62003596 w 19"/>
                <a:gd name="T5" fmla="*/ 68527346 h 68"/>
                <a:gd name="T6" fmla="*/ 62003596 w 19"/>
                <a:gd name="T7" fmla="*/ 0 h 68"/>
                <a:gd name="T8" fmla="*/ 29369649 w 19"/>
                <a:gd name="T9" fmla="*/ 0 h 68"/>
                <a:gd name="T10" fmla="*/ 29369649 w 19"/>
                <a:gd name="T11" fmla="*/ 62000674 h 68"/>
                <a:gd name="T12" fmla="*/ 0 w 19"/>
                <a:gd name="T13" fmla="*/ 153372275 h 68"/>
                <a:gd name="T14" fmla="*/ 29369649 w 19"/>
                <a:gd name="T15" fmla="*/ 221899621 h 68"/>
                <a:gd name="T16" fmla="*/ 62003596 w 19"/>
                <a:gd name="T17" fmla="*/ 208846277 h 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68">
                  <a:moveTo>
                    <a:pt x="19" y="64"/>
                  </a:moveTo>
                  <a:lnTo>
                    <a:pt x="9" y="47"/>
                  </a:lnTo>
                  <a:lnTo>
                    <a:pt x="19" y="21"/>
                  </a:lnTo>
                  <a:lnTo>
                    <a:pt x="19" y="0"/>
                  </a:lnTo>
                  <a:lnTo>
                    <a:pt x="9" y="0"/>
                  </a:lnTo>
                  <a:lnTo>
                    <a:pt x="9" y="19"/>
                  </a:lnTo>
                  <a:lnTo>
                    <a:pt x="0" y="47"/>
                  </a:lnTo>
                  <a:lnTo>
                    <a:pt x="9" y="68"/>
                  </a:lnTo>
                  <a:lnTo>
                    <a:pt x="19"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803" name="Freeform 187"/>
            <p:cNvSpPr>
              <a:spLocks/>
            </p:cNvSpPr>
            <p:nvPr/>
          </p:nvSpPr>
          <p:spPr bwMode="auto">
            <a:xfrm>
              <a:off x="10186457" y="1950038"/>
              <a:ext cx="34323" cy="122838"/>
            </a:xfrm>
            <a:custGeom>
              <a:avLst/>
              <a:gdLst>
                <a:gd name="T0" fmla="*/ 62003596 w 19"/>
                <a:gd name="T1" fmla="*/ 208846277 h 68"/>
                <a:gd name="T2" fmla="*/ 32633947 w 19"/>
                <a:gd name="T3" fmla="*/ 153372275 h 68"/>
                <a:gd name="T4" fmla="*/ 62003596 w 19"/>
                <a:gd name="T5" fmla="*/ 68527346 h 68"/>
                <a:gd name="T6" fmla="*/ 62003596 w 19"/>
                <a:gd name="T7" fmla="*/ 0 h 68"/>
                <a:gd name="T8" fmla="*/ 32633947 w 19"/>
                <a:gd name="T9" fmla="*/ 0 h 68"/>
                <a:gd name="T10" fmla="*/ 32633947 w 19"/>
                <a:gd name="T11" fmla="*/ 62000674 h 68"/>
                <a:gd name="T12" fmla="*/ 0 w 19"/>
                <a:gd name="T13" fmla="*/ 153372275 h 68"/>
                <a:gd name="T14" fmla="*/ 32633947 w 19"/>
                <a:gd name="T15" fmla="*/ 221899621 h 68"/>
                <a:gd name="T16" fmla="*/ 62003596 w 19"/>
                <a:gd name="T17" fmla="*/ 208846277 h 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68">
                  <a:moveTo>
                    <a:pt x="19" y="64"/>
                  </a:moveTo>
                  <a:lnTo>
                    <a:pt x="10" y="47"/>
                  </a:lnTo>
                  <a:lnTo>
                    <a:pt x="19" y="21"/>
                  </a:lnTo>
                  <a:lnTo>
                    <a:pt x="19" y="0"/>
                  </a:lnTo>
                  <a:lnTo>
                    <a:pt x="10" y="0"/>
                  </a:lnTo>
                  <a:lnTo>
                    <a:pt x="10" y="19"/>
                  </a:lnTo>
                  <a:lnTo>
                    <a:pt x="0" y="47"/>
                  </a:lnTo>
                  <a:lnTo>
                    <a:pt x="10" y="68"/>
                  </a:lnTo>
                  <a:lnTo>
                    <a:pt x="19"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804" name="Freeform 188"/>
            <p:cNvSpPr>
              <a:spLocks/>
            </p:cNvSpPr>
            <p:nvPr/>
          </p:nvSpPr>
          <p:spPr bwMode="auto">
            <a:xfrm>
              <a:off x="10083489" y="1950038"/>
              <a:ext cx="34323" cy="122838"/>
            </a:xfrm>
            <a:custGeom>
              <a:avLst/>
              <a:gdLst>
                <a:gd name="T0" fmla="*/ 62003596 w 19"/>
                <a:gd name="T1" fmla="*/ 208846277 h 68"/>
                <a:gd name="T2" fmla="*/ 32633947 w 19"/>
                <a:gd name="T3" fmla="*/ 153372275 h 68"/>
                <a:gd name="T4" fmla="*/ 62003596 w 19"/>
                <a:gd name="T5" fmla="*/ 68527346 h 68"/>
                <a:gd name="T6" fmla="*/ 62003596 w 19"/>
                <a:gd name="T7" fmla="*/ 0 h 68"/>
                <a:gd name="T8" fmla="*/ 32633947 w 19"/>
                <a:gd name="T9" fmla="*/ 0 h 68"/>
                <a:gd name="T10" fmla="*/ 32633947 w 19"/>
                <a:gd name="T11" fmla="*/ 62000674 h 68"/>
                <a:gd name="T12" fmla="*/ 0 w 19"/>
                <a:gd name="T13" fmla="*/ 153372275 h 68"/>
                <a:gd name="T14" fmla="*/ 32633947 w 19"/>
                <a:gd name="T15" fmla="*/ 221899621 h 68"/>
                <a:gd name="T16" fmla="*/ 62003596 w 19"/>
                <a:gd name="T17" fmla="*/ 208846277 h 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68">
                  <a:moveTo>
                    <a:pt x="19" y="64"/>
                  </a:moveTo>
                  <a:lnTo>
                    <a:pt x="10" y="47"/>
                  </a:lnTo>
                  <a:lnTo>
                    <a:pt x="19" y="21"/>
                  </a:lnTo>
                  <a:lnTo>
                    <a:pt x="19" y="0"/>
                  </a:lnTo>
                  <a:lnTo>
                    <a:pt x="10" y="0"/>
                  </a:lnTo>
                  <a:lnTo>
                    <a:pt x="10" y="19"/>
                  </a:lnTo>
                  <a:lnTo>
                    <a:pt x="0" y="47"/>
                  </a:lnTo>
                  <a:lnTo>
                    <a:pt x="10" y="68"/>
                  </a:lnTo>
                  <a:lnTo>
                    <a:pt x="19"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grpSp>
        <p:nvGrpSpPr>
          <p:cNvPr id="28735" name="组合 469"/>
          <p:cNvGrpSpPr>
            <a:grpSpLocks/>
          </p:cNvGrpSpPr>
          <p:nvPr/>
        </p:nvGrpSpPr>
        <p:grpSpPr bwMode="auto">
          <a:xfrm>
            <a:off x="10815641" y="2603504"/>
            <a:ext cx="333375" cy="411163"/>
            <a:chOff x="10815097" y="1950038"/>
            <a:chExt cx="334191" cy="410062"/>
          </a:xfrm>
        </p:grpSpPr>
        <p:sp>
          <p:nvSpPr>
            <p:cNvPr id="28798" name="Freeform 189"/>
            <p:cNvSpPr>
              <a:spLocks/>
            </p:cNvSpPr>
            <p:nvPr/>
          </p:nvSpPr>
          <p:spPr bwMode="auto">
            <a:xfrm>
              <a:off x="10905419" y="2325777"/>
              <a:ext cx="153548" cy="34323"/>
            </a:xfrm>
            <a:custGeom>
              <a:avLst/>
              <a:gdLst>
                <a:gd name="T0" fmla="*/ 29369216 w 85"/>
                <a:gd name="T1" fmla="*/ 62003596 h 19"/>
                <a:gd name="T2" fmla="*/ 248007117 w 85"/>
                <a:gd name="T3" fmla="*/ 62003596 h 19"/>
                <a:gd name="T4" fmla="*/ 277376333 w 85"/>
                <a:gd name="T5" fmla="*/ 0 h 19"/>
                <a:gd name="T6" fmla="*/ 0 w 85"/>
                <a:gd name="T7" fmla="*/ 0 h 19"/>
                <a:gd name="T8" fmla="*/ 29369216 w 85"/>
                <a:gd name="T9" fmla="*/ 62003596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 h="19">
                  <a:moveTo>
                    <a:pt x="9" y="19"/>
                  </a:moveTo>
                  <a:lnTo>
                    <a:pt x="76" y="19"/>
                  </a:lnTo>
                  <a:lnTo>
                    <a:pt x="85" y="0"/>
                  </a:lnTo>
                  <a:lnTo>
                    <a:pt x="0" y="0"/>
                  </a:lnTo>
                  <a:lnTo>
                    <a:pt x="9"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799" name="Freeform 190"/>
            <p:cNvSpPr>
              <a:spLocks noEditPoints="1"/>
            </p:cNvSpPr>
            <p:nvPr/>
          </p:nvSpPr>
          <p:spPr bwMode="auto">
            <a:xfrm>
              <a:off x="10815097" y="1950038"/>
              <a:ext cx="334191" cy="341417"/>
            </a:xfrm>
            <a:custGeom>
              <a:avLst/>
              <a:gdLst>
                <a:gd name="T0" fmla="*/ 1174844176 w 78"/>
                <a:gd name="T1" fmla="*/ 200347763 h 80"/>
                <a:gd name="T2" fmla="*/ 715922812 w 78"/>
                <a:gd name="T3" fmla="*/ 0 h 80"/>
                <a:gd name="T4" fmla="*/ 256997164 w 78"/>
                <a:gd name="T5" fmla="*/ 200347763 h 80"/>
                <a:gd name="T6" fmla="*/ 256997164 w 78"/>
                <a:gd name="T7" fmla="*/ 1111013595 h 80"/>
                <a:gd name="T8" fmla="*/ 256997164 w 78"/>
                <a:gd name="T9" fmla="*/ 1129228192 h 80"/>
                <a:gd name="T10" fmla="*/ 385497888 w 78"/>
                <a:gd name="T11" fmla="*/ 1420644672 h 80"/>
                <a:gd name="T12" fmla="*/ 385497888 w 78"/>
                <a:gd name="T13" fmla="*/ 1457069599 h 80"/>
                <a:gd name="T14" fmla="*/ 1009633856 w 78"/>
                <a:gd name="T15" fmla="*/ 1457069599 h 80"/>
                <a:gd name="T16" fmla="*/ 1046347737 w 78"/>
                <a:gd name="T17" fmla="*/ 1457069599 h 80"/>
                <a:gd name="T18" fmla="*/ 1046347737 w 78"/>
                <a:gd name="T19" fmla="*/ 1420644672 h 80"/>
                <a:gd name="T20" fmla="*/ 1174844176 w 78"/>
                <a:gd name="T21" fmla="*/ 1111013595 h 80"/>
                <a:gd name="T22" fmla="*/ 1174844176 w 78"/>
                <a:gd name="T23" fmla="*/ 200347763 h 80"/>
                <a:gd name="T24" fmla="*/ 1138130296 w 78"/>
                <a:gd name="T25" fmla="*/ 1074588669 h 80"/>
                <a:gd name="T26" fmla="*/ 972919976 w 78"/>
                <a:gd name="T27" fmla="*/ 1384215479 h 80"/>
                <a:gd name="T28" fmla="*/ 458925649 w 78"/>
                <a:gd name="T29" fmla="*/ 1384215479 h 80"/>
                <a:gd name="T30" fmla="*/ 293711044 w 78"/>
                <a:gd name="T31" fmla="*/ 1074588669 h 80"/>
                <a:gd name="T32" fmla="*/ 293711044 w 78"/>
                <a:gd name="T33" fmla="*/ 1056374072 h 80"/>
                <a:gd name="T34" fmla="*/ 293711044 w 78"/>
                <a:gd name="T35" fmla="*/ 1056374072 h 80"/>
                <a:gd name="T36" fmla="*/ 293711044 w 78"/>
                <a:gd name="T37" fmla="*/ 236772689 h 80"/>
                <a:gd name="T38" fmla="*/ 715922812 w 78"/>
                <a:gd name="T39" fmla="*/ 72854120 h 80"/>
                <a:gd name="T40" fmla="*/ 1138130296 w 78"/>
                <a:gd name="T41" fmla="*/ 236772689 h 80"/>
                <a:gd name="T42" fmla="*/ 1138130296 w 78"/>
                <a:gd name="T43" fmla="*/ 1074588669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8" h="80">
                  <a:moveTo>
                    <a:pt x="64" y="11"/>
                  </a:moveTo>
                  <a:cubicBezTo>
                    <a:pt x="58" y="4"/>
                    <a:pt x="49" y="0"/>
                    <a:pt x="39" y="0"/>
                  </a:cubicBezTo>
                  <a:cubicBezTo>
                    <a:pt x="29" y="0"/>
                    <a:pt x="20" y="4"/>
                    <a:pt x="14" y="11"/>
                  </a:cubicBezTo>
                  <a:cubicBezTo>
                    <a:pt x="0" y="25"/>
                    <a:pt x="0" y="47"/>
                    <a:pt x="14" y="61"/>
                  </a:cubicBezTo>
                  <a:cubicBezTo>
                    <a:pt x="14" y="62"/>
                    <a:pt x="14" y="62"/>
                    <a:pt x="14" y="62"/>
                  </a:cubicBezTo>
                  <a:cubicBezTo>
                    <a:pt x="21" y="69"/>
                    <a:pt x="21" y="78"/>
                    <a:pt x="21" y="78"/>
                  </a:cubicBezTo>
                  <a:cubicBezTo>
                    <a:pt x="21" y="80"/>
                    <a:pt x="21" y="80"/>
                    <a:pt x="21" y="80"/>
                  </a:cubicBezTo>
                  <a:cubicBezTo>
                    <a:pt x="55" y="80"/>
                    <a:pt x="55" y="80"/>
                    <a:pt x="55" y="80"/>
                  </a:cubicBezTo>
                  <a:cubicBezTo>
                    <a:pt x="57" y="80"/>
                    <a:pt x="57" y="80"/>
                    <a:pt x="57" y="80"/>
                  </a:cubicBezTo>
                  <a:cubicBezTo>
                    <a:pt x="57" y="78"/>
                    <a:pt x="57" y="78"/>
                    <a:pt x="57" y="78"/>
                  </a:cubicBezTo>
                  <a:cubicBezTo>
                    <a:pt x="57" y="78"/>
                    <a:pt x="57" y="69"/>
                    <a:pt x="64" y="61"/>
                  </a:cubicBezTo>
                  <a:cubicBezTo>
                    <a:pt x="78" y="47"/>
                    <a:pt x="78" y="25"/>
                    <a:pt x="64" y="11"/>
                  </a:cubicBezTo>
                  <a:close/>
                  <a:moveTo>
                    <a:pt x="62" y="59"/>
                  </a:moveTo>
                  <a:cubicBezTo>
                    <a:pt x="55" y="65"/>
                    <a:pt x="54" y="72"/>
                    <a:pt x="53" y="76"/>
                  </a:cubicBezTo>
                  <a:cubicBezTo>
                    <a:pt x="25" y="76"/>
                    <a:pt x="25" y="76"/>
                    <a:pt x="25" y="76"/>
                  </a:cubicBezTo>
                  <a:cubicBezTo>
                    <a:pt x="24" y="72"/>
                    <a:pt x="23" y="65"/>
                    <a:pt x="16" y="59"/>
                  </a:cubicBezTo>
                  <a:cubicBezTo>
                    <a:pt x="16" y="58"/>
                    <a:pt x="16" y="58"/>
                    <a:pt x="16" y="58"/>
                  </a:cubicBezTo>
                  <a:cubicBezTo>
                    <a:pt x="16" y="58"/>
                    <a:pt x="16" y="58"/>
                    <a:pt x="16" y="58"/>
                  </a:cubicBezTo>
                  <a:cubicBezTo>
                    <a:pt x="4" y="46"/>
                    <a:pt x="4" y="26"/>
                    <a:pt x="16" y="13"/>
                  </a:cubicBezTo>
                  <a:cubicBezTo>
                    <a:pt x="22" y="7"/>
                    <a:pt x="30" y="4"/>
                    <a:pt x="39" y="4"/>
                  </a:cubicBezTo>
                  <a:cubicBezTo>
                    <a:pt x="48" y="4"/>
                    <a:pt x="56" y="7"/>
                    <a:pt x="62" y="13"/>
                  </a:cubicBezTo>
                  <a:cubicBezTo>
                    <a:pt x="74" y="26"/>
                    <a:pt x="74" y="46"/>
                    <a:pt x="62"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800" name="Freeform 191"/>
            <p:cNvSpPr>
              <a:spLocks/>
            </p:cNvSpPr>
            <p:nvPr/>
          </p:nvSpPr>
          <p:spPr bwMode="auto">
            <a:xfrm>
              <a:off x="10901806" y="2107198"/>
              <a:ext cx="162579" cy="77677"/>
            </a:xfrm>
            <a:custGeom>
              <a:avLst/>
              <a:gdLst>
                <a:gd name="T0" fmla="*/ 192529665 w 90"/>
                <a:gd name="T1" fmla="*/ 94634070 h 43"/>
                <a:gd name="T2" fmla="*/ 97896042 w 90"/>
                <a:gd name="T3" fmla="*/ 0 h 43"/>
                <a:gd name="T4" fmla="*/ 0 w 90"/>
                <a:gd name="T5" fmla="*/ 107687419 h 43"/>
                <a:gd name="T6" fmla="*/ 13053287 w 90"/>
                <a:gd name="T7" fmla="*/ 124003202 h 43"/>
                <a:gd name="T8" fmla="*/ 97896042 w 90"/>
                <a:gd name="T9" fmla="*/ 45684915 h 43"/>
                <a:gd name="T10" fmla="*/ 192529665 w 90"/>
                <a:gd name="T11" fmla="*/ 140318984 h 43"/>
                <a:gd name="T12" fmla="*/ 293688125 w 90"/>
                <a:gd name="T13" fmla="*/ 32631566 h 43"/>
                <a:gd name="T14" fmla="*/ 277372419 w 90"/>
                <a:gd name="T15" fmla="*/ 16315783 h 43"/>
                <a:gd name="T16" fmla="*/ 192529665 w 90"/>
                <a:gd name="T17" fmla="*/ 94634070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0" h="43">
                  <a:moveTo>
                    <a:pt x="59" y="29"/>
                  </a:moveTo>
                  <a:lnTo>
                    <a:pt x="30" y="0"/>
                  </a:lnTo>
                  <a:lnTo>
                    <a:pt x="0" y="33"/>
                  </a:lnTo>
                  <a:lnTo>
                    <a:pt x="4" y="38"/>
                  </a:lnTo>
                  <a:lnTo>
                    <a:pt x="30" y="14"/>
                  </a:lnTo>
                  <a:lnTo>
                    <a:pt x="59" y="43"/>
                  </a:lnTo>
                  <a:lnTo>
                    <a:pt x="90" y="10"/>
                  </a:lnTo>
                  <a:lnTo>
                    <a:pt x="85" y="5"/>
                  </a:lnTo>
                  <a:lnTo>
                    <a:pt x="59"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grpSp>
        <p:nvGrpSpPr>
          <p:cNvPr id="28736" name="组合 473"/>
          <p:cNvGrpSpPr>
            <a:grpSpLocks/>
          </p:cNvGrpSpPr>
          <p:nvPr/>
        </p:nvGrpSpPr>
        <p:grpSpPr bwMode="auto">
          <a:xfrm>
            <a:off x="7493001" y="5951542"/>
            <a:ext cx="411163" cy="306387"/>
            <a:chOff x="7493058" y="5297368"/>
            <a:chExt cx="411868" cy="307094"/>
          </a:xfrm>
        </p:grpSpPr>
        <p:sp>
          <p:nvSpPr>
            <p:cNvPr id="28794" name="Freeform 192"/>
            <p:cNvSpPr>
              <a:spLocks noEditPoints="1"/>
            </p:cNvSpPr>
            <p:nvPr/>
          </p:nvSpPr>
          <p:spPr bwMode="auto">
            <a:xfrm>
              <a:off x="7493058" y="5297368"/>
              <a:ext cx="411868" cy="307094"/>
            </a:xfrm>
            <a:custGeom>
              <a:avLst/>
              <a:gdLst>
                <a:gd name="T0" fmla="*/ 0 w 228"/>
                <a:gd name="T1" fmla="*/ 0 h 170"/>
                <a:gd name="T2" fmla="*/ 0 w 228"/>
                <a:gd name="T3" fmla="*/ 554745440 h 170"/>
                <a:gd name="T4" fmla="*/ 744014252 w 228"/>
                <a:gd name="T5" fmla="*/ 554745440 h 170"/>
                <a:gd name="T6" fmla="*/ 744014252 w 228"/>
                <a:gd name="T7" fmla="*/ 0 h 170"/>
                <a:gd name="T8" fmla="*/ 0 w 228"/>
                <a:gd name="T9" fmla="*/ 0 h 170"/>
                <a:gd name="T10" fmla="*/ 711382745 w 228"/>
                <a:gd name="T11" fmla="*/ 525376415 h 170"/>
                <a:gd name="T12" fmla="*/ 32631507 w 228"/>
                <a:gd name="T13" fmla="*/ 525376415 h 170"/>
                <a:gd name="T14" fmla="*/ 32631507 w 228"/>
                <a:gd name="T15" fmla="*/ 32631447 h 170"/>
                <a:gd name="T16" fmla="*/ 711382745 w 228"/>
                <a:gd name="T17" fmla="*/ 32631447 h 170"/>
                <a:gd name="T18" fmla="*/ 711382745 w 228"/>
                <a:gd name="T19" fmla="*/ 525376415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8" h="170">
                  <a:moveTo>
                    <a:pt x="0" y="0"/>
                  </a:moveTo>
                  <a:lnTo>
                    <a:pt x="0" y="170"/>
                  </a:lnTo>
                  <a:lnTo>
                    <a:pt x="228" y="170"/>
                  </a:lnTo>
                  <a:lnTo>
                    <a:pt x="228" y="0"/>
                  </a:lnTo>
                  <a:lnTo>
                    <a:pt x="0" y="0"/>
                  </a:lnTo>
                  <a:close/>
                  <a:moveTo>
                    <a:pt x="218" y="161"/>
                  </a:moveTo>
                  <a:lnTo>
                    <a:pt x="10" y="161"/>
                  </a:lnTo>
                  <a:lnTo>
                    <a:pt x="10" y="10"/>
                  </a:lnTo>
                  <a:lnTo>
                    <a:pt x="218" y="10"/>
                  </a:lnTo>
                  <a:lnTo>
                    <a:pt x="218" y="1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795" name="Oval 193"/>
            <p:cNvSpPr>
              <a:spLocks noChangeArrowheads="1"/>
            </p:cNvSpPr>
            <p:nvPr/>
          </p:nvSpPr>
          <p:spPr bwMode="auto">
            <a:xfrm>
              <a:off x="7783895" y="5349755"/>
              <a:ext cx="68645" cy="6683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sp>
          <p:nvSpPr>
            <p:cNvPr id="28796" name="Rectangle 194"/>
            <p:cNvSpPr>
              <a:spLocks noChangeArrowheads="1"/>
            </p:cNvSpPr>
            <p:nvPr/>
          </p:nvSpPr>
          <p:spPr bwMode="auto">
            <a:xfrm>
              <a:off x="7561703" y="5519560"/>
              <a:ext cx="171612" cy="180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sp>
          <p:nvSpPr>
            <p:cNvPr id="28797" name="Rectangle 195"/>
            <p:cNvSpPr>
              <a:spLocks noChangeArrowheads="1"/>
            </p:cNvSpPr>
            <p:nvPr/>
          </p:nvSpPr>
          <p:spPr bwMode="auto">
            <a:xfrm>
              <a:off x="7561703" y="5450915"/>
              <a:ext cx="68645" cy="180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grpSp>
      <p:grpSp>
        <p:nvGrpSpPr>
          <p:cNvPr id="28737" name="组合 478"/>
          <p:cNvGrpSpPr>
            <a:grpSpLocks/>
          </p:cNvGrpSpPr>
          <p:nvPr/>
        </p:nvGrpSpPr>
        <p:grpSpPr bwMode="auto">
          <a:xfrm>
            <a:off x="8331202" y="5916617"/>
            <a:ext cx="377825" cy="376237"/>
            <a:chOff x="8331245" y="5263046"/>
            <a:chExt cx="377546" cy="375739"/>
          </a:xfrm>
        </p:grpSpPr>
        <p:sp>
          <p:nvSpPr>
            <p:cNvPr id="28792" name="Freeform 196"/>
            <p:cNvSpPr>
              <a:spLocks noEditPoints="1"/>
            </p:cNvSpPr>
            <p:nvPr/>
          </p:nvSpPr>
          <p:spPr bwMode="auto">
            <a:xfrm>
              <a:off x="8331245" y="5263046"/>
              <a:ext cx="377546" cy="375739"/>
            </a:xfrm>
            <a:custGeom>
              <a:avLst/>
              <a:gdLst>
                <a:gd name="T0" fmla="*/ 809891944 w 88"/>
                <a:gd name="T1" fmla="*/ 0 h 88"/>
                <a:gd name="T2" fmla="*/ 0 w 88"/>
                <a:gd name="T3" fmla="*/ 802160067 h 88"/>
                <a:gd name="T4" fmla="*/ 809891944 w 88"/>
                <a:gd name="T5" fmla="*/ 1604315865 h 88"/>
                <a:gd name="T6" fmla="*/ 1619783888 w 88"/>
                <a:gd name="T7" fmla="*/ 802160067 h 88"/>
                <a:gd name="T8" fmla="*/ 809891944 w 88"/>
                <a:gd name="T9" fmla="*/ 0 h 88"/>
                <a:gd name="T10" fmla="*/ 809891944 w 88"/>
                <a:gd name="T11" fmla="*/ 72923254 h 88"/>
                <a:gd name="T12" fmla="*/ 1546158127 w 88"/>
                <a:gd name="T13" fmla="*/ 802160067 h 88"/>
                <a:gd name="T14" fmla="*/ 1454122709 w 88"/>
                <a:gd name="T15" fmla="*/ 1130312577 h 88"/>
                <a:gd name="T16" fmla="*/ 1067584250 w 88"/>
                <a:gd name="T17" fmla="*/ 984466068 h 88"/>
                <a:gd name="T18" fmla="*/ 993958490 w 88"/>
                <a:gd name="T19" fmla="*/ 929774695 h 88"/>
                <a:gd name="T20" fmla="*/ 1214840061 w 88"/>
                <a:gd name="T21" fmla="*/ 455771407 h 88"/>
                <a:gd name="T22" fmla="*/ 1141210010 w 88"/>
                <a:gd name="T23" fmla="*/ 419311915 h 88"/>
                <a:gd name="T24" fmla="*/ 920332729 w 88"/>
                <a:gd name="T25" fmla="*/ 893310933 h 88"/>
                <a:gd name="T26" fmla="*/ 809891944 w 88"/>
                <a:gd name="T27" fmla="*/ 875083322 h 88"/>
                <a:gd name="T28" fmla="*/ 552199638 w 88"/>
                <a:gd name="T29" fmla="*/ 984466068 h 88"/>
                <a:gd name="T30" fmla="*/ 165661178 w 88"/>
                <a:gd name="T31" fmla="*/ 1130312577 h 88"/>
                <a:gd name="T32" fmla="*/ 73625760 w 88"/>
                <a:gd name="T33" fmla="*/ 802160067 h 88"/>
                <a:gd name="T34" fmla="*/ 809891944 w 88"/>
                <a:gd name="T35" fmla="*/ 72923254 h 88"/>
                <a:gd name="T36" fmla="*/ 809891944 w 88"/>
                <a:gd name="T37" fmla="*/ 1531392611 h 88"/>
                <a:gd name="T38" fmla="*/ 202471913 w 88"/>
                <a:gd name="T39" fmla="*/ 1221467712 h 88"/>
                <a:gd name="T40" fmla="*/ 220881571 w 88"/>
                <a:gd name="T41" fmla="*/ 1221467712 h 88"/>
                <a:gd name="T42" fmla="*/ 607420030 w 88"/>
                <a:gd name="T43" fmla="*/ 1039157442 h 88"/>
                <a:gd name="T44" fmla="*/ 809891944 w 88"/>
                <a:gd name="T45" fmla="*/ 948006576 h 88"/>
                <a:gd name="T46" fmla="*/ 1012363857 w 88"/>
                <a:gd name="T47" fmla="*/ 1039157442 h 88"/>
                <a:gd name="T48" fmla="*/ 1398902317 w 88"/>
                <a:gd name="T49" fmla="*/ 1221467712 h 88"/>
                <a:gd name="T50" fmla="*/ 1417311974 w 88"/>
                <a:gd name="T51" fmla="*/ 1221467712 h 88"/>
                <a:gd name="T52" fmla="*/ 809891944 w 88"/>
                <a:gd name="T53" fmla="*/ 1531392611 h 8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88" h="88">
                  <a:moveTo>
                    <a:pt x="44" y="0"/>
                  </a:moveTo>
                  <a:cubicBezTo>
                    <a:pt x="20" y="0"/>
                    <a:pt x="0" y="20"/>
                    <a:pt x="0" y="44"/>
                  </a:cubicBezTo>
                  <a:cubicBezTo>
                    <a:pt x="0" y="68"/>
                    <a:pt x="20" y="88"/>
                    <a:pt x="44" y="88"/>
                  </a:cubicBezTo>
                  <a:cubicBezTo>
                    <a:pt x="68" y="88"/>
                    <a:pt x="88" y="68"/>
                    <a:pt x="88" y="44"/>
                  </a:cubicBezTo>
                  <a:cubicBezTo>
                    <a:pt x="88" y="20"/>
                    <a:pt x="68" y="0"/>
                    <a:pt x="44" y="0"/>
                  </a:cubicBezTo>
                  <a:close/>
                  <a:moveTo>
                    <a:pt x="44" y="4"/>
                  </a:moveTo>
                  <a:cubicBezTo>
                    <a:pt x="66" y="4"/>
                    <a:pt x="84" y="22"/>
                    <a:pt x="84" y="44"/>
                  </a:cubicBezTo>
                  <a:cubicBezTo>
                    <a:pt x="84" y="51"/>
                    <a:pt x="82" y="57"/>
                    <a:pt x="79" y="62"/>
                  </a:cubicBezTo>
                  <a:cubicBezTo>
                    <a:pt x="77" y="63"/>
                    <a:pt x="68" y="64"/>
                    <a:pt x="58" y="54"/>
                  </a:cubicBezTo>
                  <a:cubicBezTo>
                    <a:pt x="57" y="53"/>
                    <a:pt x="55" y="52"/>
                    <a:pt x="54" y="51"/>
                  </a:cubicBezTo>
                  <a:cubicBezTo>
                    <a:pt x="66" y="25"/>
                    <a:pt x="66" y="25"/>
                    <a:pt x="66" y="25"/>
                  </a:cubicBezTo>
                  <a:cubicBezTo>
                    <a:pt x="62" y="23"/>
                    <a:pt x="62" y="23"/>
                    <a:pt x="62" y="23"/>
                  </a:cubicBezTo>
                  <a:cubicBezTo>
                    <a:pt x="50" y="49"/>
                    <a:pt x="50" y="49"/>
                    <a:pt x="50" y="49"/>
                  </a:cubicBezTo>
                  <a:cubicBezTo>
                    <a:pt x="48" y="48"/>
                    <a:pt x="46" y="48"/>
                    <a:pt x="44" y="48"/>
                  </a:cubicBezTo>
                  <a:cubicBezTo>
                    <a:pt x="39" y="48"/>
                    <a:pt x="34" y="50"/>
                    <a:pt x="30" y="54"/>
                  </a:cubicBezTo>
                  <a:cubicBezTo>
                    <a:pt x="20" y="64"/>
                    <a:pt x="11" y="63"/>
                    <a:pt x="9" y="62"/>
                  </a:cubicBezTo>
                  <a:cubicBezTo>
                    <a:pt x="6" y="57"/>
                    <a:pt x="4" y="51"/>
                    <a:pt x="4" y="44"/>
                  </a:cubicBezTo>
                  <a:cubicBezTo>
                    <a:pt x="4" y="22"/>
                    <a:pt x="22" y="4"/>
                    <a:pt x="44" y="4"/>
                  </a:cubicBezTo>
                  <a:close/>
                  <a:moveTo>
                    <a:pt x="44" y="84"/>
                  </a:moveTo>
                  <a:cubicBezTo>
                    <a:pt x="30" y="84"/>
                    <a:pt x="18" y="77"/>
                    <a:pt x="11" y="67"/>
                  </a:cubicBezTo>
                  <a:cubicBezTo>
                    <a:pt x="11" y="67"/>
                    <a:pt x="12" y="67"/>
                    <a:pt x="12" y="67"/>
                  </a:cubicBezTo>
                  <a:cubicBezTo>
                    <a:pt x="17" y="67"/>
                    <a:pt x="24" y="65"/>
                    <a:pt x="33" y="57"/>
                  </a:cubicBezTo>
                  <a:cubicBezTo>
                    <a:pt x="36" y="54"/>
                    <a:pt x="40" y="52"/>
                    <a:pt x="44" y="52"/>
                  </a:cubicBezTo>
                  <a:cubicBezTo>
                    <a:pt x="48" y="52"/>
                    <a:pt x="52" y="54"/>
                    <a:pt x="55" y="57"/>
                  </a:cubicBezTo>
                  <a:cubicBezTo>
                    <a:pt x="64" y="65"/>
                    <a:pt x="71" y="67"/>
                    <a:pt x="76" y="67"/>
                  </a:cubicBezTo>
                  <a:cubicBezTo>
                    <a:pt x="76" y="67"/>
                    <a:pt x="77" y="67"/>
                    <a:pt x="77" y="67"/>
                  </a:cubicBezTo>
                  <a:cubicBezTo>
                    <a:pt x="70" y="77"/>
                    <a:pt x="58" y="84"/>
                    <a:pt x="44"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793" name="Oval 197"/>
            <p:cNvSpPr>
              <a:spLocks noChangeArrowheads="1"/>
            </p:cNvSpPr>
            <p:nvPr/>
          </p:nvSpPr>
          <p:spPr bwMode="auto">
            <a:xfrm>
              <a:off x="8486598" y="5519560"/>
              <a:ext cx="66839" cy="6864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grpSp>
      <p:grpSp>
        <p:nvGrpSpPr>
          <p:cNvPr id="28738" name="组合 481"/>
          <p:cNvGrpSpPr>
            <a:grpSpLocks/>
          </p:cNvGrpSpPr>
          <p:nvPr/>
        </p:nvGrpSpPr>
        <p:grpSpPr bwMode="auto">
          <a:xfrm>
            <a:off x="9169402" y="5935663"/>
            <a:ext cx="342900" cy="341312"/>
            <a:chOff x="9169431" y="5281110"/>
            <a:chExt cx="343224" cy="341417"/>
          </a:xfrm>
        </p:grpSpPr>
        <p:grpSp>
          <p:nvGrpSpPr>
            <p:cNvPr id="28788" name="组合 482"/>
            <p:cNvGrpSpPr>
              <a:grpSpLocks/>
            </p:cNvGrpSpPr>
            <p:nvPr/>
          </p:nvGrpSpPr>
          <p:grpSpPr bwMode="auto">
            <a:xfrm>
              <a:off x="9306721" y="5366012"/>
              <a:ext cx="205934" cy="256514"/>
              <a:chOff x="9306721" y="5366012"/>
              <a:chExt cx="205934" cy="256514"/>
            </a:xfrm>
          </p:grpSpPr>
          <p:sp>
            <p:nvSpPr>
              <p:cNvPr id="28790" name="Freeform 198"/>
              <p:cNvSpPr>
                <a:spLocks noEditPoints="1"/>
              </p:cNvSpPr>
              <p:nvPr/>
            </p:nvSpPr>
            <p:spPr bwMode="auto">
              <a:xfrm>
                <a:off x="9306721" y="5434657"/>
                <a:ext cx="68645" cy="187869"/>
              </a:xfrm>
              <a:custGeom>
                <a:avLst/>
                <a:gdLst>
                  <a:gd name="T0" fmla="*/ 0 w 38"/>
                  <a:gd name="T1" fmla="*/ 339372703 h 104"/>
                  <a:gd name="T2" fmla="*/ 124003580 w 38"/>
                  <a:gd name="T3" fmla="*/ 339372703 h 104"/>
                  <a:gd name="T4" fmla="*/ 124003580 w 38"/>
                  <a:gd name="T5" fmla="*/ 0 h 104"/>
                  <a:gd name="T6" fmla="*/ 0 w 38"/>
                  <a:gd name="T7" fmla="*/ 0 h 104"/>
                  <a:gd name="T8" fmla="*/ 0 w 38"/>
                  <a:gd name="T9" fmla="*/ 339372703 h 104"/>
                  <a:gd name="T10" fmla="*/ 32631665 w 38"/>
                  <a:gd name="T11" fmla="*/ 29368983 h 104"/>
                  <a:gd name="T12" fmla="*/ 91371914 w 38"/>
                  <a:gd name="T13" fmla="*/ 29368983 h 104"/>
                  <a:gd name="T14" fmla="*/ 91371914 w 38"/>
                  <a:gd name="T15" fmla="*/ 306741303 h 104"/>
                  <a:gd name="T16" fmla="*/ 32631665 w 38"/>
                  <a:gd name="T17" fmla="*/ 306741303 h 104"/>
                  <a:gd name="T18" fmla="*/ 32631665 w 38"/>
                  <a:gd name="T19" fmla="*/ 29368983 h 1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8" h="104">
                    <a:moveTo>
                      <a:pt x="0" y="104"/>
                    </a:moveTo>
                    <a:lnTo>
                      <a:pt x="38" y="104"/>
                    </a:lnTo>
                    <a:lnTo>
                      <a:pt x="38" y="0"/>
                    </a:lnTo>
                    <a:lnTo>
                      <a:pt x="0" y="0"/>
                    </a:lnTo>
                    <a:lnTo>
                      <a:pt x="0" y="104"/>
                    </a:lnTo>
                    <a:close/>
                    <a:moveTo>
                      <a:pt x="10" y="9"/>
                    </a:moveTo>
                    <a:lnTo>
                      <a:pt x="28" y="9"/>
                    </a:lnTo>
                    <a:lnTo>
                      <a:pt x="28" y="94"/>
                    </a:lnTo>
                    <a:lnTo>
                      <a:pt x="10" y="94"/>
                    </a:lnTo>
                    <a:lnTo>
                      <a:pt x="1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791" name="Freeform 199"/>
              <p:cNvSpPr>
                <a:spLocks noEditPoints="1"/>
              </p:cNvSpPr>
              <p:nvPr/>
            </p:nvSpPr>
            <p:spPr bwMode="auto">
              <a:xfrm>
                <a:off x="9444010" y="5366012"/>
                <a:ext cx="68645" cy="256514"/>
              </a:xfrm>
              <a:custGeom>
                <a:avLst/>
                <a:gdLst>
                  <a:gd name="T0" fmla="*/ 0 w 38"/>
                  <a:gd name="T1" fmla="*/ 0 h 142"/>
                  <a:gd name="T2" fmla="*/ 0 w 38"/>
                  <a:gd name="T3" fmla="*/ 463376283 h 142"/>
                  <a:gd name="T4" fmla="*/ 124003580 w 38"/>
                  <a:gd name="T5" fmla="*/ 463376283 h 142"/>
                  <a:gd name="T6" fmla="*/ 124003580 w 38"/>
                  <a:gd name="T7" fmla="*/ 0 h 142"/>
                  <a:gd name="T8" fmla="*/ 0 w 38"/>
                  <a:gd name="T9" fmla="*/ 0 h 142"/>
                  <a:gd name="T10" fmla="*/ 91371914 w 38"/>
                  <a:gd name="T11" fmla="*/ 430744812 h 142"/>
                  <a:gd name="T12" fmla="*/ 29369221 w 38"/>
                  <a:gd name="T13" fmla="*/ 430744812 h 142"/>
                  <a:gd name="T14" fmla="*/ 29369221 w 38"/>
                  <a:gd name="T15" fmla="*/ 29369047 h 142"/>
                  <a:gd name="T16" fmla="*/ 91371914 w 38"/>
                  <a:gd name="T17" fmla="*/ 29369047 h 142"/>
                  <a:gd name="T18" fmla="*/ 91371914 w 38"/>
                  <a:gd name="T19" fmla="*/ 430744812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8" h="142">
                    <a:moveTo>
                      <a:pt x="0" y="0"/>
                    </a:moveTo>
                    <a:lnTo>
                      <a:pt x="0" y="142"/>
                    </a:lnTo>
                    <a:lnTo>
                      <a:pt x="38" y="142"/>
                    </a:lnTo>
                    <a:lnTo>
                      <a:pt x="38" y="0"/>
                    </a:lnTo>
                    <a:lnTo>
                      <a:pt x="0" y="0"/>
                    </a:lnTo>
                    <a:close/>
                    <a:moveTo>
                      <a:pt x="28" y="132"/>
                    </a:moveTo>
                    <a:lnTo>
                      <a:pt x="9" y="132"/>
                    </a:lnTo>
                    <a:lnTo>
                      <a:pt x="9" y="9"/>
                    </a:lnTo>
                    <a:lnTo>
                      <a:pt x="28" y="9"/>
                    </a:lnTo>
                    <a:lnTo>
                      <a:pt x="28" y="1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sp>
          <p:nvSpPr>
            <p:cNvPr id="28789" name="Freeform 200"/>
            <p:cNvSpPr>
              <a:spLocks noEditPoints="1"/>
            </p:cNvSpPr>
            <p:nvPr/>
          </p:nvSpPr>
          <p:spPr bwMode="auto">
            <a:xfrm>
              <a:off x="9169431" y="5281110"/>
              <a:ext cx="68645" cy="341417"/>
            </a:xfrm>
            <a:custGeom>
              <a:avLst/>
              <a:gdLst>
                <a:gd name="T0" fmla="*/ 0 w 38"/>
                <a:gd name="T1" fmla="*/ 616749036 h 189"/>
                <a:gd name="T2" fmla="*/ 124003580 w 38"/>
                <a:gd name="T3" fmla="*/ 616749036 h 189"/>
                <a:gd name="T4" fmla="*/ 124003580 w 38"/>
                <a:gd name="T5" fmla="*/ 0 h 189"/>
                <a:gd name="T6" fmla="*/ 0 w 38"/>
                <a:gd name="T7" fmla="*/ 0 h 189"/>
                <a:gd name="T8" fmla="*/ 0 w 38"/>
                <a:gd name="T9" fmla="*/ 616749036 h 189"/>
                <a:gd name="T10" fmla="*/ 32631665 w 38"/>
                <a:gd name="T11" fmla="*/ 29369088 h 189"/>
                <a:gd name="T12" fmla="*/ 94634358 w 38"/>
                <a:gd name="T13" fmla="*/ 29369088 h 189"/>
                <a:gd name="T14" fmla="*/ 94634358 w 38"/>
                <a:gd name="T15" fmla="*/ 584117520 h 189"/>
                <a:gd name="T16" fmla="*/ 32631665 w 38"/>
                <a:gd name="T17" fmla="*/ 584117520 h 189"/>
                <a:gd name="T18" fmla="*/ 32631665 w 38"/>
                <a:gd name="T19" fmla="*/ 29369088 h 1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8" h="189">
                  <a:moveTo>
                    <a:pt x="0" y="189"/>
                  </a:moveTo>
                  <a:lnTo>
                    <a:pt x="38" y="189"/>
                  </a:lnTo>
                  <a:lnTo>
                    <a:pt x="38" y="0"/>
                  </a:lnTo>
                  <a:lnTo>
                    <a:pt x="0" y="0"/>
                  </a:lnTo>
                  <a:lnTo>
                    <a:pt x="0" y="189"/>
                  </a:lnTo>
                  <a:close/>
                  <a:moveTo>
                    <a:pt x="10" y="9"/>
                  </a:moveTo>
                  <a:lnTo>
                    <a:pt x="29" y="9"/>
                  </a:lnTo>
                  <a:lnTo>
                    <a:pt x="29" y="179"/>
                  </a:lnTo>
                  <a:lnTo>
                    <a:pt x="10" y="179"/>
                  </a:lnTo>
                  <a:lnTo>
                    <a:pt x="1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grpSp>
        <p:nvGrpSpPr>
          <p:cNvPr id="28739" name="组合 486"/>
          <p:cNvGrpSpPr>
            <a:grpSpLocks/>
          </p:cNvGrpSpPr>
          <p:nvPr/>
        </p:nvGrpSpPr>
        <p:grpSpPr bwMode="auto">
          <a:xfrm>
            <a:off x="7508875" y="3440116"/>
            <a:ext cx="377825" cy="377825"/>
            <a:chOff x="7509318" y="2786419"/>
            <a:chExt cx="377546" cy="377546"/>
          </a:xfrm>
        </p:grpSpPr>
        <p:sp>
          <p:nvSpPr>
            <p:cNvPr id="28778" name="Freeform 201"/>
            <p:cNvSpPr>
              <a:spLocks noEditPoints="1"/>
            </p:cNvSpPr>
            <p:nvPr/>
          </p:nvSpPr>
          <p:spPr bwMode="auto">
            <a:xfrm>
              <a:off x="7509318" y="2786419"/>
              <a:ext cx="377546" cy="377546"/>
            </a:xfrm>
            <a:custGeom>
              <a:avLst/>
              <a:gdLst>
                <a:gd name="T0" fmla="*/ 0 w 209"/>
                <a:gd name="T1" fmla="*/ 0 h 209"/>
                <a:gd name="T2" fmla="*/ 0 w 209"/>
                <a:gd name="T3" fmla="*/ 682014268 h 209"/>
                <a:gd name="T4" fmla="*/ 682014268 w 209"/>
                <a:gd name="T5" fmla="*/ 682014268 h 209"/>
                <a:gd name="T6" fmla="*/ 682014268 w 209"/>
                <a:gd name="T7" fmla="*/ 0 h 209"/>
                <a:gd name="T8" fmla="*/ 0 w 209"/>
                <a:gd name="T9" fmla="*/ 0 h 209"/>
                <a:gd name="T10" fmla="*/ 649382733 w 209"/>
                <a:gd name="T11" fmla="*/ 32631536 h 209"/>
                <a:gd name="T12" fmla="*/ 649382733 w 209"/>
                <a:gd name="T13" fmla="*/ 186003727 h 209"/>
                <a:gd name="T14" fmla="*/ 32631536 w 209"/>
                <a:gd name="T15" fmla="*/ 186003727 h 209"/>
                <a:gd name="T16" fmla="*/ 32631536 w 209"/>
                <a:gd name="T17" fmla="*/ 32631536 h 209"/>
                <a:gd name="T18" fmla="*/ 649382733 w 209"/>
                <a:gd name="T19" fmla="*/ 32631536 h 209"/>
                <a:gd name="T20" fmla="*/ 32631536 w 209"/>
                <a:gd name="T21" fmla="*/ 649382733 h 209"/>
                <a:gd name="T22" fmla="*/ 32631536 w 209"/>
                <a:gd name="T23" fmla="*/ 218635263 h 209"/>
                <a:gd name="T24" fmla="*/ 649382733 w 209"/>
                <a:gd name="T25" fmla="*/ 218635263 h 209"/>
                <a:gd name="T26" fmla="*/ 649382733 w 209"/>
                <a:gd name="T27" fmla="*/ 649382733 h 209"/>
                <a:gd name="T28" fmla="*/ 32631536 w 209"/>
                <a:gd name="T29" fmla="*/ 649382733 h 20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09" h="209">
                  <a:moveTo>
                    <a:pt x="0" y="0"/>
                  </a:moveTo>
                  <a:lnTo>
                    <a:pt x="0" y="209"/>
                  </a:lnTo>
                  <a:lnTo>
                    <a:pt x="209" y="209"/>
                  </a:lnTo>
                  <a:lnTo>
                    <a:pt x="209" y="0"/>
                  </a:lnTo>
                  <a:lnTo>
                    <a:pt x="0" y="0"/>
                  </a:lnTo>
                  <a:close/>
                  <a:moveTo>
                    <a:pt x="199" y="10"/>
                  </a:moveTo>
                  <a:lnTo>
                    <a:pt x="199" y="57"/>
                  </a:lnTo>
                  <a:lnTo>
                    <a:pt x="10" y="57"/>
                  </a:lnTo>
                  <a:lnTo>
                    <a:pt x="10" y="10"/>
                  </a:lnTo>
                  <a:lnTo>
                    <a:pt x="199" y="10"/>
                  </a:lnTo>
                  <a:close/>
                  <a:moveTo>
                    <a:pt x="10" y="199"/>
                  </a:moveTo>
                  <a:lnTo>
                    <a:pt x="10" y="67"/>
                  </a:lnTo>
                  <a:lnTo>
                    <a:pt x="199" y="67"/>
                  </a:lnTo>
                  <a:lnTo>
                    <a:pt x="199" y="199"/>
                  </a:lnTo>
                  <a:lnTo>
                    <a:pt x="10" y="19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779" name="Rectangle 202"/>
            <p:cNvSpPr>
              <a:spLocks noChangeArrowheads="1"/>
            </p:cNvSpPr>
            <p:nvPr/>
          </p:nvSpPr>
          <p:spPr bwMode="auto">
            <a:xfrm>
              <a:off x="7596027" y="2941772"/>
              <a:ext cx="34323" cy="343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sp>
          <p:nvSpPr>
            <p:cNvPr id="28780" name="Rectangle 203"/>
            <p:cNvSpPr>
              <a:spLocks noChangeArrowheads="1"/>
            </p:cNvSpPr>
            <p:nvPr/>
          </p:nvSpPr>
          <p:spPr bwMode="auto">
            <a:xfrm>
              <a:off x="7680929" y="2941772"/>
              <a:ext cx="34323" cy="343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sp>
          <p:nvSpPr>
            <p:cNvPr id="28781" name="Rectangle 204"/>
            <p:cNvSpPr>
              <a:spLocks noChangeArrowheads="1"/>
            </p:cNvSpPr>
            <p:nvPr/>
          </p:nvSpPr>
          <p:spPr bwMode="auto">
            <a:xfrm>
              <a:off x="7765832" y="2941772"/>
              <a:ext cx="34323" cy="343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sp>
          <p:nvSpPr>
            <p:cNvPr id="28782" name="Rectangle 206"/>
            <p:cNvSpPr>
              <a:spLocks noChangeArrowheads="1"/>
            </p:cNvSpPr>
            <p:nvPr/>
          </p:nvSpPr>
          <p:spPr bwMode="auto">
            <a:xfrm>
              <a:off x="7596027" y="3008610"/>
              <a:ext cx="34323" cy="343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sp>
          <p:nvSpPr>
            <p:cNvPr id="28783" name="Rectangle 207"/>
            <p:cNvSpPr>
              <a:spLocks noChangeArrowheads="1"/>
            </p:cNvSpPr>
            <p:nvPr/>
          </p:nvSpPr>
          <p:spPr bwMode="auto">
            <a:xfrm>
              <a:off x="7680929" y="3008610"/>
              <a:ext cx="34323" cy="343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sp>
          <p:nvSpPr>
            <p:cNvPr id="28784" name="Rectangle 208"/>
            <p:cNvSpPr>
              <a:spLocks noChangeArrowheads="1"/>
            </p:cNvSpPr>
            <p:nvPr/>
          </p:nvSpPr>
          <p:spPr bwMode="auto">
            <a:xfrm>
              <a:off x="7765832" y="3008610"/>
              <a:ext cx="34323" cy="343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sp>
          <p:nvSpPr>
            <p:cNvPr id="28785" name="Rectangle 209"/>
            <p:cNvSpPr>
              <a:spLocks noChangeArrowheads="1"/>
            </p:cNvSpPr>
            <p:nvPr/>
          </p:nvSpPr>
          <p:spPr bwMode="auto">
            <a:xfrm>
              <a:off x="7596027" y="3077254"/>
              <a:ext cx="34323" cy="343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sp>
          <p:nvSpPr>
            <p:cNvPr id="28786" name="Rectangle 210"/>
            <p:cNvSpPr>
              <a:spLocks noChangeArrowheads="1"/>
            </p:cNvSpPr>
            <p:nvPr/>
          </p:nvSpPr>
          <p:spPr bwMode="auto">
            <a:xfrm>
              <a:off x="7680929" y="3077254"/>
              <a:ext cx="34323" cy="343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sp>
          <p:nvSpPr>
            <p:cNvPr id="28787" name="Rectangle 211"/>
            <p:cNvSpPr>
              <a:spLocks noChangeArrowheads="1"/>
            </p:cNvSpPr>
            <p:nvPr/>
          </p:nvSpPr>
          <p:spPr bwMode="auto">
            <a:xfrm>
              <a:off x="7765832" y="3077254"/>
              <a:ext cx="34323" cy="343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grpSp>
      <p:grpSp>
        <p:nvGrpSpPr>
          <p:cNvPr id="28740" name="组合 497"/>
          <p:cNvGrpSpPr>
            <a:grpSpLocks/>
          </p:cNvGrpSpPr>
          <p:nvPr/>
        </p:nvGrpSpPr>
        <p:grpSpPr bwMode="auto">
          <a:xfrm>
            <a:off x="8321675" y="3433763"/>
            <a:ext cx="393700" cy="392112"/>
            <a:chOff x="8322214" y="2779193"/>
            <a:chExt cx="393803" cy="391997"/>
          </a:xfrm>
        </p:grpSpPr>
        <p:sp>
          <p:nvSpPr>
            <p:cNvPr id="28772" name="Freeform 212"/>
            <p:cNvSpPr>
              <a:spLocks/>
            </p:cNvSpPr>
            <p:nvPr/>
          </p:nvSpPr>
          <p:spPr bwMode="auto">
            <a:xfrm>
              <a:off x="8381826" y="2838805"/>
              <a:ext cx="86709" cy="84903"/>
            </a:xfrm>
            <a:custGeom>
              <a:avLst/>
              <a:gdLst>
                <a:gd name="T0" fmla="*/ 156634389 w 48"/>
                <a:gd name="T1" fmla="*/ 62000867 h 47"/>
                <a:gd name="T2" fmla="*/ 94633841 w 48"/>
                <a:gd name="T3" fmla="*/ 62000867 h 47"/>
                <a:gd name="T4" fmla="*/ 94633841 w 48"/>
                <a:gd name="T5" fmla="*/ 0 h 47"/>
                <a:gd name="T6" fmla="*/ 62000548 w 48"/>
                <a:gd name="T7" fmla="*/ 0 h 47"/>
                <a:gd name="T8" fmla="*/ 62000548 w 48"/>
                <a:gd name="T9" fmla="*/ 62000867 h 47"/>
                <a:gd name="T10" fmla="*/ 0 w 48"/>
                <a:gd name="T11" fmla="*/ 62000867 h 47"/>
                <a:gd name="T12" fmla="*/ 0 w 48"/>
                <a:gd name="T13" fmla="*/ 91371886 h 47"/>
                <a:gd name="T14" fmla="*/ 62000548 w 48"/>
                <a:gd name="T15" fmla="*/ 91371886 h 47"/>
                <a:gd name="T16" fmla="*/ 62000548 w 48"/>
                <a:gd name="T17" fmla="*/ 153372753 h 47"/>
                <a:gd name="T18" fmla="*/ 94633841 w 48"/>
                <a:gd name="T19" fmla="*/ 153372753 h 47"/>
                <a:gd name="T20" fmla="*/ 94633841 w 48"/>
                <a:gd name="T21" fmla="*/ 91371886 h 47"/>
                <a:gd name="T22" fmla="*/ 156634389 w 48"/>
                <a:gd name="T23" fmla="*/ 91371886 h 47"/>
                <a:gd name="T24" fmla="*/ 156634389 w 48"/>
                <a:gd name="T25" fmla="*/ 62000867 h 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8" h="47">
                  <a:moveTo>
                    <a:pt x="48" y="19"/>
                  </a:moveTo>
                  <a:lnTo>
                    <a:pt x="29" y="19"/>
                  </a:lnTo>
                  <a:lnTo>
                    <a:pt x="29" y="0"/>
                  </a:lnTo>
                  <a:lnTo>
                    <a:pt x="19" y="0"/>
                  </a:lnTo>
                  <a:lnTo>
                    <a:pt x="19" y="19"/>
                  </a:lnTo>
                  <a:lnTo>
                    <a:pt x="0" y="19"/>
                  </a:lnTo>
                  <a:lnTo>
                    <a:pt x="0" y="28"/>
                  </a:lnTo>
                  <a:lnTo>
                    <a:pt x="19" y="28"/>
                  </a:lnTo>
                  <a:lnTo>
                    <a:pt x="19" y="47"/>
                  </a:lnTo>
                  <a:lnTo>
                    <a:pt x="29" y="47"/>
                  </a:lnTo>
                  <a:lnTo>
                    <a:pt x="29" y="28"/>
                  </a:lnTo>
                  <a:lnTo>
                    <a:pt x="48" y="28"/>
                  </a:lnTo>
                  <a:lnTo>
                    <a:pt x="48"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773" name="Freeform 213"/>
            <p:cNvSpPr>
              <a:spLocks/>
            </p:cNvSpPr>
            <p:nvPr/>
          </p:nvSpPr>
          <p:spPr bwMode="auto">
            <a:xfrm>
              <a:off x="8390859" y="3035707"/>
              <a:ext cx="68645" cy="68645"/>
            </a:xfrm>
            <a:custGeom>
              <a:avLst/>
              <a:gdLst>
                <a:gd name="T0" fmla="*/ 107687747 w 38"/>
                <a:gd name="T1" fmla="*/ 0 h 38"/>
                <a:gd name="T2" fmla="*/ 62002693 w 38"/>
                <a:gd name="T3" fmla="*/ 35895916 h 38"/>
                <a:gd name="T4" fmla="*/ 16315833 w 38"/>
                <a:gd name="T5" fmla="*/ 0 h 38"/>
                <a:gd name="T6" fmla="*/ 0 w 38"/>
                <a:gd name="T7" fmla="*/ 13053389 h 38"/>
                <a:gd name="T8" fmla="*/ 39158360 w 38"/>
                <a:gd name="T9" fmla="*/ 62002693 h 38"/>
                <a:gd name="T10" fmla="*/ 0 w 38"/>
                <a:gd name="T11" fmla="*/ 107687747 h 38"/>
                <a:gd name="T12" fmla="*/ 16315833 w 38"/>
                <a:gd name="T13" fmla="*/ 124003580 h 38"/>
                <a:gd name="T14" fmla="*/ 62002693 w 38"/>
                <a:gd name="T15" fmla="*/ 84845220 h 38"/>
                <a:gd name="T16" fmla="*/ 107687747 w 38"/>
                <a:gd name="T17" fmla="*/ 124003580 h 38"/>
                <a:gd name="T18" fmla="*/ 124003580 w 38"/>
                <a:gd name="T19" fmla="*/ 107687747 h 38"/>
                <a:gd name="T20" fmla="*/ 84845220 w 38"/>
                <a:gd name="T21" fmla="*/ 62002693 h 38"/>
                <a:gd name="T22" fmla="*/ 124003580 w 38"/>
                <a:gd name="T23" fmla="*/ 13053389 h 38"/>
                <a:gd name="T24" fmla="*/ 107687747 w 38"/>
                <a:gd name="T25" fmla="*/ 0 h 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 h="38">
                  <a:moveTo>
                    <a:pt x="33" y="0"/>
                  </a:moveTo>
                  <a:lnTo>
                    <a:pt x="19" y="11"/>
                  </a:lnTo>
                  <a:lnTo>
                    <a:pt x="5" y="0"/>
                  </a:lnTo>
                  <a:lnTo>
                    <a:pt x="0" y="4"/>
                  </a:lnTo>
                  <a:lnTo>
                    <a:pt x="12" y="19"/>
                  </a:lnTo>
                  <a:lnTo>
                    <a:pt x="0" y="33"/>
                  </a:lnTo>
                  <a:lnTo>
                    <a:pt x="5" y="38"/>
                  </a:lnTo>
                  <a:lnTo>
                    <a:pt x="19" y="26"/>
                  </a:lnTo>
                  <a:lnTo>
                    <a:pt x="33" y="38"/>
                  </a:lnTo>
                  <a:lnTo>
                    <a:pt x="38" y="33"/>
                  </a:lnTo>
                  <a:lnTo>
                    <a:pt x="26" y="19"/>
                  </a:lnTo>
                  <a:lnTo>
                    <a:pt x="38" y="4"/>
                  </a:lnTo>
                  <a:lnTo>
                    <a:pt x="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774" name="Rectangle 214"/>
            <p:cNvSpPr>
              <a:spLocks noChangeArrowheads="1"/>
            </p:cNvSpPr>
            <p:nvPr/>
          </p:nvSpPr>
          <p:spPr bwMode="auto">
            <a:xfrm>
              <a:off x="8571503" y="2873127"/>
              <a:ext cx="84903" cy="1625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sp>
          <p:nvSpPr>
            <p:cNvPr id="28775" name="Rectangle 215"/>
            <p:cNvSpPr>
              <a:spLocks noChangeArrowheads="1"/>
            </p:cNvSpPr>
            <p:nvPr/>
          </p:nvSpPr>
          <p:spPr bwMode="auto">
            <a:xfrm>
              <a:off x="8571503" y="3042933"/>
              <a:ext cx="84903" cy="180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sp>
          <p:nvSpPr>
            <p:cNvPr id="28776" name="Rectangle 216"/>
            <p:cNvSpPr>
              <a:spLocks noChangeArrowheads="1"/>
            </p:cNvSpPr>
            <p:nvPr/>
          </p:nvSpPr>
          <p:spPr bwMode="auto">
            <a:xfrm>
              <a:off x="8571503" y="3077254"/>
              <a:ext cx="84903" cy="180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sp>
          <p:nvSpPr>
            <p:cNvPr id="28777" name="Freeform 217"/>
            <p:cNvSpPr>
              <a:spLocks noEditPoints="1"/>
            </p:cNvSpPr>
            <p:nvPr/>
          </p:nvSpPr>
          <p:spPr bwMode="auto">
            <a:xfrm>
              <a:off x="8322214" y="2779193"/>
              <a:ext cx="393803" cy="391997"/>
            </a:xfrm>
            <a:custGeom>
              <a:avLst/>
              <a:gdLst>
                <a:gd name="T0" fmla="*/ 0 w 218"/>
                <a:gd name="T1" fmla="*/ 0 h 217"/>
                <a:gd name="T2" fmla="*/ 0 w 218"/>
                <a:gd name="T3" fmla="*/ 708118194 h 217"/>
                <a:gd name="T4" fmla="*/ 711379829 w 218"/>
                <a:gd name="T5" fmla="*/ 708118194 h 217"/>
                <a:gd name="T6" fmla="*/ 711379829 w 218"/>
                <a:gd name="T7" fmla="*/ 0 h 217"/>
                <a:gd name="T8" fmla="*/ 0 w 218"/>
                <a:gd name="T9" fmla="*/ 0 h 217"/>
                <a:gd name="T10" fmla="*/ 32631456 w 218"/>
                <a:gd name="T11" fmla="*/ 29369066 h 217"/>
                <a:gd name="T12" fmla="*/ 339373284 w 218"/>
                <a:gd name="T13" fmla="*/ 29369066 h 217"/>
                <a:gd name="T14" fmla="*/ 339373284 w 218"/>
                <a:gd name="T15" fmla="*/ 339375467 h 217"/>
                <a:gd name="T16" fmla="*/ 32631456 w 218"/>
                <a:gd name="T17" fmla="*/ 339375467 h 217"/>
                <a:gd name="T18" fmla="*/ 32631456 w 218"/>
                <a:gd name="T19" fmla="*/ 29369066 h 217"/>
                <a:gd name="T20" fmla="*/ 32631456 w 218"/>
                <a:gd name="T21" fmla="*/ 678749128 h 217"/>
                <a:gd name="T22" fmla="*/ 32631456 w 218"/>
                <a:gd name="T23" fmla="*/ 368742726 h 217"/>
                <a:gd name="T24" fmla="*/ 339373284 w 218"/>
                <a:gd name="T25" fmla="*/ 368742726 h 217"/>
                <a:gd name="T26" fmla="*/ 339373284 w 218"/>
                <a:gd name="T27" fmla="*/ 678749128 h 217"/>
                <a:gd name="T28" fmla="*/ 32631456 w 218"/>
                <a:gd name="T29" fmla="*/ 678749128 h 217"/>
                <a:gd name="T30" fmla="*/ 682010796 w 218"/>
                <a:gd name="T31" fmla="*/ 678749128 h 217"/>
                <a:gd name="T32" fmla="*/ 372006546 w 218"/>
                <a:gd name="T33" fmla="*/ 678749128 h 217"/>
                <a:gd name="T34" fmla="*/ 372006546 w 218"/>
                <a:gd name="T35" fmla="*/ 368742726 h 217"/>
                <a:gd name="T36" fmla="*/ 682010796 w 218"/>
                <a:gd name="T37" fmla="*/ 368742726 h 217"/>
                <a:gd name="T38" fmla="*/ 682010796 w 218"/>
                <a:gd name="T39" fmla="*/ 678749128 h 217"/>
                <a:gd name="T40" fmla="*/ 682010796 w 218"/>
                <a:gd name="T41" fmla="*/ 339375467 h 217"/>
                <a:gd name="T42" fmla="*/ 372006546 w 218"/>
                <a:gd name="T43" fmla="*/ 339375467 h 217"/>
                <a:gd name="T44" fmla="*/ 372006546 w 218"/>
                <a:gd name="T45" fmla="*/ 29369066 h 217"/>
                <a:gd name="T46" fmla="*/ 682010796 w 218"/>
                <a:gd name="T47" fmla="*/ 29369066 h 217"/>
                <a:gd name="T48" fmla="*/ 682010796 w 218"/>
                <a:gd name="T49" fmla="*/ 339375467 h 2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8" h="217">
                  <a:moveTo>
                    <a:pt x="0" y="0"/>
                  </a:moveTo>
                  <a:lnTo>
                    <a:pt x="0" y="217"/>
                  </a:lnTo>
                  <a:lnTo>
                    <a:pt x="218" y="217"/>
                  </a:lnTo>
                  <a:lnTo>
                    <a:pt x="218" y="0"/>
                  </a:lnTo>
                  <a:lnTo>
                    <a:pt x="0" y="0"/>
                  </a:lnTo>
                  <a:close/>
                  <a:moveTo>
                    <a:pt x="10" y="9"/>
                  </a:moveTo>
                  <a:lnTo>
                    <a:pt x="104" y="9"/>
                  </a:lnTo>
                  <a:lnTo>
                    <a:pt x="104" y="104"/>
                  </a:lnTo>
                  <a:lnTo>
                    <a:pt x="10" y="104"/>
                  </a:lnTo>
                  <a:lnTo>
                    <a:pt x="10" y="9"/>
                  </a:lnTo>
                  <a:close/>
                  <a:moveTo>
                    <a:pt x="10" y="208"/>
                  </a:moveTo>
                  <a:lnTo>
                    <a:pt x="10" y="113"/>
                  </a:lnTo>
                  <a:lnTo>
                    <a:pt x="104" y="113"/>
                  </a:lnTo>
                  <a:lnTo>
                    <a:pt x="104" y="208"/>
                  </a:lnTo>
                  <a:lnTo>
                    <a:pt x="10" y="208"/>
                  </a:lnTo>
                  <a:close/>
                  <a:moveTo>
                    <a:pt x="209" y="208"/>
                  </a:moveTo>
                  <a:lnTo>
                    <a:pt x="114" y="208"/>
                  </a:lnTo>
                  <a:lnTo>
                    <a:pt x="114" y="113"/>
                  </a:lnTo>
                  <a:lnTo>
                    <a:pt x="209" y="113"/>
                  </a:lnTo>
                  <a:lnTo>
                    <a:pt x="209" y="208"/>
                  </a:lnTo>
                  <a:close/>
                  <a:moveTo>
                    <a:pt x="209" y="104"/>
                  </a:moveTo>
                  <a:lnTo>
                    <a:pt x="114" y="104"/>
                  </a:lnTo>
                  <a:lnTo>
                    <a:pt x="114" y="9"/>
                  </a:lnTo>
                  <a:lnTo>
                    <a:pt x="209" y="9"/>
                  </a:lnTo>
                  <a:lnTo>
                    <a:pt x="209"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sp>
        <p:nvSpPr>
          <p:cNvPr id="28741" name="Freeform 218"/>
          <p:cNvSpPr>
            <a:spLocks noEditPoints="1"/>
          </p:cNvSpPr>
          <p:nvPr/>
        </p:nvSpPr>
        <p:spPr bwMode="auto">
          <a:xfrm>
            <a:off x="9169402" y="3424238"/>
            <a:ext cx="341313" cy="393700"/>
          </a:xfrm>
          <a:custGeom>
            <a:avLst/>
            <a:gdLst>
              <a:gd name="T0" fmla="*/ 1383793829 w 80"/>
              <a:gd name="T1" fmla="*/ 512892675 h 92"/>
              <a:gd name="T2" fmla="*/ 1056052287 w 80"/>
              <a:gd name="T3" fmla="*/ 512892675 h 92"/>
              <a:gd name="T4" fmla="*/ 1056052287 w 80"/>
              <a:gd name="T5" fmla="*/ 329715191 h 92"/>
              <a:gd name="T6" fmla="*/ 965015577 w 80"/>
              <a:gd name="T7" fmla="*/ 91586602 h 92"/>
              <a:gd name="T8" fmla="*/ 728315011 w 80"/>
              <a:gd name="T9" fmla="*/ 0 h 92"/>
              <a:gd name="T10" fmla="*/ 491610180 w 80"/>
              <a:gd name="T11" fmla="*/ 91586602 h 92"/>
              <a:gd name="T12" fmla="*/ 400573470 w 80"/>
              <a:gd name="T13" fmla="*/ 329715191 h 92"/>
              <a:gd name="T14" fmla="*/ 400573470 w 80"/>
              <a:gd name="T15" fmla="*/ 512892675 h 92"/>
              <a:gd name="T16" fmla="*/ 72831928 w 80"/>
              <a:gd name="T17" fmla="*/ 512892675 h 92"/>
              <a:gd name="T18" fmla="*/ 0 w 80"/>
              <a:gd name="T19" fmla="*/ 1685220012 h 92"/>
              <a:gd name="T20" fmla="*/ 1456625757 w 80"/>
              <a:gd name="T21" fmla="*/ 1685220012 h 92"/>
              <a:gd name="T22" fmla="*/ 1383793829 w 80"/>
              <a:gd name="T23" fmla="*/ 512892675 h 92"/>
              <a:gd name="T24" fmla="*/ 473405397 w 80"/>
              <a:gd name="T25" fmla="*/ 329715191 h 92"/>
              <a:gd name="T26" fmla="*/ 546233059 w 80"/>
              <a:gd name="T27" fmla="*/ 146541987 h 92"/>
              <a:gd name="T28" fmla="*/ 910392698 w 80"/>
              <a:gd name="T29" fmla="*/ 146541987 h 92"/>
              <a:gd name="T30" fmla="*/ 983220359 w 80"/>
              <a:gd name="T31" fmla="*/ 329715191 h 92"/>
              <a:gd name="T32" fmla="*/ 983220359 w 80"/>
              <a:gd name="T33" fmla="*/ 512892675 h 92"/>
              <a:gd name="T34" fmla="*/ 473405397 w 80"/>
              <a:gd name="T35" fmla="*/ 512892675 h 92"/>
              <a:gd name="T36" fmla="*/ 473405397 w 80"/>
              <a:gd name="T37" fmla="*/ 329715191 h 92"/>
              <a:gd name="T38" fmla="*/ 72831928 w 80"/>
              <a:gd name="T39" fmla="*/ 1611949018 h 92"/>
              <a:gd name="T40" fmla="*/ 145663856 w 80"/>
              <a:gd name="T41" fmla="*/ 586163668 h 92"/>
              <a:gd name="T42" fmla="*/ 400573470 w 80"/>
              <a:gd name="T43" fmla="*/ 586163668 h 92"/>
              <a:gd name="T44" fmla="*/ 400573470 w 80"/>
              <a:gd name="T45" fmla="*/ 732705655 h 92"/>
              <a:gd name="T46" fmla="*/ 291323445 w 80"/>
              <a:gd name="T47" fmla="*/ 879243363 h 92"/>
              <a:gd name="T48" fmla="*/ 436987300 w 80"/>
              <a:gd name="T49" fmla="*/ 1025785350 h 92"/>
              <a:gd name="T50" fmla="*/ 582651156 w 80"/>
              <a:gd name="T51" fmla="*/ 879243363 h 92"/>
              <a:gd name="T52" fmla="*/ 473405397 w 80"/>
              <a:gd name="T53" fmla="*/ 732705655 h 92"/>
              <a:gd name="T54" fmla="*/ 473405397 w 80"/>
              <a:gd name="T55" fmla="*/ 586163668 h 92"/>
              <a:gd name="T56" fmla="*/ 983220359 w 80"/>
              <a:gd name="T57" fmla="*/ 586163668 h 92"/>
              <a:gd name="T58" fmla="*/ 983220359 w 80"/>
              <a:gd name="T59" fmla="*/ 732705655 h 92"/>
              <a:gd name="T60" fmla="*/ 873974601 w 80"/>
              <a:gd name="T61" fmla="*/ 879243363 h 92"/>
              <a:gd name="T62" fmla="*/ 1019638456 w 80"/>
              <a:gd name="T63" fmla="*/ 1025785350 h 92"/>
              <a:gd name="T64" fmla="*/ 1165302312 w 80"/>
              <a:gd name="T65" fmla="*/ 879243363 h 92"/>
              <a:gd name="T66" fmla="*/ 1056052287 w 80"/>
              <a:gd name="T67" fmla="*/ 732705655 h 92"/>
              <a:gd name="T68" fmla="*/ 1056052287 w 80"/>
              <a:gd name="T69" fmla="*/ 586163668 h 92"/>
              <a:gd name="T70" fmla="*/ 1310961901 w 80"/>
              <a:gd name="T71" fmla="*/ 586163668 h 92"/>
              <a:gd name="T72" fmla="*/ 1383793829 w 80"/>
              <a:gd name="T73" fmla="*/ 1611949018 h 92"/>
              <a:gd name="T74" fmla="*/ 72831928 w 80"/>
              <a:gd name="T75" fmla="*/ 1611949018 h 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0" h="92">
                <a:moveTo>
                  <a:pt x="76" y="28"/>
                </a:moveTo>
                <a:cubicBezTo>
                  <a:pt x="58" y="28"/>
                  <a:pt x="58" y="28"/>
                  <a:pt x="58" y="28"/>
                </a:cubicBezTo>
                <a:cubicBezTo>
                  <a:pt x="58" y="18"/>
                  <a:pt x="58" y="18"/>
                  <a:pt x="58" y="18"/>
                </a:cubicBezTo>
                <a:cubicBezTo>
                  <a:pt x="58" y="13"/>
                  <a:pt x="56" y="9"/>
                  <a:pt x="53" y="5"/>
                </a:cubicBezTo>
                <a:cubicBezTo>
                  <a:pt x="49" y="2"/>
                  <a:pt x="45" y="0"/>
                  <a:pt x="40" y="0"/>
                </a:cubicBezTo>
                <a:cubicBezTo>
                  <a:pt x="35" y="0"/>
                  <a:pt x="31" y="2"/>
                  <a:pt x="27" y="5"/>
                </a:cubicBezTo>
                <a:cubicBezTo>
                  <a:pt x="24" y="9"/>
                  <a:pt x="22" y="13"/>
                  <a:pt x="22" y="18"/>
                </a:cubicBezTo>
                <a:cubicBezTo>
                  <a:pt x="22" y="28"/>
                  <a:pt x="22" y="28"/>
                  <a:pt x="22" y="28"/>
                </a:cubicBezTo>
                <a:cubicBezTo>
                  <a:pt x="4" y="28"/>
                  <a:pt x="4" y="28"/>
                  <a:pt x="4" y="28"/>
                </a:cubicBezTo>
                <a:cubicBezTo>
                  <a:pt x="0" y="92"/>
                  <a:pt x="0" y="92"/>
                  <a:pt x="0" y="92"/>
                </a:cubicBezTo>
                <a:cubicBezTo>
                  <a:pt x="80" y="92"/>
                  <a:pt x="80" y="92"/>
                  <a:pt x="80" y="92"/>
                </a:cubicBezTo>
                <a:lnTo>
                  <a:pt x="76" y="28"/>
                </a:lnTo>
                <a:close/>
                <a:moveTo>
                  <a:pt x="26" y="18"/>
                </a:moveTo>
                <a:cubicBezTo>
                  <a:pt x="26" y="14"/>
                  <a:pt x="27" y="11"/>
                  <a:pt x="30" y="8"/>
                </a:cubicBezTo>
                <a:cubicBezTo>
                  <a:pt x="35" y="3"/>
                  <a:pt x="45" y="3"/>
                  <a:pt x="50" y="8"/>
                </a:cubicBezTo>
                <a:cubicBezTo>
                  <a:pt x="53" y="11"/>
                  <a:pt x="54" y="14"/>
                  <a:pt x="54" y="18"/>
                </a:cubicBezTo>
                <a:cubicBezTo>
                  <a:pt x="54" y="28"/>
                  <a:pt x="54" y="28"/>
                  <a:pt x="54" y="28"/>
                </a:cubicBezTo>
                <a:cubicBezTo>
                  <a:pt x="26" y="28"/>
                  <a:pt x="26" y="28"/>
                  <a:pt x="26" y="28"/>
                </a:cubicBezTo>
                <a:lnTo>
                  <a:pt x="26" y="18"/>
                </a:lnTo>
                <a:close/>
                <a:moveTo>
                  <a:pt x="4" y="88"/>
                </a:moveTo>
                <a:cubicBezTo>
                  <a:pt x="8" y="32"/>
                  <a:pt x="8" y="32"/>
                  <a:pt x="8" y="32"/>
                </a:cubicBezTo>
                <a:cubicBezTo>
                  <a:pt x="22" y="32"/>
                  <a:pt x="22" y="32"/>
                  <a:pt x="22" y="32"/>
                </a:cubicBezTo>
                <a:cubicBezTo>
                  <a:pt x="22" y="40"/>
                  <a:pt x="22" y="40"/>
                  <a:pt x="22" y="40"/>
                </a:cubicBezTo>
                <a:cubicBezTo>
                  <a:pt x="19" y="41"/>
                  <a:pt x="16" y="44"/>
                  <a:pt x="16" y="48"/>
                </a:cubicBezTo>
                <a:cubicBezTo>
                  <a:pt x="16" y="52"/>
                  <a:pt x="20" y="56"/>
                  <a:pt x="24" y="56"/>
                </a:cubicBezTo>
                <a:cubicBezTo>
                  <a:pt x="28" y="56"/>
                  <a:pt x="32" y="52"/>
                  <a:pt x="32" y="48"/>
                </a:cubicBezTo>
                <a:cubicBezTo>
                  <a:pt x="32" y="44"/>
                  <a:pt x="29" y="41"/>
                  <a:pt x="26" y="40"/>
                </a:cubicBezTo>
                <a:cubicBezTo>
                  <a:pt x="26" y="32"/>
                  <a:pt x="26" y="32"/>
                  <a:pt x="26" y="32"/>
                </a:cubicBezTo>
                <a:cubicBezTo>
                  <a:pt x="54" y="32"/>
                  <a:pt x="54" y="32"/>
                  <a:pt x="54" y="32"/>
                </a:cubicBezTo>
                <a:cubicBezTo>
                  <a:pt x="54" y="40"/>
                  <a:pt x="54" y="40"/>
                  <a:pt x="54" y="40"/>
                </a:cubicBezTo>
                <a:cubicBezTo>
                  <a:pt x="51" y="41"/>
                  <a:pt x="48" y="44"/>
                  <a:pt x="48" y="48"/>
                </a:cubicBezTo>
                <a:cubicBezTo>
                  <a:pt x="48" y="52"/>
                  <a:pt x="52" y="56"/>
                  <a:pt x="56" y="56"/>
                </a:cubicBezTo>
                <a:cubicBezTo>
                  <a:pt x="60" y="56"/>
                  <a:pt x="64" y="52"/>
                  <a:pt x="64" y="48"/>
                </a:cubicBezTo>
                <a:cubicBezTo>
                  <a:pt x="64" y="44"/>
                  <a:pt x="61" y="41"/>
                  <a:pt x="58" y="40"/>
                </a:cubicBezTo>
                <a:cubicBezTo>
                  <a:pt x="58" y="32"/>
                  <a:pt x="58" y="32"/>
                  <a:pt x="58" y="32"/>
                </a:cubicBezTo>
                <a:cubicBezTo>
                  <a:pt x="72" y="32"/>
                  <a:pt x="72" y="32"/>
                  <a:pt x="72" y="32"/>
                </a:cubicBezTo>
                <a:cubicBezTo>
                  <a:pt x="76" y="88"/>
                  <a:pt x="76" y="88"/>
                  <a:pt x="76" y="88"/>
                </a:cubicBezTo>
                <a:lnTo>
                  <a:pt x="4"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742" name="Freeform 219"/>
          <p:cNvSpPr>
            <a:spLocks noEditPoints="1"/>
          </p:cNvSpPr>
          <p:nvPr/>
        </p:nvSpPr>
        <p:spPr bwMode="auto">
          <a:xfrm>
            <a:off x="9972677" y="3440116"/>
            <a:ext cx="376239" cy="377825"/>
          </a:xfrm>
          <a:custGeom>
            <a:avLst/>
            <a:gdLst>
              <a:gd name="T0" fmla="*/ 803225376 w 88"/>
              <a:gd name="T1" fmla="*/ 0 h 88"/>
              <a:gd name="T2" fmla="*/ 0 w 88"/>
              <a:gd name="T3" fmla="*/ 810490440 h 88"/>
              <a:gd name="T4" fmla="*/ 803225376 w 88"/>
              <a:gd name="T5" fmla="*/ 1620980880 h 88"/>
              <a:gd name="T6" fmla="*/ 1606446476 w 88"/>
              <a:gd name="T7" fmla="*/ 810490440 h 88"/>
              <a:gd name="T8" fmla="*/ 803225376 w 88"/>
              <a:gd name="T9" fmla="*/ 0 h 88"/>
              <a:gd name="T10" fmla="*/ 1423894088 w 88"/>
              <a:gd name="T11" fmla="*/ 423666336 h 88"/>
              <a:gd name="T12" fmla="*/ 1040537494 w 88"/>
              <a:gd name="T13" fmla="*/ 644706841 h 88"/>
              <a:gd name="T14" fmla="*/ 967517394 w 88"/>
              <a:gd name="T15" fmla="*/ 571026672 h 88"/>
              <a:gd name="T16" fmla="*/ 1186577694 w 88"/>
              <a:gd name="T17" fmla="*/ 184202568 h 88"/>
              <a:gd name="T18" fmla="*/ 1423894088 w 88"/>
              <a:gd name="T19" fmla="*/ 423666336 h 88"/>
              <a:gd name="T20" fmla="*/ 584160800 w 88"/>
              <a:gd name="T21" fmla="*/ 810490440 h 88"/>
              <a:gd name="T22" fmla="*/ 803225376 w 88"/>
              <a:gd name="T23" fmla="*/ 589445641 h 88"/>
              <a:gd name="T24" fmla="*/ 1022285676 w 88"/>
              <a:gd name="T25" fmla="*/ 810490440 h 88"/>
              <a:gd name="T26" fmla="*/ 803225376 w 88"/>
              <a:gd name="T27" fmla="*/ 1031535239 h 88"/>
              <a:gd name="T28" fmla="*/ 584160800 w 88"/>
              <a:gd name="T29" fmla="*/ 810490440 h 88"/>
              <a:gd name="T30" fmla="*/ 803225376 w 88"/>
              <a:gd name="T31" fmla="*/ 73680168 h 88"/>
              <a:gd name="T32" fmla="*/ 1113557594 w 88"/>
              <a:gd name="T33" fmla="*/ 147360337 h 88"/>
              <a:gd name="T34" fmla="*/ 912753388 w 88"/>
              <a:gd name="T35" fmla="*/ 534188735 h 88"/>
              <a:gd name="T36" fmla="*/ 803225376 w 88"/>
              <a:gd name="T37" fmla="*/ 515765473 h 88"/>
              <a:gd name="T38" fmla="*/ 511140700 w 88"/>
              <a:gd name="T39" fmla="*/ 810490440 h 88"/>
              <a:gd name="T40" fmla="*/ 529396794 w 88"/>
              <a:gd name="T41" fmla="*/ 921012839 h 88"/>
              <a:gd name="T42" fmla="*/ 146040200 w 88"/>
              <a:gd name="T43" fmla="*/ 1123634376 h 88"/>
              <a:gd name="T44" fmla="*/ 73020100 w 88"/>
              <a:gd name="T45" fmla="*/ 810490440 h 88"/>
              <a:gd name="T46" fmla="*/ 803225376 w 88"/>
              <a:gd name="T47" fmla="*/ 73680168 h 88"/>
              <a:gd name="T48" fmla="*/ 182552388 w 88"/>
              <a:gd name="T49" fmla="*/ 1197314545 h 88"/>
              <a:gd name="T50" fmla="*/ 565908982 w 88"/>
              <a:gd name="T51" fmla="*/ 976274039 h 88"/>
              <a:gd name="T52" fmla="*/ 638929082 w 88"/>
              <a:gd name="T53" fmla="*/ 1049954208 h 88"/>
              <a:gd name="T54" fmla="*/ 419868782 w 88"/>
              <a:gd name="T55" fmla="*/ 1436778312 h 88"/>
              <a:gd name="T56" fmla="*/ 182552388 w 88"/>
              <a:gd name="T57" fmla="*/ 1197314545 h 88"/>
              <a:gd name="T58" fmla="*/ 803225376 w 88"/>
              <a:gd name="T59" fmla="*/ 1547300712 h 88"/>
              <a:gd name="T60" fmla="*/ 492888882 w 88"/>
              <a:gd name="T61" fmla="*/ 1473620543 h 88"/>
              <a:gd name="T62" fmla="*/ 693693088 w 88"/>
              <a:gd name="T63" fmla="*/ 1086792145 h 88"/>
              <a:gd name="T64" fmla="*/ 803225376 w 88"/>
              <a:gd name="T65" fmla="*/ 1105215407 h 88"/>
              <a:gd name="T66" fmla="*/ 1095305776 w 88"/>
              <a:gd name="T67" fmla="*/ 810490440 h 88"/>
              <a:gd name="T68" fmla="*/ 1077049682 w 88"/>
              <a:gd name="T69" fmla="*/ 699968041 h 88"/>
              <a:gd name="T70" fmla="*/ 1460406276 w 88"/>
              <a:gd name="T71" fmla="*/ 497346504 h 88"/>
              <a:gd name="T72" fmla="*/ 1533426376 w 88"/>
              <a:gd name="T73" fmla="*/ 810490440 h 88"/>
              <a:gd name="T74" fmla="*/ 803225376 w 88"/>
              <a:gd name="T75" fmla="*/ 1547300712 h 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8" h="88">
                <a:moveTo>
                  <a:pt x="44" y="0"/>
                </a:moveTo>
                <a:cubicBezTo>
                  <a:pt x="20" y="0"/>
                  <a:pt x="0" y="20"/>
                  <a:pt x="0" y="44"/>
                </a:cubicBezTo>
                <a:cubicBezTo>
                  <a:pt x="0" y="68"/>
                  <a:pt x="20" y="88"/>
                  <a:pt x="44" y="88"/>
                </a:cubicBezTo>
                <a:cubicBezTo>
                  <a:pt x="68" y="88"/>
                  <a:pt x="88" y="68"/>
                  <a:pt x="88" y="44"/>
                </a:cubicBezTo>
                <a:cubicBezTo>
                  <a:pt x="88" y="20"/>
                  <a:pt x="68" y="0"/>
                  <a:pt x="44" y="0"/>
                </a:cubicBezTo>
                <a:close/>
                <a:moveTo>
                  <a:pt x="78" y="23"/>
                </a:moveTo>
                <a:cubicBezTo>
                  <a:pt x="57" y="35"/>
                  <a:pt x="57" y="35"/>
                  <a:pt x="57" y="35"/>
                </a:cubicBezTo>
                <a:cubicBezTo>
                  <a:pt x="56" y="33"/>
                  <a:pt x="55" y="32"/>
                  <a:pt x="53" y="31"/>
                </a:cubicBezTo>
                <a:cubicBezTo>
                  <a:pt x="65" y="10"/>
                  <a:pt x="65" y="10"/>
                  <a:pt x="65" y="10"/>
                </a:cubicBezTo>
                <a:cubicBezTo>
                  <a:pt x="70" y="13"/>
                  <a:pt x="75" y="18"/>
                  <a:pt x="78" y="23"/>
                </a:cubicBezTo>
                <a:close/>
                <a:moveTo>
                  <a:pt x="32" y="44"/>
                </a:moveTo>
                <a:cubicBezTo>
                  <a:pt x="32" y="37"/>
                  <a:pt x="37" y="32"/>
                  <a:pt x="44" y="32"/>
                </a:cubicBezTo>
                <a:cubicBezTo>
                  <a:pt x="51" y="32"/>
                  <a:pt x="56" y="37"/>
                  <a:pt x="56" y="44"/>
                </a:cubicBezTo>
                <a:cubicBezTo>
                  <a:pt x="56" y="51"/>
                  <a:pt x="51" y="56"/>
                  <a:pt x="44" y="56"/>
                </a:cubicBezTo>
                <a:cubicBezTo>
                  <a:pt x="37" y="56"/>
                  <a:pt x="32" y="51"/>
                  <a:pt x="32" y="44"/>
                </a:cubicBezTo>
                <a:close/>
                <a:moveTo>
                  <a:pt x="44" y="4"/>
                </a:moveTo>
                <a:cubicBezTo>
                  <a:pt x="50" y="4"/>
                  <a:pt x="56" y="5"/>
                  <a:pt x="61" y="8"/>
                </a:cubicBezTo>
                <a:cubicBezTo>
                  <a:pt x="50" y="29"/>
                  <a:pt x="50" y="29"/>
                  <a:pt x="50" y="29"/>
                </a:cubicBezTo>
                <a:cubicBezTo>
                  <a:pt x="48" y="28"/>
                  <a:pt x="46" y="28"/>
                  <a:pt x="44" y="28"/>
                </a:cubicBezTo>
                <a:cubicBezTo>
                  <a:pt x="35" y="28"/>
                  <a:pt x="28" y="35"/>
                  <a:pt x="28" y="44"/>
                </a:cubicBezTo>
                <a:cubicBezTo>
                  <a:pt x="28" y="46"/>
                  <a:pt x="28" y="48"/>
                  <a:pt x="29" y="50"/>
                </a:cubicBezTo>
                <a:cubicBezTo>
                  <a:pt x="8" y="61"/>
                  <a:pt x="8" y="61"/>
                  <a:pt x="8" y="61"/>
                </a:cubicBezTo>
                <a:cubicBezTo>
                  <a:pt x="5" y="56"/>
                  <a:pt x="4" y="50"/>
                  <a:pt x="4" y="44"/>
                </a:cubicBezTo>
                <a:cubicBezTo>
                  <a:pt x="4" y="22"/>
                  <a:pt x="22" y="4"/>
                  <a:pt x="44" y="4"/>
                </a:cubicBezTo>
                <a:close/>
                <a:moveTo>
                  <a:pt x="10" y="65"/>
                </a:moveTo>
                <a:cubicBezTo>
                  <a:pt x="31" y="53"/>
                  <a:pt x="31" y="53"/>
                  <a:pt x="31" y="53"/>
                </a:cubicBezTo>
                <a:cubicBezTo>
                  <a:pt x="32" y="55"/>
                  <a:pt x="33" y="56"/>
                  <a:pt x="35" y="57"/>
                </a:cubicBezTo>
                <a:cubicBezTo>
                  <a:pt x="23" y="78"/>
                  <a:pt x="23" y="78"/>
                  <a:pt x="23" y="78"/>
                </a:cubicBezTo>
                <a:cubicBezTo>
                  <a:pt x="18" y="75"/>
                  <a:pt x="13" y="70"/>
                  <a:pt x="10" y="65"/>
                </a:cubicBezTo>
                <a:close/>
                <a:moveTo>
                  <a:pt x="44" y="84"/>
                </a:moveTo>
                <a:cubicBezTo>
                  <a:pt x="38" y="84"/>
                  <a:pt x="32" y="83"/>
                  <a:pt x="27" y="80"/>
                </a:cubicBezTo>
                <a:cubicBezTo>
                  <a:pt x="38" y="59"/>
                  <a:pt x="38" y="59"/>
                  <a:pt x="38" y="59"/>
                </a:cubicBezTo>
                <a:cubicBezTo>
                  <a:pt x="40" y="60"/>
                  <a:pt x="42" y="60"/>
                  <a:pt x="44" y="60"/>
                </a:cubicBezTo>
                <a:cubicBezTo>
                  <a:pt x="53" y="60"/>
                  <a:pt x="60" y="53"/>
                  <a:pt x="60" y="44"/>
                </a:cubicBezTo>
                <a:cubicBezTo>
                  <a:pt x="60" y="42"/>
                  <a:pt x="60" y="40"/>
                  <a:pt x="59" y="38"/>
                </a:cubicBezTo>
                <a:cubicBezTo>
                  <a:pt x="80" y="27"/>
                  <a:pt x="80" y="27"/>
                  <a:pt x="80" y="27"/>
                </a:cubicBezTo>
                <a:cubicBezTo>
                  <a:pt x="83" y="32"/>
                  <a:pt x="84" y="38"/>
                  <a:pt x="84" y="44"/>
                </a:cubicBezTo>
                <a:cubicBezTo>
                  <a:pt x="84" y="66"/>
                  <a:pt x="66" y="84"/>
                  <a:pt x="44"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nvGrpSpPr>
          <p:cNvPr id="28743" name="组合 506"/>
          <p:cNvGrpSpPr>
            <a:grpSpLocks/>
          </p:cNvGrpSpPr>
          <p:nvPr/>
        </p:nvGrpSpPr>
        <p:grpSpPr bwMode="auto">
          <a:xfrm>
            <a:off x="10777541" y="3440116"/>
            <a:ext cx="409575" cy="377825"/>
            <a:chOff x="10777161" y="2786419"/>
            <a:chExt cx="410062" cy="377546"/>
          </a:xfrm>
        </p:grpSpPr>
        <p:sp>
          <p:nvSpPr>
            <p:cNvPr id="28769" name="Freeform 220"/>
            <p:cNvSpPr>
              <a:spLocks noEditPoints="1"/>
            </p:cNvSpPr>
            <p:nvPr/>
          </p:nvSpPr>
          <p:spPr bwMode="auto">
            <a:xfrm>
              <a:off x="10777161" y="2786419"/>
              <a:ext cx="410062" cy="377546"/>
            </a:xfrm>
            <a:custGeom>
              <a:avLst/>
              <a:gdLst>
                <a:gd name="T0" fmla="*/ 740752616 w 227"/>
                <a:gd name="T1" fmla="*/ 124003087 h 209"/>
                <a:gd name="T2" fmla="*/ 554748854 w 227"/>
                <a:gd name="T3" fmla="*/ 124003087 h 209"/>
                <a:gd name="T4" fmla="*/ 554748854 w 227"/>
                <a:gd name="T5" fmla="*/ 0 h 209"/>
                <a:gd name="T6" fmla="*/ 186003762 w 227"/>
                <a:gd name="T7" fmla="*/ 0 h 209"/>
                <a:gd name="T8" fmla="*/ 186003762 w 227"/>
                <a:gd name="T9" fmla="*/ 124003087 h 209"/>
                <a:gd name="T10" fmla="*/ 0 w 227"/>
                <a:gd name="T11" fmla="*/ 124003087 h 209"/>
                <a:gd name="T12" fmla="*/ 0 w 227"/>
                <a:gd name="T13" fmla="*/ 558011182 h 209"/>
                <a:gd name="T14" fmla="*/ 186003762 w 227"/>
                <a:gd name="T15" fmla="*/ 558011182 h 209"/>
                <a:gd name="T16" fmla="*/ 186003762 w 227"/>
                <a:gd name="T17" fmla="*/ 682014268 h 209"/>
                <a:gd name="T18" fmla="*/ 554748854 w 227"/>
                <a:gd name="T19" fmla="*/ 682014268 h 209"/>
                <a:gd name="T20" fmla="*/ 554748854 w 227"/>
                <a:gd name="T21" fmla="*/ 558011182 h 209"/>
                <a:gd name="T22" fmla="*/ 740752616 w 227"/>
                <a:gd name="T23" fmla="*/ 558011182 h 209"/>
                <a:gd name="T24" fmla="*/ 740752616 w 227"/>
                <a:gd name="T25" fmla="*/ 124003087 h 209"/>
                <a:gd name="T26" fmla="*/ 215372872 w 227"/>
                <a:gd name="T27" fmla="*/ 32631536 h 209"/>
                <a:gd name="T28" fmla="*/ 525379744 w 227"/>
                <a:gd name="T29" fmla="*/ 32631536 h 209"/>
                <a:gd name="T30" fmla="*/ 525379744 w 227"/>
                <a:gd name="T31" fmla="*/ 124003087 h 209"/>
                <a:gd name="T32" fmla="*/ 215372872 w 227"/>
                <a:gd name="T33" fmla="*/ 124003087 h 209"/>
                <a:gd name="T34" fmla="*/ 215372872 w 227"/>
                <a:gd name="T35" fmla="*/ 32631536 h 209"/>
                <a:gd name="T36" fmla="*/ 525379744 w 227"/>
                <a:gd name="T37" fmla="*/ 649382733 h 209"/>
                <a:gd name="T38" fmla="*/ 215372872 w 227"/>
                <a:gd name="T39" fmla="*/ 649382733 h 209"/>
                <a:gd name="T40" fmla="*/ 215372872 w 227"/>
                <a:gd name="T41" fmla="*/ 463379006 h 209"/>
                <a:gd name="T42" fmla="*/ 525379744 w 227"/>
                <a:gd name="T43" fmla="*/ 463379006 h 209"/>
                <a:gd name="T44" fmla="*/ 525379744 w 227"/>
                <a:gd name="T45" fmla="*/ 649382733 h 209"/>
                <a:gd name="T46" fmla="*/ 711383506 w 227"/>
                <a:gd name="T47" fmla="*/ 525379646 h 209"/>
                <a:gd name="T48" fmla="*/ 554748854 w 227"/>
                <a:gd name="T49" fmla="*/ 525379646 h 209"/>
                <a:gd name="T50" fmla="*/ 554748854 w 227"/>
                <a:gd name="T51" fmla="*/ 434009901 h 209"/>
                <a:gd name="T52" fmla="*/ 186003762 w 227"/>
                <a:gd name="T53" fmla="*/ 434009901 h 209"/>
                <a:gd name="T54" fmla="*/ 186003762 w 227"/>
                <a:gd name="T55" fmla="*/ 525379646 h 209"/>
                <a:gd name="T56" fmla="*/ 29369110 w 227"/>
                <a:gd name="T57" fmla="*/ 525379646 h 209"/>
                <a:gd name="T58" fmla="*/ 29369110 w 227"/>
                <a:gd name="T59" fmla="*/ 156634623 h 209"/>
                <a:gd name="T60" fmla="*/ 186003762 w 227"/>
                <a:gd name="T61" fmla="*/ 156634623 h 209"/>
                <a:gd name="T62" fmla="*/ 554748854 w 227"/>
                <a:gd name="T63" fmla="*/ 156634623 h 209"/>
                <a:gd name="T64" fmla="*/ 711383506 w 227"/>
                <a:gd name="T65" fmla="*/ 156634623 h 209"/>
                <a:gd name="T66" fmla="*/ 711383506 w 227"/>
                <a:gd name="T67" fmla="*/ 525379646 h 20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27" h="209">
                  <a:moveTo>
                    <a:pt x="227" y="38"/>
                  </a:moveTo>
                  <a:lnTo>
                    <a:pt x="170" y="38"/>
                  </a:lnTo>
                  <a:lnTo>
                    <a:pt x="170" y="0"/>
                  </a:lnTo>
                  <a:lnTo>
                    <a:pt x="57" y="0"/>
                  </a:lnTo>
                  <a:lnTo>
                    <a:pt x="57" y="38"/>
                  </a:lnTo>
                  <a:lnTo>
                    <a:pt x="0" y="38"/>
                  </a:lnTo>
                  <a:lnTo>
                    <a:pt x="0" y="171"/>
                  </a:lnTo>
                  <a:lnTo>
                    <a:pt x="57" y="171"/>
                  </a:lnTo>
                  <a:lnTo>
                    <a:pt x="57" y="209"/>
                  </a:lnTo>
                  <a:lnTo>
                    <a:pt x="170" y="209"/>
                  </a:lnTo>
                  <a:lnTo>
                    <a:pt x="170" y="171"/>
                  </a:lnTo>
                  <a:lnTo>
                    <a:pt x="227" y="171"/>
                  </a:lnTo>
                  <a:lnTo>
                    <a:pt x="227" y="38"/>
                  </a:lnTo>
                  <a:close/>
                  <a:moveTo>
                    <a:pt x="66" y="10"/>
                  </a:moveTo>
                  <a:lnTo>
                    <a:pt x="161" y="10"/>
                  </a:lnTo>
                  <a:lnTo>
                    <a:pt x="161" y="38"/>
                  </a:lnTo>
                  <a:lnTo>
                    <a:pt x="66" y="38"/>
                  </a:lnTo>
                  <a:lnTo>
                    <a:pt x="66" y="10"/>
                  </a:lnTo>
                  <a:close/>
                  <a:moveTo>
                    <a:pt x="161" y="199"/>
                  </a:moveTo>
                  <a:lnTo>
                    <a:pt x="66" y="199"/>
                  </a:lnTo>
                  <a:lnTo>
                    <a:pt x="66" y="142"/>
                  </a:lnTo>
                  <a:lnTo>
                    <a:pt x="161" y="142"/>
                  </a:lnTo>
                  <a:lnTo>
                    <a:pt x="161" y="199"/>
                  </a:lnTo>
                  <a:close/>
                  <a:moveTo>
                    <a:pt x="218" y="161"/>
                  </a:moveTo>
                  <a:lnTo>
                    <a:pt x="170" y="161"/>
                  </a:lnTo>
                  <a:lnTo>
                    <a:pt x="170" y="133"/>
                  </a:lnTo>
                  <a:lnTo>
                    <a:pt x="57" y="133"/>
                  </a:lnTo>
                  <a:lnTo>
                    <a:pt x="57" y="161"/>
                  </a:lnTo>
                  <a:lnTo>
                    <a:pt x="9" y="161"/>
                  </a:lnTo>
                  <a:lnTo>
                    <a:pt x="9" y="48"/>
                  </a:lnTo>
                  <a:lnTo>
                    <a:pt x="57" y="48"/>
                  </a:lnTo>
                  <a:lnTo>
                    <a:pt x="170" y="48"/>
                  </a:lnTo>
                  <a:lnTo>
                    <a:pt x="218" y="48"/>
                  </a:lnTo>
                  <a:lnTo>
                    <a:pt x="218" y="1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770" name="Rectangle 221"/>
            <p:cNvSpPr>
              <a:spLocks noChangeArrowheads="1"/>
            </p:cNvSpPr>
            <p:nvPr/>
          </p:nvSpPr>
          <p:spPr bwMode="auto">
            <a:xfrm>
              <a:off x="10827741" y="2907449"/>
              <a:ext cx="34323" cy="343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sp>
          <p:nvSpPr>
            <p:cNvPr id="28771" name="Rectangle 222"/>
            <p:cNvSpPr>
              <a:spLocks noChangeArrowheads="1"/>
            </p:cNvSpPr>
            <p:nvPr/>
          </p:nvSpPr>
          <p:spPr bwMode="auto">
            <a:xfrm>
              <a:off x="10896386" y="2907449"/>
              <a:ext cx="34323" cy="343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grpSp>
      <p:grpSp>
        <p:nvGrpSpPr>
          <p:cNvPr id="28744" name="组合 510"/>
          <p:cNvGrpSpPr>
            <a:grpSpLocks/>
          </p:cNvGrpSpPr>
          <p:nvPr/>
        </p:nvGrpSpPr>
        <p:grpSpPr bwMode="auto">
          <a:xfrm>
            <a:off x="9959977" y="4287838"/>
            <a:ext cx="412751" cy="341312"/>
            <a:chOff x="9135110" y="6101233"/>
            <a:chExt cx="411868" cy="341417"/>
          </a:xfrm>
        </p:grpSpPr>
        <p:sp>
          <p:nvSpPr>
            <p:cNvPr id="28765" name="Freeform 229"/>
            <p:cNvSpPr>
              <a:spLocks noEditPoints="1"/>
            </p:cNvSpPr>
            <p:nvPr/>
          </p:nvSpPr>
          <p:spPr bwMode="auto">
            <a:xfrm>
              <a:off x="9135110" y="6101233"/>
              <a:ext cx="411868" cy="341417"/>
            </a:xfrm>
            <a:custGeom>
              <a:avLst/>
              <a:gdLst>
                <a:gd name="T0" fmla="*/ 558010689 w 228"/>
                <a:gd name="T1" fmla="*/ 0 h 189"/>
                <a:gd name="T2" fmla="*/ 186003563 w 228"/>
                <a:gd name="T3" fmla="*/ 0 h 189"/>
                <a:gd name="T4" fmla="*/ 0 w 228"/>
                <a:gd name="T5" fmla="*/ 310006636 h 189"/>
                <a:gd name="T6" fmla="*/ 0 w 228"/>
                <a:gd name="T7" fmla="*/ 616749036 h 189"/>
                <a:gd name="T8" fmla="*/ 744014252 w 228"/>
                <a:gd name="T9" fmla="*/ 616749036 h 189"/>
                <a:gd name="T10" fmla="*/ 744014252 w 228"/>
                <a:gd name="T11" fmla="*/ 310006636 h 189"/>
                <a:gd name="T12" fmla="*/ 558010689 w 228"/>
                <a:gd name="T13" fmla="*/ 0 h 189"/>
                <a:gd name="T14" fmla="*/ 202319316 w 228"/>
                <a:gd name="T15" fmla="*/ 29369088 h 189"/>
                <a:gd name="T16" fmla="*/ 541694935 w 228"/>
                <a:gd name="T17" fmla="*/ 29369088 h 189"/>
                <a:gd name="T18" fmla="*/ 695065185 w 228"/>
                <a:gd name="T19" fmla="*/ 293690878 h 189"/>
                <a:gd name="T20" fmla="*/ 48949067 w 228"/>
                <a:gd name="T21" fmla="*/ 293690878 h 189"/>
                <a:gd name="T22" fmla="*/ 202319316 w 228"/>
                <a:gd name="T23" fmla="*/ 29369088 h 189"/>
                <a:gd name="T24" fmla="*/ 32631507 w 228"/>
                <a:gd name="T25" fmla="*/ 587379949 h 189"/>
                <a:gd name="T26" fmla="*/ 32631507 w 228"/>
                <a:gd name="T27" fmla="*/ 323058159 h 189"/>
                <a:gd name="T28" fmla="*/ 711382745 w 228"/>
                <a:gd name="T29" fmla="*/ 323058159 h 189"/>
                <a:gd name="T30" fmla="*/ 711382745 w 228"/>
                <a:gd name="T31" fmla="*/ 587379949 h 189"/>
                <a:gd name="T32" fmla="*/ 32631507 w 228"/>
                <a:gd name="T33" fmla="*/ 587379949 h 18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28" h="189">
                  <a:moveTo>
                    <a:pt x="171" y="0"/>
                  </a:moveTo>
                  <a:lnTo>
                    <a:pt x="57" y="0"/>
                  </a:lnTo>
                  <a:lnTo>
                    <a:pt x="0" y="95"/>
                  </a:lnTo>
                  <a:lnTo>
                    <a:pt x="0" y="189"/>
                  </a:lnTo>
                  <a:lnTo>
                    <a:pt x="228" y="189"/>
                  </a:lnTo>
                  <a:lnTo>
                    <a:pt x="228" y="95"/>
                  </a:lnTo>
                  <a:lnTo>
                    <a:pt x="171" y="0"/>
                  </a:lnTo>
                  <a:close/>
                  <a:moveTo>
                    <a:pt x="62" y="9"/>
                  </a:moveTo>
                  <a:lnTo>
                    <a:pt x="166" y="9"/>
                  </a:lnTo>
                  <a:lnTo>
                    <a:pt x="213" y="90"/>
                  </a:lnTo>
                  <a:lnTo>
                    <a:pt x="15" y="90"/>
                  </a:lnTo>
                  <a:lnTo>
                    <a:pt x="62" y="9"/>
                  </a:lnTo>
                  <a:close/>
                  <a:moveTo>
                    <a:pt x="10" y="180"/>
                  </a:moveTo>
                  <a:lnTo>
                    <a:pt x="10" y="99"/>
                  </a:lnTo>
                  <a:lnTo>
                    <a:pt x="218" y="99"/>
                  </a:lnTo>
                  <a:lnTo>
                    <a:pt x="218" y="180"/>
                  </a:lnTo>
                  <a:lnTo>
                    <a:pt x="10" y="1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766" name="Rectangle 230"/>
            <p:cNvSpPr>
              <a:spLocks noChangeArrowheads="1"/>
            </p:cNvSpPr>
            <p:nvPr/>
          </p:nvSpPr>
          <p:spPr bwMode="auto">
            <a:xfrm>
              <a:off x="9238076" y="6204199"/>
              <a:ext cx="205934" cy="1625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sp>
          <p:nvSpPr>
            <p:cNvPr id="28767" name="Rectangle 231"/>
            <p:cNvSpPr>
              <a:spLocks noChangeArrowheads="1"/>
            </p:cNvSpPr>
            <p:nvPr/>
          </p:nvSpPr>
          <p:spPr bwMode="auto">
            <a:xfrm>
              <a:off x="9263366" y="6151813"/>
              <a:ext cx="155354" cy="180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sp>
          <p:nvSpPr>
            <p:cNvPr id="28768" name="Rectangle 232"/>
            <p:cNvSpPr>
              <a:spLocks noChangeArrowheads="1"/>
            </p:cNvSpPr>
            <p:nvPr/>
          </p:nvSpPr>
          <p:spPr bwMode="auto">
            <a:xfrm>
              <a:off x="9297689" y="6339682"/>
              <a:ext cx="86709" cy="343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grpSp>
      <p:grpSp>
        <p:nvGrpSpPr>
          <p:cNvPr id="28745" name="组合 515"/>
          <p:cNvGrpSpPr>
            <a:grpSpLocks/>
          </p:cNvGrpSpPr>
          <p:nvPr/>
        </p:nvGrpSpPr>
        <p:grpSpPr bwMode="auto">
          <a:xfrm>
            <a:off x="7518400" y="4249738"/>
            <a:ext cx="381000" cy="379412"/>
            <a:chOff x="7518350" y="3595702"/>
            <a:chExt cx="381159" cy="379352"/>
          </a:xfrm>
        </p:grpSpPr>
        <p:sp>
          <p:nvSpPr>
            <p:cNvPr id="28762" name="Freeform 233"/>
            <p:cNvSpPr>
              <a:spLocks noEditPoints="1"/>
            </p:cNvSpPr>
            <p:nvPr/>
          </p:nvSpPr>
          <p:spPr bwMode="auto">
            <a:xfrm>
              <a:off x="7518350" y="3595702"/>
              <a:ext cx="381159" cy="379352"/>
            </a:xfrm>
            <a:custGeom>
              <a:avLst/>
              <a:gdLst>
                <a:gd name="T0" fmla="*/ 355691798 w 211"/>
                <a:gd name="T1" fmla="*/ 0 h 210"/>
                <a:gd name="T2" fmla="*/ 0 w 211"/>
                <a:gd name="T3" fmla="*/ 352427040 h 210"/>
                <a:gd name="T4" fmla="*/ 0 w 211"/>
                <a:gd name="T5" fmla="*/ 685275904 h 210"/>
                <a:gd name="T6" fmla="*/ 332849355 w 211"/>
                <a:gd name="T7" fmla="*/ 685275904 h 210"/>
                <a:gd name="T8" fmla="*/ 688541153 w 211"/>
                <a:gd name="T9" fmla="*/ 329584630 h 210"/>
                <a:gd name="T10" fmla="*/ 355691798 w 211"/>
                <a:gd name="T11" fmla="*/ 0 h 210"/>
                <a:gd name="T12" fmla="*/ 316533582 w 211"/>
                <a:gd name="T13" fmla="*/ 655906834 h 210"/>
                <a:gd name="T14" fmla="*/ 32631546 w 211"/>
                <a:gd name="T15" fmla="*/ 655906834 h 210"/>
                <a:gd name="T16" fmla="*/ 32631546 w 211"/>
                <a:gd name="T17" fmla="*/ 368744596 h 210"/>
                <a:gd name="T18" fmla="*/ 355691798 w 211"/>
                <a:gd name="T19" fmla="*/ 45684819 h 210"/>
                <a:gd name="T20" fmla="*/ 642856266 w 211"/>
                <a:gd name="T21" fmla="*/ 329584630 h 210"/>
                <a:gd name="T22" fmla="*/ 316533582 w 211"/>
                <a:gd name="T23" fmla="*/ 655906834 h 2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1" h="210">
                  <a:moveTo>
                    <a:pt x="109" y="0"/>
                  </a:moveTo>
                  <a:lnTo>
                    <a:pt x="0" y="108"/>
                  </a:lnTo>
                  <a:lnTo>
                    <a:pt x="0" y="210"/>
                  </a:lnTo>
                  <a:lnTo>
                    <a:pt x="102" y="210"/>
                  </a:lnTo>
                  <a:lnTo>
                    <a:pt x="211" y="101"/>
                  </a:lnTo>
                  <a:lnTo>
                    <a:pt x="109" y="0"/>
                  </a:lnTo>
                  <a:close/>
                  <a:moveTo>
                    <a:pt x="97" y="201"/>
                  </a:moveTo>
                  <a:lnTo>
                    <a:pt x="10" y="201"/>
                  </a:lnTo>
                  <a:lnTo>
                    <a:pt x="10" y="113"/>
                  </a:lnTo>
                  <a:lnTo>
                    <a:pt x="109" y="14"/>
                  </a:lnTo>
                  <a:lnTo>
                    <a:pt x="197" y="101"/>
                  </a:lnTo>
                  <a:lnTo>
                    <a:pt x="97" y="2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763" name="Freeform 234"/>
            <p:cNvSpPr>
              <a:spLocks/>
            </p:cNvSpPr>
            <p:nvPr/>
          </p:nvSpPr>
          <p:spPr bwMode="auto">
            <a:xfrm>
              <a:off x="7596027" y="3778152"/>
              <a:ext cx="115612" cy="115612"/>
            </a:xfrm>
            <a:custGeom>
              <a:avLst/>
              <a:gdLst>
                <a:gd name="T0" fmla="*/ 0 w 64"/>
                <a:gd name="T1" fmla="*/ 22842402 h 64"/>
                <a:gd name="T2" fmla="*/ 186003450 w 64"/>
                <a:gd name="T3" fmla="*/ 208845852 h 64"/>
                <a:gd name="T4" fmla="*/ 208845852 w 64"/>
                <a:gd name="T5" fmla="*/ 192530109 h 64"/>
                <a:gd name="T6" fmla="*/ 22842402 w 64"/>
                <a:gd name="T7" fmla="*/ 0 h 64"/>
                <a:gd name="T8" fmla="*/ 0 w 64"/>
                <a:gd name="T9" fmla="*/ 22842402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64">
                  <a:moveTo>
                    <a:pt x="0" y="7"/>
                  </a:moveTo>
                  <a:lnTo>
                    <a:pt x="57" y="64"/>
                  </a:lnTo>
                  <a:lnTo>
                    <a:pt x="64" y="59"/>
                  </a:lnTo>
                  <a:lnTo>
                    <a:pt x="7" y="0"/>
                  </a:ln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764" name="Oval 235"/>
            <p:cNvSpPr>
              <a:spLocks noChangeArrowheads="1"/>
            </p:cNvSpPr>
            <p:nvPr/>
          </p:nvSpPr>
          <p:spPr bwMode="auto">
            <a:xfrm>
              <a:off x="7570737" y="3855829"/>
              <a:ext cx="66839" cy="6864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endParaRPr lang="zh-CN" altLang="en-US" sz="1800" dirty="0" smtClean="0">
                <a:solidFill>
                  <a:prstClr val="black"/>
                </a:solidFill>
                <a:ea typeface="微软雅黑" panose="020B0503020204020204" pitchFamily="34" charset="-122"/>
              </a:endParaRPr>
            </a:p>
          </p:txBody>
        </p:sp>
      </p:grpSp>
      <p:grpSp>
        <p:nvGrpSpPr>
          <p:cNvPr id="28746" name="组合 519"/>
          <p:cNvGrpSpPr>
            <a:grpSpLocks/>
          </p:cNvGrpSpPr>
          <p:nvPr/>
        </p:nvGrpSpPr>
        <p:grpSpPr bwMode="auto">
          <a:xfrm>
            <a:off x="8331202" y="4262442"/>
            <a:ext cx="376239" cy="376237"/>
            <a:chOff x="8331246" y="3608347"/>
            <a:chExt cx="375739" cy="375739"/>
          </a:xfrm>
        </p:grpSpPr>
        <p:sp>
          <p:nvSpPr>
            <p:cNvPr id="28760" name="Freeform 236"/>
            <p:cNvSpPr>
              <a:spLocks noEditPoints="1"/>
            </p:cNvSpPr>
            <p:nvPr/>
          </p:nvSpPr>
          <p:spPr bwMode="auto">
            <a:xfrm>
              <a:off x="8331246" y="3608347"/>
              <a:ext cx="375739" cy="375739"/>
            </a:xfrm>
            <a:custGeom>
              <a:avLst/>
              <a:gdLst>
                <a:gd name="T0" fmla="*/ 0 w 208"/>
                <a:gd name="T1" fmla="*/ 0 h 208"/>
                <a:gd name="T2" fmla="*/ 0 w 208"/>
                <a:gd name="T3" fmla="*/ 678749020 h 208"/>
                <a:gd name="T4" fmla="*/ 678749020 w 208"/>
                <a:gd name="T5" fmla="*/ 678749020 h 208"/>
                <a:gd name="T6" fmla="*/ 678749020 w 208"/>
                <a:gd name="T7" fmla="*/ 0 h 208"/>
                <a:gd name="T8" fmla="*/ 0 w 208"/>
                <a:gd name="T9" fmla="*/ 0 h 208"/>
                <a:gd name="T10" fmla="*/ 649379959 w 208"/>
                <a:gd name="T11" fmla="*/ 646117533 h 208"/>
                <a:gd name="T12" fmla="*/ 29369061 w 208"/>
                <a:gd name="T13" fmla="*/ 646117533 h 208"/>
                <a:gd name="T14" fmla="*/ 29369061 w 208"/>
                <a:gd name="T15" fmla="*/ 29369061 h 208"/>
                <a:gd name="T16" fmla="*/ 649379959 w 208"/>
                <a:gd name="T17" fmla="*/ 29369061 h 208"/>
                <a:gd name="T18" fmla="*/ 649379959 w 208"/>
                <a:gd name="T19" fmla="*/ 646117533 h 2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8" h="208">
                  <a:moveTo>
                    <a:pt x="0" y="0"/>
                  </a:moveTo>
                  <a:lnTo>
                    <a:pt x="0" y="208"/>
                  </a:lnTo>
                  <a:lnTo>
                    <a:pt x="208" y="208"/>
                  </a:lnTo>
                  <a:lnTo>
                    <a:pt x="208" y="0"/>
                  </a:lnTo>
                  <a:lnTo>
                    <a:pt x="0" y="0"/>
                  </a:lnTo>
                  <a:close/>
                  <a:moveTo>
                    <a:pt x="199" y="198"/>
                  </a:moveTo>
                  <a:lnTo>
                    <a:pt x="9" y="198"/>
                  </a:lnTo>
                  <a:lnTo>
                    <a:pt x="9" y="9"/>
                  </a:lnTo>
                  <a:lnTo>
                    <a:pt x="199" y="9"/>
                  </a:lnTo>
                  <a:lnTo>
                    <a:pt x="199" y="1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761" name="Freeform 237"/>
            <p:cNvSpPr>
              <a:spLocks/>
            </p:cNvSpPr>
            <p:nvPr/>
          </p:nvSpPr>
          <p:spPr bwMode="auto">
            <a:xfrm>
              <a:off x="8381826" y="3702281"/>
              <a:ext cx="274578" cy="182451"/>
            </a:xfrm>
            <a:custGeom>
              <a:avLst/>
              <a:gdLst>
                <a:gd name="T0" fmla="*/ 156634104 w 152"/>
                <a:gd name="T1" fmla="*/ 159899334 h 101"/>
                <a:gd name="T2" fmla="*/ 248003546 w 152"/>
                <a:gd name="T3" fmla="*/ 329587796 h 101"/>
                <a:gd name="T4" fmla="*/ 342637215 w 152"/>
                <a:gd name="T5" fmla="*/ 91370016 h 101"/>
                <a:gd name="T6" fmla="*/ 394848583 w 152"/>
                <a:gd name="T7" fmla="*/ 215373470 h 101"/>
                <a:gd name="T8" fmla="*/ 496007093 w 152"/>
                <a:gd name="T9" fmla="*/ 215373470 h 101"/>
                <a:gd name="T10" fmla="*/ 496007093 w 152"/>
                <a:gd name="T11" fmla="*/ 182741838 h 101"/>
                <a:gd name="T12" fmla="*/ 411164297 w 152"/>
                <a:gd name="T13" fmla="*/ 182741838 h 101"/>
                <a:gd name="T14" fmla="*/ 342637215 w 152"/>
                <a:gd name="T15" fmla="*/ 0 h 101"/>
                <a:gd name="T16" fmla="*/ 248003546 w 152"/>
                <a:gd name="T17" fmla="*/ 254533597 h 101"/>
                <a:gd name="T18" fmla="*/ 156634104 w 152"/>
                <a:gd name="T19" fmla="*/ 114214326 h 101"/>
                <a:gd name="T20" fmla="*/ 84842796 w 152"/>
                <a:gd name="T21" fmla="*/ 182741838 h 101"/>
                <a:gd name="T22" fmla="*/ 0 w 152"/>
                <a:gd name="T23" fmla="*/ 182741838 h 101"/>
                <a:gd name="T24" fmla="*/ 0 w 152"/>
                <a:gd name="T25" fmla="*/ 215373470 h 101"/>
                <a:gd name="T26" fmla="*/ 101158509 w 152"/>
                <a:gd name="T27" fmla="*/ 215373470 h 101"/>
                <a:gd name="T28" fmla="*/ 156634104 w 152"/>
                <a:gd name="T29" fmla="*/ 159899334 h 1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2" h="101">
                  <a:moveTo>
                    <a:pt x="48" y="49"/>
                  </a:moveTo>
                  <a:lnTo>
                    <a:pt x="76" y="101"/>
                  </a:lnTo>
                  <a:lnTo>
                    <a:pt x="105" y="28"/>
                  </a:lnTo>
                  <a:lnTo>
                    <a:pt x="121" y="66"/>
                  </a:lnTo>
                  <a:lnTo>
                    <a:pt x="152" y="66"/>
                  </a:lnTo>
                  <a:lnTo>
                    <a:pt x="152" y="56"/>
                  </a:lnTo>
                  <a:lnTo>
                    <a:pt x="126" y="56"/>
                  </a:lnTo>
                  <a:lnTo>
                    <a:pt x="105" y="0"/>
                  </a:lnTo>
                  <a:lnTo>
                    <a:pt x="76" y="78"/>
                  </a:lnTo>
                  <a:lnTo>
                    <a:pt x="48" y="35"/>
                  </a:lnTo>
                  <a:lnTo>
                    <a:pt x="26" y="56"/>
                  </a:lnTo>
                  <a:lnTo>
                    <a:pt x="0" y="56"/>
                  </a:lnTo>
                  <a:lnTo>
                    <a:pt x="0" y="66"/>
                  </a:lnTo>
                  <a:lnTo>
                    <a:pt x="31" y="66"/>
                  </a:lnTo>
                  <a:lnTo>
                    <a:pt x="48" y="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sp>
        <p:nvSpPr>
          <p:cNvPr id="28747" name="Freeform 238"/>
          <p:cNvSpPr>
            <a:spLocks noEditPoints="1"/>
          </p:cNvSpPr>
          <p:nvPr/>
        </p:nvSpPr>
        <p:spPr bwMode="auto">
          <a:xfrm>
            <a:off x="946153" y="5868988"/>
            <a:ext cx="377825" cy="374650"/>
          </a:xfrm>
          <a:custGeom>
            <a:avLst/>
            <a:gdLst>
              <a:gd name="T0" fmla="*/ 810490440 w 88"/>
              <a:gd name="T1" fmla="*/ 0 h 88"/>
              <a:gd name="T2" fmla="*/ 0 w 88"/>
              <a:gd name="T3" fmla="*/ 436271410 h 88"/>
              <a:gd name="T4" fmla="*/ 0 w 88"/>
              <a:gd name="T5" fmla="*/ 1163394685 h 88"/>
              <a:gd name="T6" fmla="*/ 810490440 w 88"/>
              <a:gd name="T7" fmla="*/ 1599666095 h 88"/>
              <a:gd name="T8" fmla="*/ 1620980880 w 88"/>
              <a:gd name="T9" fmla="*/ 1163394685 h 88"/>
              <a:gd name="T10" fmla="*/ 1620980880 w 88"/>
              <a:gd name="T11" fmla="*/ 436271410 h 88"/>
              <a:gd name="T12" fmla="*/ 810490440 w 88"/>
              <a:gd name="T13" fmla="*/ 0 h 88"/>
              <a:gd name="T14" fmla="*/ 810490440 w 88"/>
              <a:gd name="T15" fmla="*/ 72711902 h 88"/>
              <a:gd name="T16" fmla="*/ 1547300712 w 88"/>
              <a:gd name="T17" fmla="*/ 436271410 h 88"/>
              <a:gd name="T18" fmla="*/ 810490440 w 88"/>
              <a:gd name="T19" fmla="*/ 799835176 h 88"/>
              <a:gd name="T20" fmla="*/ 73680168 w 88"/>
              <a:gd name="T21" fmla="*/ 436271410 h 88"/>
              <a:gd name="T22" fmla="*/ 810490440 w 88"/>
              <a:gd name="T23" fmla="*/ 72711902 h 88"/>
              <a:gd name="T24" fmla="*/ 1547300712 w 88"/>
              <a:gd name="T25" fmla="*/ 1163394685 h 88"/>
              <a:gd name="T26" fmla="*/ 810490440 w 88"/>
              <a:gd name="T27" fmla="*/ 1526954193 h 88"/>
              <a:gd name="T28" fmla="*/ 73680168 w 88"/>
              <a:gd name="T29" fmla="*/ 1163394685 h 88"/>
              <a:gd name="T30" fmla="*/ 73680168 w 88"/>
              <a:gd name="T31" fmla="*/ 981612802 h 88"/>
              <a:gd name="T32" fmla="*/ 810490440 w 88"/>
              <a:gd name="T33" fmla="*/ 1236106586 h 88"/>
              <a:gd name="T34" fmla="*/ 1547300712 w 88"/>
              <a:gd name="T35" fmla="*/ 981612802 h 88"/>
              <a:gd name="T36" fmla="*/ 1547300712 w 88"/>
              <a:gd name="T37" fmla="*/ 1163394685 h 88"/>
              <a:gd name="T38" fmla="*/ 1547300712 w 88"/>
              <a:gd name="T39" fmla="*/ 799835176 h 88"/>
              <a:gd name="T40" fmla="*/ 810490440 w 88"/>
              <a:gd name="T41" fmla="*/ 1163394685 h 88"/>
              <a:gd name="T42" fmla="*/ 73680168 w 88"/>
              <a:gd name="T43" fmla="*/ 799835176 h 88"/>
              <a:gd name="T44" fmla="*/ 73680168 w 88"/>
              <a:gd name="T45" fmla="*/ 618053293 h 88"/>
              <a:gd name="T46" fmla="*/ 810490440 w 88"/>
              <a:gd name="T47" fmla="*/ 872547078 h 88"/>
              <a:gd name="T48" fmla="*/ 1547300712 w 88"/>
              <a:gd name="T49" fmla="*/ 618053293 h 88"/>
              <a:gd name="T50" fmla="*/ 1547300712 w 88"/>
              <a:gd name="T51" fmla="*/ 799835176 h 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88" h="88">
                <a:moveTo>
                  <a:pt x="44" y="0"/>
                </a:moveTo>
                <a:cubicBezTo>
                  <a:pt x="19" y="0"/>
                  <a:pt x="0" y="11"/>
                  <a:pt x="0" y="24"/>
                </a:cubicBezTo>
                <a:cubicBezTo>
                  <a:pt x="0" y="64"/>
                  <a:pt x="0" y="64"/>
                  <a:pt x="0" y="64"/>
                </a:cubicBezTo>
                <a:cubicBezTo>
                  <a:pt x="0" y="77"/>
                  <a:pt x="19" y="88"/>
                  <a:pt x="44" y="88"/>
                </a:cubicBezTo>
                <a:cubicBezTo>
                  <a:pt x="69" y="88"/>
                  <a:pt x="88" y="77"/>
                  <a:pt x="88" y="64"/>
                </a:cubicBezTo>
                <a:cubicBezTo>
                  <a:pt x="88" y="24"/>
                  <a:pt x="88" y="24"/>
                  <a:pt x="88" y="24"/>
                </a:cubicBezTo>
                <a:cubicBezTo>
                  <a:pt x="88" y="11"/>
                  <a:pt x="69" y="0"/>
                  <a:pt x="44" y="0"/>
                </a:cubicBezTo>
                <a:close/>
                <a:moveTo>
                  <a:pt x="44" y="4"/>
                </a:moveTo>
                <a:cubicBezTo>
                  <a:pt x="66" y="4"/>
                  <a:pt x="84" y="13"/>
                  <a:pt x="84" y="24"/>
                </a:cubicBezTo>
                <a:cubicBezTo>
                  <a:pt x="84" y="35"/>
                  <a:pt x="66" y="44"/>
                  <a:pt x="44" y="44"/>
                </a:cubicBezTo>
                <a:cubicBezTo>
                  <a:pt x="22" y="44"/>
                  <a:pt x="4" y="35"/>
                  <a:pt x="4" y="24"/>
                </a:cubicBezTo>
                <a:cubicBezTo>
                  <a:pt x="4" y="13"/>
                  <a:pt x="22" y="4"/>
                  <a:pt x="44" y="4"/>
                </a:cubicBezTo>
                <a:close/>
                <a:moveTo>
                  <a:pt x="84" y="64"/>
                </a:moveTo>
                <a:cubicBezTo>
                  <a:pt x="84" y="75"/>
                  <a:pt x="66" y="84"/>
                  <a:pt x="44" y="84"/>
                </a:cubicBezTo>
                <a:cubicBezTo>
                  <a:pt x="22" y="84"/>
                  <a:pt x="4" y="75"/>
                  <a:pt x="4" y="64"/>
                </a:cubicBezTo>
                <a:cubicBezTo>
                  <a:pt x="4" y="54"/>
                  <a:pt x="4" y="54"/>
                  <a:pt x="4" y="54"/>
                </a:cubicBezTo>
                <a:cubicBezTo>
                  <a:pt x="11" y="62"/>
                  <a:pt x="26" y="68"/>
                  <a:pt x="44" y="68"/>
                </a:cubicBezTo>
                <a:cubicBezTo>
                  <a:pt x="62" y="68"/>
                  <a:pt x="77" y="62"/>
                  <a:pt x="84" y="54"/>
                </a:cubicBezTo>
                <a:lnTo>
                  <a:pt x="84" y="64"/>
                </a:lnTo>
                <a:close/>
                <a:moveTo>
                  <a:pt x="84" y="44"/>
                </a:moveTo>
                <a:cubicBezTo>
                  <a:pt x="84" y="55"/>
                  <a:pt x="66" y="64"/>
                  <a:pt x="44" y="64"/>
                </a:cubicBezTo>
                <a:cubicBezTo>
                  <a:pt x="22" y="64"/>
                  <a:pt x="4" y="55"/>
                  <a:pt x="4" y="44"/>
                </a:cubicBezTo>
                <a:cubicBezTo>
                  <a:pt x="4" y="34"/>
                  <a:pt x="4" y="34"/>
                  <a:pt x="4" y="34"/>
                </a:cubicBezTo>
                <a:cubicBezTo>
                  <a:pt x="11" y="42"/>
                  <a:pt x="26" y="48"/>
                  <a:pt x="44" y="48"/>
                </a:cubicBezTo>
                <a:cubicBezTo>
                  <a:pt x="62" y="48"/>
                  <a:pt x="77" y="42"/>
                  <a:pt x="84" y="34"/>
                </a:cubicBezTo>
                <a:lnTo>
                  <a:pt x="84" y="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748" name="Freeform 239"/>
          <p:cNvSpPr>
            <a:spLocks noEditPoints="1"/>
          </p:cNvSpPr>
          <p:nvPr/>
        </p:nvSpPr>
        <p:spPr bwMode="auto">
          <a:xfrm>
            <a:off x="1768477" y="5849938"/>
            <a:ext cx="376239" cy="411162"/>
          </a:xfrm>
          <a:custGeom>
            <a:avLst/>
            <a:gdLst>
              <a:gd name="T0" fmla="*/ 1460406276 w 88"/>
              <a:gd name="T1" fmla="*/ 1170848039 h 96"/>
              <a:gd name="T2" fmla="*/ 1460406276 w 88"/>
              <a:gd name="T3" fmla="*/ 804956688 h 96"/>
              <a:gd name="T4" fmla="*/ 1259602070 w 88"/>
              <a:gd name="T5" fmla="*/ 347594642 h 96"/>
              <a:gd name="T6" fmla="*/ 949265576 w 88"/>
              <a:gd name="T7" fmla="*/ 164648966 h 96"/>
              <a:gd name="T8" fmla="*/ 949265576 w 88"/>
              <a:gd name="T9" fmla="*/ 0 h 96"/>
              <a:gd name="T10" fmla="*/ 657180900 w 88"/>
              <a:gd name="T11" fmla="*/ 0 h 96"/>
              <a:gd name="T12" fmla="*/ 657180900 w 88"/>
              <a:gd name="T13" fmla="*/ 164648966 h 96"/>
              <a:gd name="T14" fmla="*/ 346844406 w 88"/>
              <a:gd name="T15" fmla="*/ 347594642 h 96"/>
              <a:gd name="T16" fmla="*/ 146040200 w 88"/>
              <a:gd name="T17" fmla="*/ 804956688 h 96"/>
              <a:gd name="T18" fmla="*/ 146040200 w 88"/>
              <a:gd name="T19" fmla="*/ 1170848039 h 96"/>
              <a:gd name="T20" fmla="*/ 0 w 88"/>
              <a:gd name="T21" fmla="*/ 1463556837 h 96"/>
              <a:gd name="T22" fmla="*/ 511140700 w 88"/>
              <a:gd name="T23" fmla="*/ 1463556837 h 96"/>
              <a:gd name="T24" fmla="*/ 602416894 w 88"/>
              <a:gd name="T25" fmla="*/ 1664799221 h 96"/>
              <a:gd name="T26" fmla="*/ 803225376 w 88"/>
              <a:gd name="T27" fmla="*/ 1756269917 h 96"/>
              <a:gd name="T28" fmla="*/ 1004029582 w 88"/>
              <a:gd name="T29" fmla="*/ 1664799221 h 96"/>
              <a:gd name="T30" fmla="*/ 1095305776 w 88"/>
              <a:gd name="T31" fmla="*/ 1463556837 h 96"/>
              <a:gd name="T32" fmla="*/ 1606446476 w 88"/>
              <a:gd name="T33" fmla="*/ 1463556837 h 96"/>
              <a:gd name="T34" fmla="*/ 1460406276 w 88"/>
              <a:gd name="T35" fmla="*/ 1170848039 h 96"/>
              <a:gd name="T36" fmla="*/ 949265576 w 88"/>
              <a:gd name="T37" fmla="*/ 1609913377 h 96"/>
              <a:gd name="T38" fmla="*/ 657180900 w 88"/>
              <a:gd name="T39" fmla="*/ 1609913377 h 96"/>
              <a:gd name="T40" fmla="*/ 584160800 w 88"/>
              <a:gd name="T41" fmla="*/ 1463556837 h 96"/>
              <a:gd name="T42" fmla="*/ 1022285676 w 88"/>
              <a:gd name="T43" fmla="*/ 1463556837 h 96"/>
              <a:gd name="T44" fmla="*/ 949265576 w 88"/>
              <a:gd name="T45" fmla="*/ 1609913377 h 96"/>
              <a:gd name="T46" fmla="*/ 511140700 w 88"/>
              <a:gd name="T47" fmla="*/ 1390378567 h 96"/>
              <a:gd name="T48" fmla="*/ 109532288 w 88"/>
              <a:gd name="T49" fmla="*/ 1390378567 h 96"/>
              <a:gd name="T50" fmla="*/ 219060300 w 88"/>
              <a:gd name="T51" fmla="*/ 1207437174 h 96"/>
              <a:gd name="T52" fmla="*/ 219060300 w 88"/>
              <a:gd name="T53" fmla="*/ 1189140465 h 96"/>
              <a:gd name="T54" fmla="*/ 219060300 w 88"/>
              <a:gd name="T55" fmla="*/ 1170848039 h 96"/>
              <a:gd name="T56" fmla="*/ 219060300 w 88"/>
              <a:gd name="T57" fmla="*/ 804956688 h 96"/>
              <a:gd name="T58" fmla="*/ 383356594 w 88"/>
              <a:gd name="T59" fmla="*/ 384183777 h 96"/>
              <a:gd name="T60" fmla="*/ 803225376 w 88"/>
              <a:gd name="T61" fmla="*/ 219534810 h 96"/>
              <a:gd name="T62" fmla="*/ 1223089882 w 88"/>
              <a:gd name="T63" fmla="*/ 384183777 h 96"/>
              <a:gd name="T64" fmla="*/ 1387386176 w 88"/>
              <a:gd name="T65" fmla="*/ 804956688 h 96"/>
              <a:gd name="T66" fmla="*/ 1387386176 w 88"/>
              <a:gd name="T67" fmla="*/ 1170848039 h 96"/>
              <a:gd name="T68" fmla="*/ 1387386176 w 88"/>
              <a:gd name="T69" fmla="*/ 1189140465 h 96"/>
              <a:gd name="T70" fmla="*/ 1387386176 w 88"/>
              <a:gd name="T71" fmla="*/ 1207437174 h 96"/>
              <a:gd name="T72" fmla="*/ 1496914188 w 88"/>
              <a:gd name="T73" fmla="*/ 1390378567 h 96"/>
              <a:gd name="T74" fmla="*/ 1095305776 w 88"/>
              <a:gd name="T75" fmla="*/ 1390378567 h 96"/>
              <a:gd name="T76" fmla="*/ 511140700 w 88"/>
              <a:gd name="T77" fmla="*/ 1390378567 h 9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88" h="96">
                <a:moveTo>
                  <a:pt x="80" y="64"/>
                </a:moveTo>
                <a:cubicBezTo>
                  <a:pt x="80" y="44"/>
                  <a:pt x="80" y="44"/>
                  <a:pt x="80" y="44"/>
                </a:cubicBezTo>
                <a:cubicBezTo>
                  <a:pt x="80" y="35"/>
                  <a:pt x="76" y="26"/>
                  <a:pt x="69" y="19"/>
                </a:cubicBezTo>
                <a:cubicBezTo>
                  <a:pt x="64" y="14"/>
                  <a:pt x="58" y="10"/>
                  <a:pt x="52" y="9"/>
                </a:cubicBezTo>
                <a:cubicBezTo>
                  <a:pt x="52" y="0"/>
                  <a:pt x="52" y="0"/>
                  <a:pt x="52" y="0"/>
                </a:cubicBezTo>
                <a:cubicBezTo>
                  <a:pt x="36" y="0"/>
                  <a:pt x="36" y="0"/>
                  <a:pt x="36" y="0"/>
                </a:cubicBezTo>
                <a:cubicBezTo>
                  <a:pt x="36" y="9"/>
                  <a:pt x="36" y="9"/>
                  <a:pt x="36" y="9"/>
                </a:cubicBezTo>
                <a:cubicBezTo>
                  <a:pt x="30" y="10"/>
                  <a:pt x="24" y="14"/>
                  <a:pt x="19" y="19"/>
                </a:cubicBezTo>
                <a:cubicBezTo>
                  <a:pt x="12" y="26"/>
                  <a:pt x="8" y="35"/>
                  <a:pt x="8" y="44"/>
                </a:cubicBezTo>
                <a:cubicBezTo>
                  <a:pt x="8" y="64"/>
                  <a:pt x="8" y="64"/>
                  <a:pt x="8" y="64"/>
                </a:cubicBezTo>
                <a:cubicBezTo>
                  <a:pt x="0" y="80"/>
                  <a:pt x="0" y="80"/>
                  <a:pt x="0" y="80"/>
                </a:cubicBezTo>
                <a:cubicBezTo>
                  <a:pt x="28" y="80"/>
                  <a:pt x="28" y="80"/>
                  <a:pt x="28" y="80"/>
                </a:cubicBezTo>
                <a:cubicBezTo>
                  <a:pt x="28" y="84"/>
                  <a:pt x="30" y="88"/>
                  <a:pt x="33" y="91"/>
                </a:cubicBezTo>
                <a:cubicBezTo>
                  <a:pt x="36" y="94"/>
                  <a:pt x="40" y="96"/>
                  <a:pt x="44" y="96"/>
                </a:cubicBezTo>
                <a:cubicBezTo>
                  <a:pt x="48" y="96"/>
                  <a:pt x="52" y="94"/>
                  <a:pt x="55" y="91"/>
                </a:cubicBezTo>
                <a:cubicBezTo>
                  <a:pt x="58" y="88"/>
                  <a:pt x="60" y="84"/>
                  <a:pt x="60" y="80"/>
                </a:cubicBezTo>
                <a:cubicBezTo>
                  <a:pt x="88" y="80"/>
                  <a:pt x="88" y="80"/>
                  <a:pt x="88" y="80"/>
                </a:cubicBezTo>
                <a:lnTo>
                  <a:pt x="80" y="64"/>
                </a:lnTo>
                <a:close/>
                <a:moveTo>
                  <a:pt x="52" y="88"/>
                </a:moveTo>
                <a:cubicBezTo>
                  <a:pt x="48" y="93"/>
                  <a:pt x="40" y="93"/>
                  <a:pt x="36" y="88"/>
                </a:cubicBezTo>
                <a:cubicBezTo>
                  <a:pt x="33" y="86"/>
                  <a:pt x="32" y="83"/>
                  <a:pt x="32" y="80"/>
                </a:cubicBezTo>
                <a:cubicBezTo>
                  <a:pt x="56" y="80"/>
                  <a:pt x="56" y="80"/>
                  <a:pt x="56" y="80"/>
                </a:cubicBezTo>
                <a:cubicBezTo>
                  <a:pt x="56" y="83"/>
                  <a:pt x="55" y="86"/>
                  <a:pt x="52" y="88"/>
                </a:cubicBezTo>
                <a:close/>
                <a:moveTo>
                  <a:pt x="28" y="76"/>
                </a:moveTo>
                <a:cubicBezTo>
                  <a:pt x="6" y="76"/>
                  <a:pt x="6" y="76"/>
                  <a:pt x="6" y="76"/>
                </a:cubicBezTo>
                <a:cubicBezTo>
                  <a:pt x="12" y="66"/>
                  <a:pt x="12" y="66"/>
                  <a:pt x="12" y="66"/>
                </a:cubicBezTo>
                <a:cubicBezTo>
                  <a:pt x="12" y="65"/>
                  <a:pt x="12" y="65"/>
                  <a:pt x="12" y="65"/>
                </a:cubicBezTo>
                <a:cubicBezTo>
                  <a:pt x="12" y="64"/>
                  <a:pt x="12" y="64"/>
                  <a:pt x="12" y="64"/>
                </a:cubicBezTo>
                <a:cubicBezTo>
                  <a:pt x="12" y="44"/>
                  <a:pt x="12" y="44"/>
                  <a:pt x="12" y="44"/>
                </a:cubicBezTo>
                <a:cubicBezTo>
                  <a:pt x="12" y="35"/>
                  <a:pt x="15" y="27"/>
                  <a:pt x="21" y="21"/>
                </a:cubicBezTo>
                <a:cubicBezTo>
                  <a:pt x="27" y="15"/>
                  <a:pt x="35" y="12"/>
                  <a:pt x="44" y="12"/>
                </a:cubicBezTo>
                <a:cubicBezTo>
                  <a:pt x="53" y="12"/>
                  <a:pt x="61" y="15"/>
                  <a:pt x="67" y="21"/>
                </a:cubicBezTo>
                <a:cubicBezTo>
                  <a:pt x="73" y="27"/>
                  <a:pt x="76" y="35"/>
                  <a:pt x="76" y="44"/>
                </a:cubicBezTo>
                <a:cubicBezTo>
                  <a:pt x="76" y="64"/>
                  <a:pt x="76" y="64"/>
                  <a:pt x="76" y="64"/>
                </a:cubicBezTo>
                <a:cubicBezTo>
                  <a:pt x="76" y="65"/>
                  <a:pt x="76" y="65"/>
                  <a:pt x="76" y="65"/>
                </a:cubicBezTo>
                <a:cubicBezTo>
                  <a:pt x="76" y="66"/>
                  <a:pt x="76" y="66"/>
                  <a:pt x="76" y="66"/>
                </a:cubicBezTo>
                <a:cubicBezTo>
                  <a:pt x="82" y="76"/>
                  <a:pt x="82" y="76"/>
                  <a:pt x="82" y="76"/>
                </a:cubicBezTo>
                <a:cubicBezTo>
                  <a:pt x="60" y="76"/>
                  <a:pt x="60" y="76"/>
                  <a:pt x="60" y="76"/>
                </a:cubicBezTo>
                <a:lnTo>
                  <a:pt x="28" y="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nvGrpSpPr>
          <p:cNvPr id="28749" name="组合 524"/>
          <p:cNvGrpSpPr>
            <a:grpSpLocks/>
          </p:cNvGrpSpPr>
          <p:nvPr/>
        </p:nvGrpSpPr>
        <p:grpSpPr bwMode="auto">
          <a:xfrm>
            <a:off x="2589215" y="5849938"/>
            <a:ext cx="393700" cy="393700"/>
            <a:chOff x="2588584" y="5196206"/>
            <a:chExt cx="393803" cy="393803"/>
          </a:xfrm>
        </p:grpSpPr>
        <p:sp>
          <p:nvSpPr>
            <p:cNvPr id="28758" name="Freeform 240"/>
            <p:cNvSpPr>
              <a:spLocks noEditPoints="1"/>
            </p:cNvSpPr>
            <p:nvPr/>
          </p:nvSpPr>
          <p:spPr bwMode="auto">
            <a:xfrm>
              <a:off x="2588584" y="5214270"/>
              <a:ext cx="377546" cy="375739"/>
            </a:xfrm>
            <a:custGeom>
              <a:avLst/>
              <a:gdLst>
                <a:gd name="T0" fmla="*/ 1030773515 w 88"/>
                <a:gd name="T1" fmla="*/ 802160067 h 88"/>
                <a:gd name="T2" fmla="*/ 809891944 w 88"/>
                <a:gd name="T3" fmla="*/ 1020929830 h 88"/>
                <a:gd name="T4" fmla="*/ 589010373 w 88"/>
                <a:gd name="T5" fmla="*/ 802160067 h 88"/>
                <a:gd name="T6" fmla="*/ 809891944 w 88"/>
                <a:gd name="T7" fmla="*/ 583386035 h 88"/>
                <a:gd name="T8" fmla="*/ 846706969 w 88"/>
                <a:gd name="T9" fmla="*/ 583386035 h 88"/>
                <a:gd name="T10" fmla="*/ 846706969 w 88"/>
                <a:gd name="T11" fmla="*/ 0 h 88"/>
                <a:gd name="T12" fmla="*/ 809891944 w 88"/>
                <a:gd name="T13" fmla="*/ 0 h 88"/>
                <a:gd name="T14" fmla="*/ 0 w 88"/>
                <a:gd name="T15" fmla="*/ 802160067 h 88"/>
                <a:gd name="T16" fmla="*/ 809891944 w 88"/>
                <a:gd name="T17" fmla="*/ 1604315865 h 88"/>
                <a:gd name="T18" fmla="*/ 1619783888 w 88"/>
                <a:gd name="T19" fmla="*/ 802160067 h 88"/>
                <a:gd name="T20" fmla="*/ 1619783888 w 88"/>
                <a:gd name="T21" fmla="*/ 765696305 h 88"/>
                <a:gd name="T22" fmla="*/ 1030773515 w 88"/>
                <a:gd name="T23" fmla="*/ 765696305 h 88"/>
                <a:gd name="T24" fmla="*/ 1030773515 w 88"/>
                <a:gd name="T25" fmla="*/ 802160067 h 88"/>
                <a:gd name="T26" fmla="*/ 1546158127 w 88"/>
                <a:gd name="T27" fmla="*/ 838619560 h 88"/>
                <a:gd name="T28" fmla="*/ 809891944 w 88"/>
                <a:gd name="T29" fmla="*/ 1531392611 h 88"/>
                <a:gd name="T30" fmla="*/ 73625760 w 88"/>
                <a:gd name="T31" fmla="*/ 802160067 h 88"/>
                <a:gd name="T32" fmla="*/ 773076919 w 88"/>
                <a:gd name="T33" fmla="*/ 72923254 h 88"/>
                <a:gd name="T34" fmla="*/ 773076919 w 88"/>
                <a:gd name="T35" fmla="*/ 510462780 h 88"/>
                <a:gd name="T36" fmla="*/ 515384612 w 88"/>
                <a:gd name="T37" fmla="*/ 802160067 h 88"/>
                <a:gd name="T38" fmla="*/ 809891944 w 88"/>
                <a:gd name="T39" fmla="*/ 1093853085 h 88"/>
                <a:gd name="T40" fmla="*/ 1104399275 w 88"/>
                <a:gd name="T41" fmla="*/ 838619560 h 88"/>
                <a:gd name="T42" fmla="*/ 1546158127 w 88"/>
                <a:gd name="T43" fmla="*/ 838619560 h 8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8" h="88">
                  <a:moveTo>
                    <a:pt x="56" y="44"/>
                  </a:moveTo>
                  <a:cubicBezTo>
                    <a:pt x="56" y="51"/>
                    <a:pt x="51" y="56"/>
                    <a:pt x="44" y="56"/>
                  </a:cubicBezTo>
                  <a:cubicBezTo>
                    <a:pt x="37" y="56"/>
                    <a:pt x="32" y="51"/>
                    <a:pt x="32" y="44"/>
                  </a:cubicBezTo>
                  <a:cubicBezTo>
                    <a:pt x="32" y="37"/>
                    <a:pt x="37" y="32"/>
                    <a:pt x="44" y="32"/>
                  </a:cubicBezTo>
                  <a:cubicBezTo>
                    <a:pt x="46" y="32"/>
                    <a:pt x="46" y="32"/>
                    <a:pt x="46" y="32"/>
                  </a:cubicBezTo>
                  <a:cubicBezTo>
                    <a:pt x="46" y="0"/>
                    <a:pt x="46" y="0"/>
                    <a:pt x="46" y="0"/>
                  </a:cubicBezTo>
                  <a:cubicBezTo>
                    <a:pt x="44" y="0"/>
                    <a:pt x="44" y="0"/>
                    <a:pt x="44" y="0"/>
                  </a:cubicBezTo>
                  <a:cubicBezTo>
                    <a:pt x="20" y="0"/>
                    <a:pt x="0" y="20"/>
                    <a:pt x="0" y="44"/>
                  </a:cubicBezTo>
                  <a:cubicBezTo>
                    <a:pt x="0" y="68"/>
                    <a:pt x="20" y="88"/>
                    <a:pt x="44" y="88"/>
                  </a:cubicBezTo>
                  <a:cubicBezTo>
                    <a:pt x="68" y="88"/>
                    <a:pt x="88" y="68"/>
                    <a:pt x="88" y="44"/>
                  </a:cubicBezTo>
                  <a:cubicBezTo>
                    <a:pt x="88" y="42"/>
                    <a:pt x="88" y="42"/>
                    <a:pt x="88" y="42"/>
                  </a:cubicBezTo>
                  <a:cubicBezTo>
                    <a:pt x="56" y="42"/>
                    <a:pt x="56" y="42"/>
                    <a:pt x="56" y="42"/>
                  </a:cubicBezTo>
                  <a:lnTo>
                    <a:pt x="56" y="44"/>
                  </a:lnTo>
                  <a:close/>
                  <a:moveTo>
                    <a:pt x="84" y="46"/>
                  </a:moveTo>
                  <a:cubicBezTo>
                    <a:pt x="83" y="67"/>
                    <a:pt x="65" y="84"/>
                    <a:pt x="44" y="84"/>
                  </a:cubicBezTo>
                  <a:cubicBezTo>
                    <a:pt x="22" y="84"/>
                    <a:pt x="4" y="66"/>
                    <a:pt x="4" y="44"/>
                  </a:cubicBezTo>
                  <a:cubicBezTo>
                    <a:pt x="4" y="23"/>
                    <a:pt x="21" y="5"/>
                    <a:pt x="42" y="4"/>
                  </a:cubicBezTo>
                  <a:cubicBezTo>
                    <a:pt x="42" y="28"/>
                    <a:pt x="42" y="28"/>
                    <a:pt x="42" y="28"/>
                  </a:cubicBezTo>
                  <a:cubicBezTo>
                    <a:pt x="34" y="29"/>
                    <a:pt x="28" y="36"/>
                    <a:pt x="28" y="44"/>
                  </a:cubicBezTo>
                  <a:cubicBezTo>
                    <a:pt x="28" y="53"/>
                    <a:pt x="35" y="60"/>
                    <a:pt x="44" y="60"/>
                  </a:cubicBezTo>
                  <a:cubicBezTo>
                    <a:pt x="52" y="60"/>
                    <a:pt x="59" y="54"/>
                    <a:pt x="60" y="46"/>
                  </a:cubicBezTo>
                  <a:lnTo>
                    <a:pt x="84"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759" name="Freeform 241"/>
            <p:cNvSpPr>
              <a:spLocks noEditPoints="1"/>
            </p:cNvSpPr>
            <p:nvPr/>
          </p:nvSpPr>
          <p:spPr bwMode="auto">
            <a:xfrm>
              <a:off x="2819808" y="5196206"/>
              <a:ext cx="162579" cy="162579"/>
            </a:xfrm>
            <a:custGeom>
              <a:avLst/>
              <a:gdLst>
                <a:gd name="T0" fmla="*/ 36610224 w 38"/>
                <a:gd name="T1" fmla="*/ 0 h 38"/>
                <a:gd name="T2" fmla="*/ 0 w 38"/>
                <a:gd name="T3" fmla="*/ 0 h 38"/>
                <a:gd name="T4" fmla="*/ 0 w 38"/>
                <a:gd name="T5" fmla="*/ 695577138 h 38"/>
                <a:gd name="T6" fmla="*/ 695577138 w 38"/>
                <a:gd name="T7" fmla="*/ 695577138 h 38"/>
                <a:gd name="T8" fmla="*/ 695577138 w 38"/>
                <a:gd name="T9" fmla="*/ 658966914 h 38"/>
                <a:gd name="T10" fmla="*/ 36610224 w 38"/>
                <a:gd name="T11" fmla="*/ 0 h 38"/>
                <a:gd name="T12" fmla="*/ 73220448 w 38"/>
                <a:gd name="T13" fmla="*/ 622356690 h 38"/>
                <a:gd name="T14" fmla="*/ 73220448 w 38"/>
                <a:gd name="T15" fmla="*/ 73220448 h 38"/>
                <a:gd name="T16" fmla="*/ 622356690 w 38"/>
                <a:gd name="T17" fmla="*/ 622356690 h 38"/>
                <a:gd name="T18" fmla="*/ 73220448 w 38"/>
                <a:gd name="T19" fmla="*/ 622356690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8" h="38">
                  <a:moveTo>
                    <a:pt x="2" y="0"/>
                  </a:moveTo>
                  <a:cubicBezTo>
                    <a:pt x="0" y="0"/>
                    <a:pt x="0" y="0"/>
                    <a:pt x="0" y="0"/>
                  </a:cubicBezTo>
                  <a:cubicBezTo>
                    <a:pt x="0" y="38"/>
                    <a:pt x="0" y="38"/>
                    <a:pt x="0" y="38"/>
                  </a:cubicBezTo>
                  <a:cubicBezTo>
                    <a:pt x="38" y="38"/>
                    <a:pt x="38" y="38"/>
                    <a:pt x="38" y="38"/>
                  </a:cubicBezTo>
                  <a:cubicBezTo>
                    <a:pt x="38" y="36"/>
                    <a:pt x="38" y="36"/>
                    <a:pt x="38" y="36"/>
                  </a:cubicBezTo>
                  <a:cubicBezTo>
                    <a:pt x="38" y="16"/>
                    <a:pt x="22" y="0"/>
                    <a:pt x="2" y="0"/>
                  </a:cubicBezTo>
                  <a:close/>
                  <a:moveTo>
                    <a:pt x="4" y="34"/>
                  </a:moveTo>
                  <a:cubicBezTo>
                    <a:pt x="4" y="4"/>
                    <a:pt x="4" y="4"/>
                    <a:pt x="4" y="4"/>
                  </a:cubicBezTo>
                  <a:cubicBezTo>
                    <a:pt x="20" y="5"/>
                    <a:pt x="33" y="18"/>
                    <a:pt x="34" y="34"/>
                  </a:cubicBezTo>
                  <a:lnTo>
                    <a:pt x="4"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sp>
        <p:nvSpPr>
          <p:cNvPr id="28750" name="Freeform 242"/>
          <p:cNvSpPr>
            <a:spLocks noEditPoints="1"/>
          </p:cNvSpPr>
          <p:nvPr/>
        </p:nvSpPr>
        <p:spPr bwMode="auto">
          <a:xfrm>
            <a:off x="3409951" y="5868988"/>
            <a:ext cx="376239" cy="374650"/>
          </a:xfrm>
          <a:custGeom>
            <a:avLst/>
            <a:gdLst>
              <a:gd name="T0" fmla="*/ 803225376 w 88"/>
              <a:gd name="T1" fmla="*/ 0 h 88"/>
              <a:gd name="T2" fmla="*/ 0 w 88"/>
              <a:gd name="T3" fmla="*/ 799835176 h 88"/>
              <a:gd name="T4" fmla="*/ 803225376 w 88"/>
              <a:gd name="T5" fmla="*/ 1599666095 h 88"/>
              <a:gd name="T6" fmla="*/ 1606446476 w 88"/>
              <a:gd name="T7" fmla="*/ 799835176 h 88"/>
              <a:gd name="T8" fmla="*/ 803225376 w 88"/>
              <a:gd name="T9" fmla="*/ 0 h 88"/>
              <a:gd name="T10" fmla="*/ 1533426376 w 88"/>
              <a:gd name="T11" fmla="*/ 763477097 h 88"/>
              <a:gd name="T12" fmla="*/ 1168325876 w 88"/>
              <a:gd name="T13" fmla="*/ 763477097 h 88"/>
              <a:gd name="T14" fmla="*/ 967517394 w 88"/>
              <a:gd name="T15" fmla="*/ 90890941 h 88"/>
              <a:gd name="T16" fmla="*/ 1533426376 w 88"/>
              <a:gd name="T17" fmla="*/ 763477097 h 88"/>
              <a:gd name="T18" fmla="*/ 803225376 w 88"/>
              <a:gd name="T19" fmla="*/ 1526954193 h 88"/>
              <a:gd name="T20" fmla="*/ 511140700 w 88"/>
              <a:gd name="T21" fmla="*/ 836188998 h 88"/>
              <a:gd name="T22" fmla="*/ 1095305776 w 88"/>
              <a:gd name="T23" fmla="*/ 836188998 h 88"/>
              <a:gd name="T24" fmla="*/ 803225376 w 88"/>
              <a:gd name="T25" fmla="*/ 1526954193 h 88"/>
              <a:gd name="T26" fmla="*/ 511140700 w 88"/>
              <a:gd name="T27" fmla="*/ 763477097 h 88"/>
              <a:gd name="T28" fmla="*/ 803225376 w 88"/>
              <a:gd name="T29" fmla="*/ 72711902 h 88"/>
              <a:gd name="T30" fmla="*/ 1095305776 w 88"/>
              <a:gd name="T31" fmla="*/ 763477097 h 88"/>
              <a:gd name="T32" fmla="*/ 511140700 w 88"/>
              <a:gd name="T33" fmla="*/ 763477097 h 88"/>
              <a:gd name="T34" fmla="*/ 638929082 w 88"/>
              <a:gd name="T35" fmla="*/ 90890941 h 88"/>
              <a:gd name="T36" fmla="*/ 438120600 w 88"/>
              <a:gd name="T37" fmla="*/ 763477097 h 88"/>
              <a:gd name="T38" fmla="*/ 73020100 w 88"/>
              <a:gd name="T39" fmla="*/ 763477097 h 88"/>
              <a:gd name="T40" fmla="*/ 638929082 w 88"/>
              <a:gd name="T41" fmla="*/ 90890941 h 88"/>
              <a:gd name="T42" fmla="*/ 73020100 w 88"/>
              <a:gd name="T43" fmla="*/ 836188998 h 88"/>
              <a:gd name="T44" fmla="*/ 438120600 w 88"/>
              <a:gd name="T45" fmla="*/ 836188998 h 88"/>
              <a:gd name="T46" fmla="*/ 638929082 w 88"/>
              <a:gd name="T47" fmla="*/ 1508775153 h 88"/>
              <a:gd name="T48" fmla="*/ 73020100 w 88"/>
              <a:gd name="T49" fmla="*/ 836188998 h 88"/>
              <a:gd name="T50" fmla="*/ 967517394 w 88"/>
              <a:gd name="T51" fmla="*/ 1508775153 h 88"/>
              <a:gd name="T52" fmla="*/ 1168325876 w 88"/>
              <a:gd name="T53" fmla="*/ 836188998 h 88"/>
              <a:gd name="T54" fmla="*/ 1533426376 w 88"/>
              <a:gd name="T55" fmla="*/ 836188998 h 88"/>
              <a:gd name="T56" fmla="*/ 967517394 w 88"/>
              <a:gd name="T57" fmla="*/ 1508775153 h 8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88" h="88">
                <a:moveTo>
                  <a:pt x="44" y="0"/>
                </a:moveTo>
                <a:cubicBezTo>
                  <a:pt x="20" y="0"/>
                  <a:pt x="0" y="20"/>
                  <a:pt x="0" y="44"/>
                </a:cubicBezTo>
                <a:cubicBezTo>
                  <a:pt x="0" y="68"/>
                  <a:pt x="20" y="88"/>
                  <a:pt x="44" y="88"/>
                </a:cubicBezTo>
                <a:cubicBezTo>
                  <a:pt x="68" y="88"/>
                  <a:pt x="88" y="68"/>
                  <a:pt x="88" y="44"/>
                </a:cubicBezTo>
                <a:cubicBezTo>
                  <a:pt x="88" y="20"/>
                  <a:pt x="68" y="0"/>
                  <a:pt x="44" y="0"/>
                </a:cubicBezTo>
                <a:close/>
                <a:moveTo>
                  <a:pt x="84" y="42"/>
                </a:moveTo>
                <a:cubicBezTo>
                  <a:pt x="64" y="42"/>
                  <a:pt x="64" y="42"/>
                  <a:pt x="64" y="42"/>
                </a:cubicBezTo>
                <a:cubicBezTo>
                  <a:pt x="64" y="26"/>
                  <a:pt x="59" y="12"/>
                  <a:pt x="53" y="5"/>
                </a:cubicBezTo>
                <a:cubicBezTo>
                  <a:pt x="70" y="9"/>
                  <a:pt x="83" y="24"/>
                  <a:pt x="84" y="42"/>
                </a:cubicBezTo>
                <a:close/>
                <a:moveTo>
                  <a:pt x="44" y="84"/>
                </a:moveTo>
                <a:cubicBezTo>
                  <a:pt x="37" y="84"/>
                  <a:pt x="29" y="68"/>
                  <a:pt x="28" y="46"/>
                </a:cubicBezTo>
                <a:cubicBezTo>
                  <a:pt x="60" y="46"/>
                  <a:pt x="60" y="46"/>
                  <a:pt x="60" y="46"/>
                </a:cubicBezTo>
                <a:cubicBezTo>
                  <a:pt x="59" y="68"/>
                  <a:pt x="51" y="84"/>
                  <a:pt x="44" y="84"/>
                </a:cubicBezTo>
                <a:close/>
                <a:moveTo>
                  <a:pt x="28" y="42"/>
                </a:moveTo>
                <a:cubicBezTo>
                  <a:pt x="29" y="20"/>
                  <a:pt x="37" y="4"/>
                  <a:pt x="44" y="4"/>
                </a:cubicBezTo>
                <a:cubicBezTo>
                  <a:pt x="51" y="4"/>
                  <a:pt x="59" y="20"/>
                  <a:pt x="60" y="42"/>
                </a:cubicBezTo>
                <a:lnTo>
                  <a:pt x="28" y="42"/>
                </a:lnTo>
                <a:close/>
                <a:moveTo>
                  <a:pt x="35" y="5"/>
                </a:moveTo>
                <a:cubicBezTo>
                  <a:pt x="29" y="12"/>
                  <a:pt x="24" y="26"/>
                  <a:pt x="24" y="42"/>
                </a:cubicBezTo>
                <a:cubicBezTo>
                  <a:pt x="4" y="42"/>
                  <a:pt x="4" y="42"/>
                  <a:pt x="4" y="42"/>
                </a:cubicBezTo>
                <a:cubicBezTo>
                  <a:pt x="5" y="24"/>
                  <a:pt x="18" y="9"/>
                  <a:pt x="35" y="5"/>
                </a:cubicBezTo>
                <a:close/>
                <a:moveTo>
                  <a:pt x="4" y="46"/>
                </a:moveTo>
                <a:cubicBezTo>
                  <a:pt x="24" y="46"/>
                  <a:pt x="24" y="46"/>
                  <a:pt x="24" y="46"/>
                </a:cubicBezTo>
                <a:cubicBezTo>
                  <a:pt x="24" y="62"/>
                  <a:pt x="29" y="76"/>
                  <a:pt x="35" y="83"/>
                </a:cubicBezTo>
                <a:cubicBezTo>
                  <a:pt x="18" y="79"/>
                  <a:pt x="5" y="64"/>
                  <a:pt x="4" y="46"/>
                </a:cubicBezTo>
                <a:close/>
                <a:moveTo>
                  <a:pt x="53" y="83"/>
                </a:moveTo>
                <a:cubicBezTo>
                  <a:pt x="59" y="76"/>
                  <a:pt x="64" y="62"/>
                  <a:pt x="64" y="46"/>
                </a:cubicBezTo>
                <a:cubicBezTo>
                  <a:pt x="84" y="46"/>
                  <a:pt x="84" y="46"/>
                  <a:pt x="84" y="46"/>
                </a:cubicBezTo>
                <a:cubicBezTo>
                  <a:pt x="83" y="64"/>
                  <a:pt x="70" y="79"/>
                  <a:pt x="53" y="8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nvGrpSpPr>
          <p:cNvPr id="28751" name="组合 528"/>
          <p:cNvGrpSpPr>
            <a:grpSpLocks/>
          </p:cNvGrpSpPr>
          <p:nvPr/>
        </p:nvGrpSpPr>
        <p:grpSpPr bwMode="auto">
          <a:xfrm>
            <a:off x="1758951" y="5099050"/>
            <a:ext cx="393700" cy="325438"/>
            <a:chOff x="1759430" y="4444728"/>
            <a:chExt cx="393803" cy="325159"/>
          </a:xfrm>
        </p:grpSpPr>
        <p:sp>
          <p:nvSpPr>
            <p:cNvPr id="28753" name="Freeform 249"/>
            <p:cNvSpPr>
              <a:spLocks/>
            </p:cNvSpPr>
            <p:nvPr/>
          </p:nvSpPr>
          <p:spPr bwMode="auto">
            <a:xfrm>
              <a:off x="1759430" y="4444728"/>
              <a:ext cx="393803" cy="81290"/>
            </a:xfrm>
            <a:custGeom>
              <a:avLst/>
              <a:gdLst>
                <a:gd name="T0" fmla="*/ 842832590 w 92"/>
                <a:gd name="T1" fmla="*/ 0 h 19"/>
                <a:gd name="T2" fmla="*/ 0 w 92"/>
                <a:gd name="T3" fmla="*/ 292879313 h 19"/>
                <a:gd name="T4" fmla="*/ 36645081 w 92"/>
                <a:gd name="T5" fmla="*/ 347792847 h 19"/>
                <a:gd name="T6" fmla="*/ 842832590 w 92"/>
                <a:gd name="T7" fmla="*/ 73220898 h 19"/>
                <a:gd name="T8" fmla="*/ 1649015819 w 92"/>
                <a:gd name="T9" fmla="*/ 347792847 h 19"/>
                <a:gd name="T10" fmla="*/ 1685660900 w 92"/>
                <a:gd name="T11" fmla="*/ 292879313 h 19"/>
                <a:gd name="T12" fmla="*/ 842832590 w 92"/>
                <a:gd name="T13" fmla="*/ 0 h 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2" h="19">
                  <a:moveTo>
                    <a:pt x="46" y="0"/>
                  </a:moveTo>
                  <a:cubicBezTo>
                    <a:pt x="29" y="0"/>
                    <a:pt x="13" y="6"/>
                    <a:pt x="0" y="16"/>
                  </a:cubicBezTo>
                  <a:cubicBezTo>
                    <a:pt x="2" y="19"/>
                    <a:pt x="2" y="19"/>
                    <a:pt x="2" y="19"/>
                  </a:cubicBezTo>
                  <a:cubicBezTo>
                    <a:pt x="14" y="10"/>
                    <a:pt x="29" y="4"/>
                    <a:pt x="46" y="4"/>
                  </a:cubicBezTo>
                  <a:cubicBezTo>
                    <a:pt x="63" y="4"/>
                    <a:pt x="78" y="10"/>
                    <a:pt x="90" y="19"/>
                  </a:cubicBezTo>
                  <a:cubicBezTo>
                    <a:pt x="92" y="16"/>
                    <a:pt x="92" y="16"/>
                    <a:pt x="92" y="16"/>
                  </a:cubicBezTo>
                  <a:cubicBezTo>
                    <a:pt x="79" y="6"/>
                    <a:pt x="63" y="0"/>
                    <a:pt x="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nvGrpSpPr>
            <p:cNvPr id="28754" name="组合 530"/>
            <p:cNvGrpSpPr>
              <a:grpSpLocks/>
            </p:cNvGrpSpPr>
            <p:nvPr/>
          </p:nvGrpSpPr>
          <p:grpSpPr bwMode="auto">
            <a:xfrm>
              <a:off x="1811816" y="4529630"/>
              <a:ext cx="290837" cy="240257"/>
              <a:chOff x="1811816" y="4529630"/>
              <a:chExt cx="290837" cy="240257"/>
            </a:xfrm>
          </p:grpSpPr>
          <p:sp>
            <p:nvSpPr>
              <p:cNvPr id="28755" name="Freeform 248"/>
              <p:cNvSpPr>
                <a:spLocks/>
              </p:cNvSpPr>
              <p:nvPr/>
            </p:nvSpPr>
            <p:spPr bwMode="auto">
              <a:xfrm>
                <a:off x="1862396" y="4614534"/>
                <a:ext cx="187869" cy="46967"/>
              </a:xfrm>
              <a:custGeom>
                <a:avLst/>
                <a:gdLst>
                  <a:gd name="T0" fmla="*/ 0 w 44"/>
                  <a:gd name="T1" fmla="*/ 145845344 h 11"/>
                  <a:gd name="T2" fmla="*/ 54691228 w 44"/>
                  <a:gd name="T3" fmla="*/ 200536281 h 11"/>
                  <a:gd name="T4" fmla="*/ 401078966 w 44"/>
                  <a:gd name="T5" fmla="*/ 72922672 h 11"/>
                  <a:gd name="T6" fmla="*/ 747462435 w 44"/>
                  <a:gd name="T7" fmla="*/ 200536281 h 11"/>
                  <a:gd name="T8" fmla="*/ 802153663 w 44"/>
                  <a:gd name="T9" fmla="*/ 145845344 h 11"/>
                  <a:gd name="T10" fmla="*/ 401078966 w 44"/>
                  <a:gd name="T11" fmla="*/ 0 h 11"/>
                  <a:gd name="T12" fmla="*/ 0 w 44"/>
                  <a:gd name="T13" fmla="*/ 145845344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11">
                    <a:moveTo>
                      <a:pt x="0" y="8"/>
                    </a:moveTo>
                    <a:cubicBezTo>
                      <a:pt x="3" y="11"/>
                      <a:pt x="3" y="11"/>
                      <a:pt x="3" y="11"/>
                    </a:cubicBezTo>
                    <a:cubicBezTo>
                      <a:pt x="8" y="7"/>
                      <a:pt x="15" y="4"/>
                      <a:pt x="22" y="4"/>
                    </a:cubicBezTo>
                    <a:cubicBezTo>
                      <a:pt x="29" y="4"/>
                      <a:pt x="36" y="7"/>
                      <a:pt x="41" y="11"/>
                    </a:cubicBezTo>
                    <a:cubicBezTo>
                      <a:pt x="44" y="8"/>
                      <a:pt x="44" y="8"/>
                      <a:pt x="44" y="8"/>
                    </a:cubicBezTo>
                    <a:cubicBezTo>
                      <a:pt x="38" y="3"/>
                      <a:pt x="30" y="0"/>
                      <a:pt x="22" y="0"/>
                    </a:cubicBezTo>
                    <a:cubicBezTo>
                      <a:pt x="14" y="0"/>
                      <a:pt x="6" y="3"/>
                      <a:pt x="0"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756" name="Freeform 250"/>
              <p:cNvSpPr>
                <a:spLocks/>
              </p:cNvSpPr>
              <p:nvPr/>
            </p:nvSpPr>
            <p:spPr bwMode="auto">
              <a:xfrm>
                <a:off x="1811816" y="4529630"/>
                <a:ext cx="290837" cy="65032"/>
              </a:xfrm>
              <a:custGeom>
                <a:avLst/>
                <a:gdLst>
                  <a:gd name="T0" fmla="*/ 0 w 68"/>
                  <a:gd name="T1" fmla="*/ 225556989 h 15"/>
                  <a:gd name="T2" fmla="*/ 36585584 w 68"/>
                  <a:gd name="T3" fmla="*/ 281944068 h 15"/>
                  <a:gd name="T4" fmla="*/ 621959202 w 68"/>
                  <a:gd name="T5" fmla="*/ 75185663 h 15"/>
                  <a:gd name="T6" fmla="*/ 1207328542 w 68"/>
                  <a:gd name="T7" fmla="*/ 281944068 h 15"/>
                  <a:gd name="T8" fmla="*/ 1243914126 w 68"/>
                  <a:gd name="T9" fmla="*/ 225556989 h 15"/>
                  <a:gd name="T10" fmla="*/ 621959202 w 68"/>
                  <a:gd name="T11" fmla="*/ 0 h 15"/>
                  <a:gd name="T12" fmla="*/ 0 w 68"/>
                  <a:gd name="T13" fmla="*/ 225556989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15">
                    <a:moveTo>
                      <a:pt x="0" y="12"/>
                    </a:moveTo>
                    <a:cubicBezTo>
                      <a:pt x="2" y="15"/>
                      <a:pt x="2" y="15"/>
                      <a:pt x="2" y="15"/>
                    </a:cubicBezTo>
                    <a:cubicBezTo>
                      <a:pt x="11" y="8"/>
                      <a:pt x="22" y="4"/>
                      <a:pt x="34" y="4"/>
                    </a:cubicBezTo>
                    <a:cubicBezTo>
                      <a:pt x="46" y="4"/>
                      <a:pt x="57" y="8"/>
                      <a:pt x="66" y="15"/>
                    </a:cubicBezTo>
                    <a:cubicBezTo>
                      <a:pt x="68" y="12"/>
                      <a:pt x="68" y="12"/>
                      <a:pt x="68" y="12"/>
                    </a:cubicBezTo>
                    <a:cubicBezTo>
                      <a:pt x="59" y="4"/>
                      <a:pt x="47" y="0"/>
                      <a:pt x="34" y="0"/>
                    </a:cubicBezTo>
                    <a:cubicBezTo>
                      <a:pt x="21" y="0"/>
                      <a:pt x="9" y="4"/>
                      <a:pt x="0"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sp>
            <p:nvSpPr>
              <p:cNvPr id="28757" name="Freeform 251"/>
              <p:cNvSpPr>
                <a:spLocks/>
              </p:cNvSpPr>
              <p:nvPr/>
            </p:nvSpPr>
            <p:spPr bwMode="auto">
              <a:xfrm>
                <a:off x="1912976" y="4701242"/>
                <a:ext cx="86709" cy="68645"/>
              </a:xfrm>
              <a:custGeom>
                <a:avLst/>
                <a:gdLst>
                  <a:gd name="T0" fmla="*/ 0 w 20"/>
                  <a:gd name="T1" fmla="*/ 55220612 h 16"/>
                  <a:gd name="T2" fmla="*/ 187963435 w 20"/>
                  <a:gd name="T3" fmla="*/ 294508502 h 16"/>
                  <a:gd name="T4" fmla="*/ 375922534 w 20"/>
                  <a:gd name="T5" fmla="*/ 55220612 h 16"/>
                  <a:gd name="T6" fmla="*/ 187963435 w 20"/>
                  <a:gd name="T7" fmla="*/ 0 h 16"/>
                  <a:gd name="T8" fmla="*/ 0 w 20"/>
                  <a:gd name="T9" fmla="*/ 55220612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6">
                    <a:moveTo>
                      <a:pt x="0" y="3"/>
                    </a:moveTo>
                    <a:cubicBezTo>
                      <a:pt x="10" y="16"/>
                      <a:pt x="10" y="16"/>
                      <a:pt x="10" y="16"/>
                    </a:cubicBezTo>
                    <a:cubicBezTo>
                      <a:pt x="20" y="3"/>
                      <a:pt x="20" y="3"/>
                      <a:pt x="20" y="3"/>
                    </a:cubicBezTo>
                    <a:cubicBezTo>
                      <a:pt x="17" y="1"/>
                      <a:pt x="14" y="0"/>
                      <a:pt x="10" y="0"/>
                    </a:cubicBezTo>
                    <a:cubicBezTo>
                      <a:pt x="6" y="0"/>
                      <a:pt x="3" y="1"/>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dirty="0" smtClean="0">
                  <a:solidFill>
                    <a:prstClr val="black"/>
                  </a:solidFill>
                  <a:ea typeface="微软雅黑" panose="020B0503020204020204" pitchFamily="34" charset="-122"/>
                </a:endParaRPr>
              </a:p>
            </p:txBody>
          </p:sp>
        </p:grpSp>
      </p:grpSp>
      <p:sp>
        <p:nvSpPr>
          <p:cNvPr id="28752" name="文本框 534"/>
          <p:cNvSpPr txBox="1">
            <a:spLocks noChangeArrowheads="1"/>
          </p:cNvSpPr>
          <p:nvPr/>
        </p:nvSpPr>
        <p:spPr bwMode="auto">
          <a:xfrm>
            <a:off x="3192466" y="285750"/>
            <a:ext cx="73802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7200" b="1" dirty="0" smtClean="0">
                <a:solidFill>
                  <a:srgbClr val="6CAE43"/>
                </a:solidFill>
                <a:latin typeface="微软雅黑" panose="020B0503020204020204" pitchFamily="34" charset="-122"/>
                <a:ea typeface="微软雅黑" panose="020B0503020204020204" pitchFamily="34" charset="-122"/>
              </a:rPr>
              <a:t>可编辑图标</a:t>
            </a:r>
          </a:p>
        </p:txBody>
      </p:sp>
    </p:spTree>
    <p:extLst>
      <p:ext uri="{BB962C8B-B14F-4D97-AF65-F5344CB8AC3E}">
        <p14:creationId xmlns:p14="http://schemas.microsoft.com/office/powerpoint/2010/main" val="36670593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3224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1364567"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7" name="弧形 36"/>
          <p:cNvSpPr/>
          <p:nvPr/>
        </p:nvSpPr>
        <p:spPr>
          <a:xfrm>
            <a:off x="189161" y="1089805"/>
            <a:ext cx="5137019" cy="5137018"/>
          </a:xfrm>
          <a:prstGeom prst="arc">
            <a:avLst>
              <a:gd name="adj1" fmla="val 18743766"/>
              <a:gd name="adj2" fmla="val 2405686"/>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prstClr val="black"/>
              </a:solidFill>
              <a:latin typeface="造字工房悦黑（非商用）常规体"/>
              <a:ea typeface="微软雅黑" panose="020B0503020204020204" pitchFamily="34" charset="-122"/>
            </a:endParaRPr>
          </a:p>
        </p:txBody>
      </p:sp>
      <p:pic>
        <p:nvPicPr>
          <p:cNvPr id="38" name="图片 37"/>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3937" y="2168918"/>
            <a:ext cx="4429125" cy="3268695"/>
          </a:xfrm>
          <a:prstGeom prst="rect">
            <a:avLst/>
          </a:prstGeom>
        </p:spPr>
      </p:pic>
      <p:grpSp>
        <p:nvGrpSpPr>
          <p:cNvPr id="39" name="组合 38"/>
          <p:cNvGrpSpPr/>
          <p:nvPr/>
        </p:nvGrpSpPr>
        <p:grpSpPr>
          <a:xfrm>
            <a:off x="4317113" y="1670673"/>
            <a:ext cx="651615" cy="651614"/>
            <a:chOff x="4317111" y="1670673"/>
            <a:chExt cx="651614" cy="651614"/>
          </a:xfrm>
        </p:grpSpPr>
        <p:sp>
          <p:nvSpPr>
            <p:cNvPr id="40" name="椭圆 39"/>
            <p:cNvSpPr/>
            <p:nvPr/>
          </p:nvSpPr>
          <p:spPr>
            <a:xfrm>
              <a:off x="4317111" y="1670673"/>
              <a:ext cx="651614" cy="651614"/>
            </a:xfrm>
            <a:prstGeom prst="ellipse">
              <a:avLst/>
            </a:prstGeom>
            <a:solidFill>
              <a:srgbClr val="6CAE43"/>
            </a:solidFill>
            <a:ln w="28575" cap="flat">
              <a:solidFill>
                <a:srgbClr val="6CAE43"/>
              </a:solidFill>
              <a:prstDash val="solid"/>
              <a:miter lim="800000"/>
              <a:headEnd/>
              <a:tailEnd/>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prstTxWarp prst="textNoShape">
                <a:avLst/>
              </a:prstTxWarp>
            </a:bodyPr>
            <a:lstStyle/>
            <a:p>
              <a:endParaRPr lang="zh-CN" altLang="en-US" dirty="0">
                <a:solidFill>
                  <a:prstClr val="black"/>
                </a:solidFill>
                <a:ea typeface="微软雅黑" panose="020B0503020204020204" pitchFamily="34" charset="-122"/>
              </a:endParaRPr>
            </a:p>
          </p:txBody>
        </p:sp>
        <p:sp>
          <p:nvSpPr>
            <p:cNvPr id="41" name="KSO_Shape"/>
            <p:cNvSpPr>
              <a:spLocks/>
            </p:cNvSpPr>
            <p:nvPr/>
          </p:nvSpPr>
          <p:spPr bwMode="auto">
            <a:xfrm>
              <a:off x="4448326" y="1809347"/>
              <a:ext cx="389184" cy="374265"/>
            </a:xfrm>
            <a:custGeom>
              <a:avLst/>
              <a:gdLst/>
              <a:ahLst/>
              <a:cxnLst/>
              <a:rect l="0" t="0" r="r" b="b"/>
              <a:pathLst>
                <a:path w="2217738" h="2133600">
                  <a:moveTo>
                    <a:pt x="264726" y="2054225"/>
                  </a:moveTo>
                  <a:lnTo>
                    <a:pt x="1954996" y="2054225"/>
                  </a:lnTo>
                  <a:lnTo>
                    <a:pt x="1960156" y="2054622"/>
                  </a:lnTo>
                  <a:lnTo>
                    <a:pt x="1964920" y="2055019"/>
                  </a:lnTo>
                  <a:lnTo>
                    <a:pt x="1969286" y="2056210"/>
                  </a:lnTo>
                  <a:lnTo>
                    <a:pt x="1973653" y="2057400"/>
                  </a:lnTo>
                  <a:lnTo>
                    <a:pt x="1978019" y="2058988"/>
                  </a:lnTo>
                  <a:lnTo>
                    <a:pt x="1981989" y="2061369"/>
                  </a:lnTo>
                  <a:lnTo>
                    <a:pt x="1985959" y="2063353"/>
                  </a:lnTo>
                  <a:lnTo>
                    <a:pt x="1989134" y="2066131"/>
                  </a:lnTo>
                  <a:lnTo>
                    <a:pt x="1992310" y="2068910"/>
                  </a:lnTo>
                  <a:lnTo>
                    <a:pt x="1995089" y="2071688"/>
                  </a:lnTo>
                  <a:lnTo>
                    <a:pt x="1997470" y="2074863"/>
                  </a:lnTo>
                  <a:lnTo>
                    <a:pt x="1999455" y="2078435"/>
                  </a:lnTo>
                  <a:lnTo>
                    <a:pt x="2001440" y="2082403"/>
                  </a:lnTo>
                  <a:lnTo>
                    <a:pt x="2002631" y="2085975"/>
                  </a:lnTo>
                  <a:lnTo>
                    <a:pt x="2003028" y="2089944"/>
                  </a:lnTo>
                  <a:lnTo>
                    <a:pt x="2003425" y="2093913"/>
                  </a:lnTo>
                  <a:lnTo>
                    <a:pt x="2003028" y="2098278"/>
                  </a:lnTo>
                  <a:lnTo>
                    <a:pt x="2002631" y="2101850"/>
                  </a:lnTo>
                  <a:lnTo>
                    <a:pt x="2001440" y="2105819"/>
                  </a:lnTo>
                  <a:lnTo>
                    <a:pt x="1999455" y="2108994"/>
                  </a:lnTo>
                  <a:lnTo>
                    <a:pt x="1997470" y="2112566"/>
                  </a:lnTo>
                  <a:lnTo>
                    <a:pt x="1995089" y="2116138"/>
                  </a:lnTo>
                  <a:lnTo>
                    <a:pt x="1992310" y="2119313"/>
                  </a:lnTo>
                  <a:lnTo>
                    <a:pt x="1989134" y="2122091"/>
                  </a:lnTo>
                  <a:lnTo>
                    <a:pt x="1985959" y="2124472"/>
                  </a:lnTo>
                  <a:lnTo>
                    <a:pt x="1981989" y="2126853"/>
                  </a:lnTo>
                  <a:lnTo>
                    <a:pt x="1978019" y="2128838"/>
                  </a:lnTo>
                  <a:lnTo>
                    <a:pt x="1973653" y="2130822"/>
                  </a:lnTo>
                  <a:lnTo>
                    <a:pt x="1969286" y="2132013"/>
                  </a:lnTo>
                  <a:lnTo>
                    <a:pt x="1964920" y="2132806"/>
                  </a:lnTo>
                  <a:lnTo>
                    <a:pt x="1960156" y="2133203"/>
                  </a:lnTo>
                  <a:lnTo>
                    <a:pt x="1954996" y="2133600"/>
                  </a:lnTo>
                  <a:lnTo>
                    <a:pt x="264726" y="2133600"/>
                  </a:lnTo>
                  <a:lnTo>
                    <a:pt x="259566" y="2133203"/>
                  </a:lnTo>
                  <a:lnTo>
                    <a:pt x="254802" y="2132806"/>
                  </a:lnTo>
                  <a:lnTo>
                    <a:pt x="250436" y="2132013"/>
                  </a:lnTo>
                  <a:lnTo>
                    <a:pt x="246069" y="2130822"/>
                  </a:lnTo>
                  <a:lnTo>
                    <a:pt x="241306" y="2128838"/>
                  </a:lnTo>
                  <a:lnTo>
                    <a:pt x="237733" y="2126853"/>
                  </a:lnTo>
                  <a:lnTo>
                    <a:pt x="233763" y="2124472"/>
                  </a:lnTo>
                  <a:lnTo>
                    <a:pt x="230588" y="2122091"/>
                  </a:lnTo>
                  <a:lnTo>
                    <a:pt x="227015" y="2119313"/>
                  </a:lnTo>
                  <a:lnTo>
                    <a:pt x="224236" y="2116138"/>
                  </a:lnTo>
                  <a:lnTo>
                    <a:pt x="222251" y="2112566"/>
                  </a:lnTo>
                  <a:lnTo>
                    <a:pt x="219870" y="2108994"/>
                  </a:lnTo>
                  <a:lnTo>
                    <a:pt x="218282" y="2105819"/>
                  </a:lnTo>
                  <a:lnTo>
                    <a:pt x="217091" y="2101850"/>
                  </a:lnTo>
                  <a:lnTo>
                    <a:pt x="216297" y="2098278"/>
                  </a:lnTo>
                  <a:lnTo>
                    <a:pt x="215900" y="2093913"/>
                  </a:lnTo>
                  <a:lnTo>
                    <a:pt x="216297" y="2089944"/>
                  </a:lnTo>
                  <a:lnTo>
                    <a:pt x="217091" y="2085975"/>
                  </a:lnTo>
                  <a:lnTo>
                    <a:pt x="218282" y="2082403"/>
                  </a:lnTo>
                  <a:lnTo>
                    <a:pt x="219870" y="2078435"/>
                  </a:lnTo>
                  <a:lnTo>
                    <a:pt x="222251" y="2074863"/>
                  </a:lnTo>
                  <a:lnTo>
                    <a:pt x="224236" y="2071688"/>
                  </a:lnTo>
                  <a:lnTo>
                    <a:pt x="227015" y="2068910"/>
                  </a:lnTo>
                  <a:lnTo>
                    <a:pt x="230588" y="2066131"/>
                  </a:lnTo>
                  <a:lnTo>
                    <a:pt x="233763" y="2063353"/>
                  </a:lnTo>
                  <a:lnTo>
                    <a:pt x="237733" y="2061369"/>
                  </a:lnTo>
                  <a:lnTo>
                    <a:pt x="241306" y="2058988"/>
                  </a:lnTo>
                  <a:lnTo>
                    <a:pt x="246069" y="2057400"/>
                  </a:lnTo>
                  <a:lnTo>
                    <a:pt x="250436" y="2056210"/>
                  </a:lnTo>
                  <a:lnTo>
                    <a:pt x="254802" y="2055019"/>
                  </a:lnTo>
                  <a:lnTo>
                    <a:pt x="259566" y="2054622"/>
                  </a:lnTo>
                  <a:lnTo>
                    <a:pt x="264726" y="2054225"/>
                  </a:lnTo>
                  <a:close/>
                  <a:moveTo>
                    <a:pt x="259566" y="1952625"/>
                  </a:moveTo>
                  <a:lnTo>
                    <a:pt x="264726" y="1952625"/>
                  </a:lnTo>
                  <a:lnTo>
                    <a:pt x="1954996" y="1952625"/>
                  </a:lnTo>
                  <a:lnTo>
                    <a:pt x="1960156" y="1952625"/>
                  </a:lnTo>
                  <a:lnTo>
                    <a:pt x="1964920" y="1953423"/>
                  </a:lnTo>
                  <a:lnTo>
                    <a:pt x="1969286" y="1954220"/>
                  </a:lnTo>
                  <a:lnTo>
                    <a:pt x="1973653" y="1955417"/>
                  </a:lnTo>
                  <a:lnTo>
                    <a:pt x="1978019" y="1957411"/>
                  </a:lnTo>
                  <a:lnTo>
                    <a:pt x="1981989" y="1959007"/>
                  </a:lnTo>
                  <a:lnTo>
                    <a:pt x="1985959" y="1961799"/>
                  </a:lnTo>
                  <a:lnTo>
                    <a:pt x="1989134" y="1963793"/>
                  </a:lnTo>
                  <a:lnTo>
                    <a:pt x="1992310" y="1966984"/>
                  </a:lnTo>
                  <a:lnTo>
                    <a:pt x="1995089" y="1970175"/>
                  </a:lnTo>
                  <a:lnTo>
                    <a:pt x="1997470" y="1973366"/>
                  </a:lnTo>
                  <a:lnTo>
                    <a:pt x="1999455" y="1976956"/>
                  </a:lnTo>
                  <a:lnTo>
                    <a:pt x="2001440" y="1980147"/>
                  </a:lnTo>
                  <a:lnTo>
                    <a:pt x="2002631" y="1984136"/>
                  </a:lnTo>
                  <a:lnTo>
                    <a:pt x="2003028" y="1988124"/>
                  </a:lnTo>
                  <a:lnTo>
                    <a:pt x="2003425" y="1992113"/>
                  </a:lnTo>
                  <a:lnTo>
                    <a:pt x="2003028" y="1996501"/>
                  </a:lnTo>
                  <a:lnTo>
                    <a:pt x="2002631" y="2000489"/>
                  </a:lnTo>
                  <a:lnTo>
                    <a:pt x="2001440" y="2004079"/>
                  </a:lnTo>
                  <a:lnTo>
                    <a:pt x="1999455" y="2007669"/>
                  </a:lnTo>
                  <a:lnTo>
                    <a:pt x="1997470" y="2011259"/>
                  </a:lnTo>
                  <a:lnTo>
                    <a:pt x="1995089" y="2014848"/>
                  </a:lnTo>
                  <a:lnTo>
                    <a:pt x="1992310" y="2017641"/>
                  </a:lnTo>
                  <a:lnTo>
                    <a:pt x="1989134" y="2020433"/>
                  </a:lnTo>
                  <a:lnTo>
                    <a:pt x="1985959" y="2023225"/>
                  </a:lnTo>
                  <a:lnTo>
                    <a:pt x="1981989" y="2025219"/>
                  </a:lnTo>
                  <a:lnTo>
                    <a:pt x="1978019" y="2027612"/>
                  </a:lnTo>
                  <a:lnTo>
                    <a:pt x="1973653" y="2028809"/>
                  </a:lnTo>
                  <a:lnTo>
                    <a:pt x="1969286" y="2030006"/>
                  </a:lnTo>
                  <a:lnTo>
                    <a:pt x="1964920" y="2031601"/>
                  </a:lnTo>
                  <a:lnTo>
                    <a:pt x="1960156" y="2032000"/>
                  </a:lnTo>
                  <a:lnTo>
                    <a:pt x="1954996" y="2032000"/>
                  </a:lnTo>
                  <a:lnTo>
                    <a:pt x="264726" y="2032000"/>
                  </a:lnTo>
                  <a:lnTo>
                    <a:pt x="259566" y="2032000"/>
                  </a:lnTo>
                  <a:lnTo>
                    <a:pt x="254802" y="2031601"/>
                  </a:lnTo>
                  <a:lnTo>
                    <a:pt x="250436" y="2030006"/>
                  </a:lnTo>
                  <a:lnTo>
                    <a:pt x="246069" y="2028809"/>
                  </a:lnTo>
                  <a:lnTo>
                    <a:pt x="241306" y="2027612"/>
                  </a:lnTo>
                  <a:lnTo>
                    <a:pt x="237733" y="2025219"/>
                  </a:lnTo>
                  <a:lnTo>
                    <a:pt x="233763" y="2023225"/>
                  </a:lnTo>
                  <a:lnTo>
                    <a:pt x="230588" y="2020433"/>
                  </a:lnTo>
                  <a:lnTo>
                    <a:pt x="227015" y="2017641"/>
                  </a:lnTo>
                  <a:lnTo>
                    <a:pt x="224236" y="2014848"/>
                  </a:lnTo>
                  <a:lnTo>
                    <a:pt x="222251" y="2011259"/>
                  </a:lnTo>
                  <a:lnTo>
                    <a:pt x="219870" y="2007669"/>
                  </a:lnTo>
                  <a:lnTo>
                    <a:pt x="218282" y="2004079"/>
                  </a:lnTo>
                  <a:lnTo>
                    <a:pt x="217091" y="2000489"/>
                  </a:lnTo>
                  <a:lnTo>
                    <a:pt x="216297" y="1996501"/>
                  </a:lnTo>
                  <a:lnTo>
                    <a:pt x="215900" y="1992113"/>
                  </a:lnTo>
                  <a:lnTo>
                    <a:pt x="216297" y="1988124"/>
                  </a:lnTo>
                  <a:lnTo>
                    <a:pt x="217091" y="1984136"/>
                  </a:lnTo>
                  <a:lnTo>
                    <a:pt x="218282" y="1980147"/>
                  </a:lnTo>
                  <a:lnTo>
                    <a:pt x="219870" y="1976956"/>
                  </a:lnTo>
                  <a:lnTo>
                    <a:pt x="222251" y="1973366"/>
                  </a:lnTo>
                  <a:lnTo>
                    <a:pt x="224236" y="1970175"/>
                  </a:lnTo>
                  <a:lnTo>
                    <a:pt x="227015" y="1966984"/>
                  </a:lnTo>
                  <a:lnTo>
                    <a:pt x="230588" y="1963793"/>
                  </a:lnTo>
                  <a:lnTo>
                    <a:pt x="233763" y="1961799"/>
                  </a:lnTo>
                  <a:lnTo>
                    <a:pt x="237733" y="1959007"/>
                  </a:lnTo>
                  <a:lnTo>
                    <a:pt x="241306" y="1957411"/>
                  </a:lnTo>
                  <a:lnTo>
                    <a:pt x="246069" y="1955417"/>
                  </a:lnTo>
                  <a:lnTo>
                    <a:pt x="250436" y="1954220"/>
                  </a:lnTo>
                  <a:lnTo>
                    <a:pt x="254802" y="1953423"/>
                  </a:lnTo>
                  <a:lnTo>
                    <a:pt x="259566" y="1952625"/>
                  </a:lnTo>
                  <a:close/>
                  <a:moveTo>
                    <a:pt x="259566" y="1851025"/>
                  </a:moveTo>
                  <a:lnTo>
                    <a:pt x="264726" y="1851025"/>
                  </a:lnTo>
                  <a:lnTo>
                    <a:pt x="1954996" y="1851025"/>
                  </a:lnTo>
                  <a:lnTo>
                    <a:pt x="1960156" y="1851025"/>
                  </a:lnTo>
                  <a:lnTo>
                    <a:pt x="1964920" y="1851823"/>
                  </a:lnTo>
                  <a:lnTo>
                    <a:pt x="1969286" y="1853019"/>
                  </a:lnTo>
                  <a:lnTo>
                    <a:pt x="1973653" y="1854216"/>
                  </a:lnTo>
                  <a:lnTo>
                    <a:pt x="1978019" y="1855811"/>
                  </a:lnTo>
                  <a:lnTo>
                    <a:pt x="1981989" y="1857806"/>
                  </a:lnTo>
                  <a:lnTo>
                    <a:pt x="1985959" y="1860199"/>
                  </a:lnTo>
                  <a:lnTo>
                    <a:pt x="1989134" y="1862592"/>
                  </a:lnTo>
                  <a:lnTo>
                    <a:pt x="1992310" y="1865783"/>
                  </a:lnTo>
                  <a:lnTo>
                    <a:pt x="1995089" y="1868575"/>
                  </a:lnTo>
                  <a:lnTo>
                    <a:pt x="1997470" y="1871766"/>
                  </a:lnTo>
                  <a:lnTo>
                    <a:pt x="1999455" y="1875356"/>
                  </a:lnTo>
                  <a:lnTo>
                    <a:pt x="2001440" y="1878946"/>
                  </a:lnTo>
                  <a:lnTo>
                    <a:pt x="2002631" y="1882934"/>
                  </a:lnTo>
                  <a:lnTo>
                    <a:pt x="2003028" y="1886923"/>
                  </a:lnTo>
                  <a:lnTo>
                    <a:pt x="2003425" y="1890912"/>
                  </a:lnTo>
                  <a:lnTo>
                    <a:pt x="2003028" y="1895299"/>
                  </a:lnTo>
                  <a:lnTo>
                    <a:pt x="2002631" y="1898889"/>
                  </a:lnTo>
                  <a:lnTo>
                    <a:pt x="2001440" y="1902878"/>
                  </a:lnTo>
                  <a:lnTo>
                    <a:pt x="1999455" y="1906069"/>
                  </a:lnTo>
                  <a:lnTo>
                    <a:pt x="1997470" y="1909659"/>
                  </a:lnTo>
                  <a:lnTo>
                    <a:pt x="1995089" y="1913248"/>
                  </a:lnTo>
                  <a:lnTo>
                    <a:pt x="1992310" y="1916439"/>
                  </a:lnTo>
                  <a:lnTo>
                    <a:pt x="1989134" y="1918833"/>
                  </a:lnTo>
                  <a:lnTo>
                    <a:pt x="1985959" y="1921625"/>
                  </a:lnTo>
                  <a:lnTo>
                    <a:pt x="1981989" y="1924018"/>
                  </a:lnTo>
                  <a:lnTo>
                    <a:pt x="1978019" y="1926012"/>
                  </a:lnTo>
                  <a:lnTo>
                    <a:pt x="1973653" y="1927209"/>
                  </a:lnTo>
                  <a:lnTo>
                    <a:pt x="1969286" y="1928804"/>
                  </a:lnTo>
                  <a:lnTo>
                    <a:pt x="1964920" y="1930001"/>
                  </a:lnTo>
                  <a:lnTo>
                    <a:pt x="1960156" y="1930400"/>
                  </a:lnTo>
                  <a:lnTo>
                    <a:pt x="1954996" y="1930400"/>
                  </a:lnTo>
                  <a:lnTo>
                    <a:pt x="264726" y="1930400"/>
                  </a:lnTo>
                  <a:lnTo>
                    <a:pt x="259566" y="1930400"/>
                  </a:lnTo>
                  <a:lnTo>
                    <a:pt x="254802" y="1930001"/>
                  </a:lnTo>
                  <a:lnTo>
                    <a:pt x="250436" y="1928804"/>
                  </a:lnTo>
                  <a:lnTo>
                    <a:pt x="246069" y="1927209"/>
                  </a:lnTo>
                  <a:lnTo>
                    <a:pt x="241306" y="1926012"/>
                  </a:lnTo>
                  <a:lnTo>
                    <a:pt x="237733" y="1924018"/>
                  </a:lnTo>
                  <a:lnTo>
                    <a:pt x="233763" y="1921625"/>
                  </a:lnTo>
                  <a:lnTo>
                    <a:pt x="230588" y="1918833"/>
                  </a:lnTo>
                  <a:lnTo>
                    <a:pt x="227015" y="1916439"/>
                  </a:lnTo>
                  <a:lnTo>
                    <a:pt x="224236" y="1913248"/>
                  </a:lnTo>
                  <a:lnTo>
                    <a:pt x="222251" y="1909659"/>
                  </a:lnTo>
                  <a:lnTo>
                    <a:pt x="219870" y="1906069"/>
                  </a:lnTo>
                  <a:lnTo>
                    <a:pt x="218282" y="1902878"/>
                  </a:lnTo>
                  <a:lnTo>
                    <a:pt x="217091" y="1898889"/>
                  </a:lnTo>
                  <a:lnTo>
                    <a:pt x="216297" y="1895299"/>
                  </a:lnTo>
                  <a:lnTo>
                    <a:pt x="215900" y="1890912"/>
                  </a:lnTo>
                  <a:lnTo>
                    <a:pt x="216297" y="1886923"/>
                  </a:lnTo>
                  <a:lnTo>
                    <a:pt x="217091" y="1882934"/>
                  </a:lnTo>
                  <a:lnTo>
                    <a:pt x="218282" y="1878946"/>
                  </a:lnTo>
                  <a:lnTo>
                    <a:pt x="219870" y="1875356"/>
                  </a:lnTo>
                  <a:lnTo>
                    <a:pt x="222251" y="1871766"/>
                  </a:lnTo>
                  <a:lnTo>
                    <a:pt x="224236" y="1868575"/>
                  </a:lnTo>
                  <a:lnTo>
                    <a:pt x="227015" y="1865783"/>
                  </a:lnTo>
                  <a:lnTo>
                    <a:pt x="230588" y="1862592"/>
                  </a:lnTo>
                  <a:lnTo>
                    <a:pt x="233763" y="1860199"/>
                  </a:lnTo>
                  <a:lnTo>
                    <a:pt x="237733" y="1857806"/>
                  </a:lnTo>
                  <a:lnTo>
                    <a:pt x="241306" y="1855811"/>
                  </a:lnTo>
                  <a:lnTo>
                    <a:pt x="246069" y="1854216"/>
                  </a:lnTo>
                  <a:lnTo>
                    <a:pt x="250436" y="1853019"/>
                  </a:lnTo>
                  <a:lnTo>
                    <a:pt x="254802" y="1851823"/>
                  </a:lnTo>
                  <a:lnTo>
                    <a:pt x="259566" y="1851025"/>
                  </a:lnTo>
                  <a:close/>
                  <a:moveTo>
                    <a:pt x="558571" y="627063"/>
                  </a:moveTo>
                  <a:lnTo>
                    <a:pt x="563363" y="627063"/>
                  </a:lnTo>
                  <a:lnTo>
                    <a:pt x="568555" y="627063"/>
                  </a:lnTo>
                  <a:lnTo>
                    <a:pt x="573348" y="627461"/>
                  </a:lnTo>
                  <a:lnTo>
                    <a:pt x="578140" y="627858"/>
                  </a:lnTo>
                  <a:lnTo>
                    <a:pt x="582932" y="629449"/>
                  </a:lnTo>
                  <a:lnTo>
                    <a:pt x="591719" y="631835"/>
                  </a:lnTo>
                  <a:lnTo>
                    <a:pt x="600505" y="635413"/>
                  </a:lnTo>
                  <a:lnTo>
                    <a:pt x="608892" y="639787"/>
                  </a:lnTo>
                  <a:lnTo>
                    <a:pt x="616879" y="645354"/>
                  </a:lnTo>
                  <a:lnTo>
                    <a:pt x="624068" y="651318"/>
                  </a:lnTo>
                  <a:lnTo>
                    <a:pt x="631256" y="658475"/>
                  </a:lnTo>
                  <a:lnTo>
                    <a:pt x="637247" y="666030"/>
                  </a:lnTo>
                  <a:lnTo>
                    <a:pt x="642439" y="673584"/>
                  </a:lnTo>
                  <a:lnTo>
                    <a:pt x="647631" y="682730"/>
                  </a:lnTo>
                  <a:lnTo>
                    <a:pt x="651624" y="692272"/>
                  </a:lnTo>
                  <a:lnTo>
                    <a:pt x="654420" y="701815"/>
                  </a:lnTo>
                  <a:lnTo>
                    <a:pt x="656816" y="712153"/>
                  </a:lnTo>
                  <a:lnTo>
                    <a:pt x="658414" y="722491"/>
                  </a:lnTo>
                  <a:lnTo>
                    <a:pt x="658813" y="733625"/>
                  </a:lnTo>
                  <a:lnTo>
                    <a:pt x="658414" y="743962"/>
                  </a:lnTo>
                  <a:lnTo>
                    <a:pt x="656816" y="754698"/>
                  </a:lnTo>
                  <a:lnTo>
                    <a:pt x="654420" y="765036"/>
                  </a:lnTo>
                  <a:lnTo>
                    <a:pt x="651624" y="774976"/>
                  </a:lnTo>
                  <a:lnTo>
                    <a:pt x="647631" y="784122"/>
                  </a:lnTo>
                  <a:lnTo>
                    <a:pt x="642439" y="792869"/>
                  </a:lnTo>
                  <a:lnTo>
                    <a:pt x="637247" y="801219"/>
                  </a:lnTo>
                  <a:lnTo>
                    <a:pt x="631256" y="808774"/>
                  </a:lnTo>
                  <a:lnTo>
                    <a:pt x="624068" y="815533"/>
                  </a:lnTo>
                  <a:lnTo>
                    <a:pt x="616879" y="821498"/>
                  </a:lnTo>
                  <a:lnTo>
                    <a:pt x="608892" y="826667"/>
                  </a:lnTo>
                  <a:lnTo>
                    <a:pt x="600505" y="831438"/>
                  </a:lnTo>
                  <a:lnTo>
                    <a:pt x="591719" y="835017"/>
                  </a:lnTo>
                  <a:lnTo>
                    <a:pt x="582932" y="837800"/>
                  </a:lnTo>
                  <a:lnTo>
                    <a:pt x="578140" y="838595"/>
                  </a:lnTo>
                  <a:lnTo>
                    <a:pt x="573348" y="838993"/>
                  </a:lnTo>
                  <a:lnTo>
                    <a:pt x="568555" y="839390"/>
                  </a:lnTo>
                  <a:lnTo>
                    <a:pt x="563363" y="839788"/>
                  </a:lnTo>
                  <a:lnTo>
                    <a:pt x="558571" y="839390"/>
                  </a:lnTo>
                  <a:lnTo>
                    <a:pt x="553778" y="838993"/>
                  </a:lnTo>
                  <a:lnTo>
                    <a:pt x="548986" y="838595"/>
                  </a:lnTo>
                  <a:lnTo>
                    <a:pt x="544593" y="837800"/>
                  </a:lnTo>
                  <a:lnTo>
                    <a:pt x="535407" y="835017"/>
                  </a:lnTo>
                  <a:lnTo>
                    <a:pt x="526621" y="831438"/>
                  </a:lnTo>
                  <a:lnTo>
                    <a:pt x="518234" y="826667"/>
                  </a:lnTo>
                  <a:lnTo>
                    <a:pt x="510646" y="821498"/>
                  </a:lnTo>
                  <a:lnTo>
                    <a:pt x="503058" y="815533"/>
                  </a:lnTo>
                  <a:lnTo>
                    <a:pt x="496269" y="808774"/>
                  </a:lnTo>
                  <a:lnTo>
                    <a:pt x="492126" y="803549"/>
                  </a:lnTo>
                  <a:lnTo>
                    <a:pt x="492126" y="1749822"/>
                  </a:lnTo>
                  <a:lnTo>
                    <a:pt x="491728" y="1754982"/>
                  </a:lnTo>
                  <a:lnTo>
                    <a:pt x="491331" y="1760141"/>
                  </a:lnTo>
                  <a:lnTo>
                    <a:pt x="490138" y="1764904"/>
                  </a:lnTo>
                  <a:lnTo>
                    <a:pt x="488548" y="1769666"/>
                  </a:lnTo>
                  <a:lnTo>
                    <a:pt x="486957" y="1774825"/>
                  </a:lnTo>
                  <a:lnTo>
                    <a:pt x="484174" y="1778794"/>
                  </a:lnTo>
                  <a:lnTo>
                    <a:pt x="482186" y="1783160"/>
                  </a:lnTo>
                  <a:lnTo>
                    <a:pt x="479006" y="1786732"/>
                  </a:lnTo>
                  <a:lnTo>
                    <a:pt x="475825" y="1789907"/>
                  </a:lnTo>
                  <a:lnTo>
                    <a:pt x="472246" y="1793082"/>
                  </a:lnTo>
                  <a:lnTo>
                    <a:pt x="468271" y="1795860"/>
                  </a:lnTo>
                  <a:lnTo>
                    <a:pt x="464295" y="1797844"/>
                  </a:lnTo>
                  <a:lnTo>
                    <a:pt x="460716" y="1799828"/>
                  </a:lnTo>
                  <a:lnTo>
                    <a:pt x="455945" y="1801019"/>
                  </a:lnTo>
                  <a:lnTo>
                    <a:pt x="451572" y="1801416"/>
                  </a:lnTo>
                  <a:lnTo>
                    <a:pt x="446801" y="1801813"/>
                  </a:lnTo>
                  <a:lnTo>
                    <a:pt x="316391" y="1801813"/>
                  </a:lnTo>
                  <a:lnTo>
                    <a:pt x="312017" y="1801416"/>
                  </a:lnTo>
                  <a:lnTo>
                    <a:pt x="307644" y="1801019"/>
                  </a:lnTo>
                  <a:lnTo>
                    <a:pt x="303270" y="1799828"/>
                  </a:lnTo>
                  <a:lnTo>
                    <a:pt x="298499" y="1797844"/>
                  </a:lnTo>
                  <a:lnTo>
                    <a:pt x="294921" y="1795860"/>
                  </a:lnTo>
                  <a:lnTo>
                    <a:pt x="291343" y="1793082"/>
                  </a:lnTo>
                  <a:lnTo>
                    <a:pt x="287764" y="1789907"/>
                  </a:lnTo>
                  <a:lnTo>
                    <a:pt x="284584" y="1786732"/>
                  </a:lnTo>
                  <a:lnTo>
                    <a:pt x="281403" y="1783160"/>
                  </a:lnTo>
                  <a:lnTo>
                    <a:pt x="279017" y="1778794"/>
                  </a:lnTo>
                  <a:lnTo>
                    <a:pt x="276632" y="1774825"/>
                  </a:lnTo>
                  <a:lnTo>
                    <a:pt x="275041" y="1769666"/>
                  </a:lnTo>
                  <a:lnTo>
                    <a:pt x="273053" y="1764904"/>
                  </a:lnTo>
                  <a:lnTo>
                    <a:pt x="272258" y="1760141"/>
                  </a:lnTo>
                  <a:lnTo>
                    <a:pt x="271463" y="1754982"/>
                  </a:lnTo>
                  <a:lnTo>
                    <a:pt x="271463" y="1749822"/>
                  </a:lnTo>
                  <a:lnTo>
                    <a:pt x="271463" y="803989"/>
                  </a:lnTo>
                  <a:lnTo>
                    <a:pt x="267660" y="808774"/>
                  </a:lnTo>
                  <a:lnTo>
                    <a:pt x="260857" y="815533"/>
                  </a:lnTo>
                  <a:lnTo>
                    <a:pt x="253253" y="821498"/>
                  </a:lnTo>
                  <a:lnTo>
                    <a:pt x="245249" y="826667"/>
                  </a:lnTo>
                  <a:lnTo>
                    <a:pt x="237645" y="831438"/>
                  </a:lnTo>
                  <a:lnTo>
                    <a:pt x="228440" y="835017"/>
                  </a:lnTo>
                  <a:lnTo>
                    <a:pt x="219235" y="837800"/>
                  </a:lnTo>
                  <a:lnTo>
                    <a:pt x="214433" y="838595"/>
                  </a:lnTo>
                  <a:lnTo>
                    <a:pt x="210030" y="838993"/>
                  </a:lnTo>
                  <a:lnTo>
                    <a:pt x="205228" y="839390"/>
                  </a:lnTo>
                  <a:lnTo>
                    <a:pt x="200425" y="839788"/>
                  </a:lnTo>
                  <a:lnTo>
                    <a:pt x="195222" y="839390"/>
                  </a:lnTo>
                  <a:lnTo>
                    <a:pt x="190420" y="838993"/>
                  </a:lnTo>
                  <a:lnTo>
                    <a:pt x="185617" y="838595"/>
                  </a:lnTo>
                  <a:lnTo>
                    <a:pt x="180815" y="837800"/>
                  </a:lnTo>
                  <a:lnTo>
                    <a:pt x="171610" y="835017"/>
                  </a:lnTo>
                  <a:lnTo>
                    <a:pt x="163206" y="831438"/>
                  </a:lnTo>
                  <a:lnTo>
                    <a:pt x="154801" y="826667"/>
                  </a:lnTo>
                  <a:lnTo>
                    <a:pt x="146797" y="821498"/>
                  </a:lnTo>
                  <a:lnTo>
                    <a:pt x="139193" y="815533"/>
                  </a:lnTo>
                  <a:lnTo>
                    <a:pt x="132389" y="808774"/>
                  </a:lnTo>
                  <a:lnTo>
                    <a:pt x="126386" y="801219"/>
                  </a:lnTo>
                  <a:lnTo>
                    <a:pt x="121184" y="792869"/>
                  </a:lnTo>
                  <a:lnTo>
                    <a:pt x="115981" y="784122"/>
                  </a:lnTo>
                  <a:lnTo>
                    <a:pt x="112379" y="774976"/>
                  </a:lnTo>
                  <a:lnTo>
                    <a:pt x="109177" y="765036"/>
                  </a:lnTo>
                  <a:lnTo>
                    <a:pt x="106376" y="754698"/>
                  </a:lnTo>
                  <a:lnTo>
                    <a:pt x="105175" y="743962"/>
                  </a:lnTo>
                  <a:lnTo>
                    <a:pt x="104775" y="733625"/>
                  </a:lnTo>
                  <a:lnTo>
                    <a:pt x="105175" y="722491"/>
                  </a:lnTo>
                  <a:lnTo>
                    <a:pt x="106376" y="712153"/>
                  </a:lnTo>
                  <a:lnTo>
                    <a:pt x="109177" y="701815"/>
                  </a:lnTo>
                  <a:lnTo>
                    <a:pt x="112379" y="692273"/>
                  </a:lnTo>
                  <a:lnTo>
                    <a:pt x="115981" y="682730"/>
                  </a:lnTo>
                  <a:lnTo>
                    <a:pt x="121184" y="673585"/>
                  </a:lnTo>
                  <a:lnTo>
                    <a:pt x="126386" y="666030"/>
                  </a:lnTo>
                  <a:lnTo>
                    <a:pt x="132389" y="658475"/>
                  </a:lnTo>
                  <a:lnTo>
                    <a:pt x="139193" y="651318"/>
                  </a:lnTo>
                  <a:lnTo>
                    <a:pt x="146797" y="645354"/>
                  </a:lnTo>
                  <a:lnTo>
                    <a:pt x="154801" y="639787"/>
                  </a:lnTo>
                  <a:lnTo>
                    <a:pt x="163206" y="635413"/>
                  </a:lnTo>
                  <a:lnTo>
                    <a:pt x="171610" y="631835"/>
                  </a:lnTo>
                  <a:lnTo>
                    <a:pt x="180815" y="629449"/>
                  </a:lnTo>
                  <a:lnTo>
                    <a:pt x="185617" y="627859"/>
                  </a:lnTo>
                  <a:lnTo>
                    <a:pt x="190420" y="627461"/>
                  </a:lnTo>
                  <a:lnTo>
                    <a:pt x="195222" y="627063"/>
                  </a:lnTo>
                  <a:lnTo>
                    <a:pt x="197222" y="627063"/>
                  </a:lnTo>
                  <a:lnTo>
                    <a:pt x="200394" y="627063"/>
                  </a:lnTo>
                  <a:lnTo>
                    <a:pt x="200425" y="627063"/>
                  </a:lnTo>
                  <a:lnTo>
                    <a:pt x="205228" y="627063"/>
                  </a:lnTo>
                  <a:lnTo>
                    <a:pt x="558570" y="627063"/>
                  </a:lnTo>
                  <a:lnTo>
                    <a:pt x="558571" y="627063"/>
                  </a:lnTo>
                  <a:close/>
                  <a:moveTo>
                    <a:pt x="922944" y="627063"/>
                  </a:moveTo>
                  <a:lnTo>
                    <a:pt x="927696" y="627063"/>
                  </a:lnTo>
                  <a:lnTo>
                    <a:pt x="932449" y="627063"/>
                  </a:lnTo>
                  <a:lnTo>
                    <a:pt x="932450" y="627063"/>
                  </a:lnTo>
                  <a:lnTo>
                    <a:pt x="1286688" y="627063"/>
                  </a:lnTo>
                  <a:lnTo>
                    <a:pt x="1286689" y="627063"/>
                  </a:lnTo>
                  <a:lnTo>
                    <a:pt x="1291432" y="627063"/>
                  </a:lnTo>
                  <a:lnTo>
                    <a:pt x="1296174" y="627063"/>
                  </a:lnTo>
                  <a:lnTo>
                    <a:pt x="1300917" y="627461"/>
                  </a:lnTo>
                  <a:lnTo>
                    <a:pt x="1306054" y="627858"/>
                  </a:lnTo>
                  <a:lnTo>
                    <a:pt x="1310402" y="629449"/>
                  </a:lnTo>
                  <a:lnTo>
                    <a:pt x="1319492" y="631835"/>
                  </a:lnTo>
                  <a:lnTo>
                    <a:pt x="1328187" y="635413"/>
                  </a:lnTo>
                  <a:lnTo>
                    <a:pt x="1336486" y="639787"/>
                  </a:lnTo>
                  <a:lnTo>
                    <a:pt x="1343995" y="645353"/>
                  </a:lnTo>
                  <a:lnTo>
                    <a:pt x="1351504" y="651318"/>
                  </a:lnTo>
                  <a:lnTo>
                    <a:pt x="1357828" y="658475"/>
                  </a:lnTo>
                  <a:lnTo>
                    <a:pt x="1364151" y="666030"/>
                  </a:lnTo>
                  <a:lnTo>
                    <a:pt x="1369684" y="673584"/>
                  </a:lnTo>
                  <a:lnTo>
                    <a:pt x="1374427" y="682729"/>
                  </a:lnTo>
                  <a:lnTo>
                    <a:pt x="1378379" y="692272"/>
                  </a:lnTo>
                  <a:lnTo>
                    <a:pt x="1381541" y="701815"/>
                  </a:lnTo>
                  <a:lnTo>
                    <a:pt x="1383912" y="712153"/>
                  </a:lnTo>
                  <a:lnTo>
                    <a:pt x="1385493" y="722491"/>
                  </a:lnTo>
                  <a:lnTo>
                    <a:pt x="1385888" y="733624"/>
                  </a:lnTo>
                  <a:lnTo>
                    <a:pt x="1385493" y="743962"/>
                  </a:lnTo>
                  <a:lnTo>
                    <a:pt x="1383912" y="754698"/>
                  </a:lnTo>
                  <a:lnTo>
                    <a:pt x="1381541" y="765036"/>
                  </a:lnTo>
                  <a:lnTo>
                    <a:pt x="1378379" y="774976"/>
                  </a:lnTo>
                  <a:lnTo>
                    <a:pt x="1374427" y="784122"/>
                  </a:lnTo>
                  <a:lnTo>
                    <a:pt x="1369684" y="792869"/>
                  </a:lnTo>
                  <a:lnTo>
                    <a:pt x="1364151" y="801219"/>
                  </a:lnTo>
                  <a:lnTo>
                    <a:pt x="1357828" y="808774"/>
                  </a:lnTo>
                  <a:lnTo>
                    <a:pt x="1351504" y="815533"/>
                  </a:lnTo>
                  <a:lnTo>
                    <a:pt x="1343995" y="821498"/>
                  </a:lnTo>
                  <a:lnTo>
                    <a:pt x="1336486" y="826667"/>
                  </a:lnTo>
                  <a:lnTo>
                    <a:pt x="1328187" y="831438"/>
                  </a:lnTo>
                  <a:lnTo>
                    <a:pt x="1319492" y="835017"/>
                  </a:lnTo>
                  <a:lnTo>
                    <a:pt x="1310402" y="837800"/>
                  </a:lnTo>
                  <a:lnTo>
                    <a:pt x="1306054" y="838595"/>
                  </a:lnTo>
                  <a:lnTo>
                    <a:pt x="1300917" y="838993"/>
                  </a:lnTo>
                  <a:lnTo>
                    <a:pt x="1296174" y="839390"/>
                  </a:lnTo>
                  <a:lnTo>
                    <a:pt x="1291432" y="839788"/>
                  </a:lnTo>
                  <a:lnTo>
                    <a:pt x="1286689" y="839390"/>
                  </a:lnTo>
                  <a:lnTo>
                    <a:pt x="1281946" y="838993"/>
                  </a:lnTo>
                  <a:lnTo>
                    <a:pt x="1277204" y="838595"/>
                  </a:lnTo>
                  <a:lnTo>
                    <a:pt x="1272066" y="837800"/>
                  </a:lnTo>
                  <a:lnTo>
                    <a:pt x="1263371" y="835017"/>
                  </a:lnTo>
                  <a:lnTo>
                    <a:pt x="1254676" y="831438"/>
                  </a:lnTo>
                  <a:lnTo>
                    <a:pt x="1246377" y="826667"/>
                  </a:lnTo>
                  <a:lnTo>
                    <a:pt x="1238473" y="821498"/>
                  </a:lnTo>
                  <a:lnTo>
                    <a:pt x="1231754" y="815533"/>
                  </a:lnTo>
                  <a:lnTo>
                    <a:pt x="1224640" y="808774"/>
                  </a:lnTo>
                  <a:lnTo>
                    <a:pt x="1219201" y="802275"/>
                  </a:lnTo>
                  <a:lnTo>
                    <a:pt x="1219201" y="1749822"/>
                  </a:lnTo>
                  <a:lnTo>
                    <a:pt x="1218804" y="1754982"/>
                  </a:lnTo>
                  <a:lnTo>
                    <a:pt x="1218407" y="1760141"/>
                  </a:lnTo>
                  <a:lnTo>
                    <a:pt x="1216820" y="1764904"/>
                  </a:lnTo>
                  <a:lnTo>
                    <a:pt x="1215629" y="1769666"/>
                  </a:lnTo>
                  <a:lnTo>
                    <a:pt x="1213248" y="1774825"/>
                  </a:lnTo>
                  <a:lnTo>
                    <a:pt x="1211263" y="1778794"/>
                  </a:lnTo>
                  <a:lnTo>
                    <a:pt x="1208485" y="1783160"/>
                  </a:lnTo>
                  <a:lnTo>
                    <a:pt x="1206104" y="1786732"/>
                  </a:lnTo>
                  <a:lnTo>
                    <a:pt x="1202532" y="1789907"/>
                  </a:lnTo>
                  <a:lnTo>
                    <a:pt x="1198960" y="1793082"/>
                  </a:lnTo>
                  <a:lnTo>
                    <a:pt x="1195388" y="1795860"/>
                  </a:lnTo>
                  <a:lnTo>
                    <a:pt x="1191420" y="1797844"/>
                  </a:lnTo>
                  <a:lnTo>
                    <a:pt x="1187451" y="1799828"/>
                  </a:lnTo>
                  <a:lnTo>
                    <a:pt x="1183085" y="1801019"/>
                  </a:lnTo>
                  <a:lnTo>
                    <a:pt x="1178720" y="1801416"/>
                  </a:lnTo>
                  <a:lnTo>
                    <a:pt x="1173957" y="1801813"/>
                  </a:lnTo>
                  <a:lnTo>
                    <a:pt x="1043385" y="1801813"/>
                  </a:lnTo>
                  <a:lnTo>
                    <a:pt x="1038622" y="1801416"/>
                  </a:lnTo>
                  <a:lnTo>
                    <a:pt x="1034257" y="1801019"/>
                  </a:lnTo>
                  <a:lnTo>
                    <a:pt x="1030288" y="1799828"/>
                  </a:lnTo>
                  <a:lnTo>
                    <a:pt x="1025922" y="1797844"/>
                  </a:lnTo>
                  <a:lnTo>
                    <a:pt x="1021954" y="1795860"/>
                  </a:lnTo>
                  <a:lnTo>
                    <a:pt x="1018382" y="1793082"/>
                  </a:lnTo>
                  <a:lnTo>
                    <a:pt x="1015207" y="1789907"/>
                  </a:lnTo>
                  <a:lnTo>
                    <a:pt x="1012032" y="1786732"/>
                  </a:lnTo>
                  <a:lnTo>
                    <a:pt x="1008857" y="1783160"/>
                  </a:lnTo>
                  <a:lnTo>
                    <a:pt x="1006079" y="1778794"/>
                  </a:lnTo>
                  <a:lnTo>
                    <a:pt x="1004094" y="1774825"/>
                  </a:lnTo>
                  <a:lnTo>
                    <a:pt x="1002110" y="1769666"/>
                  </a:lnTo>
                  <a:lnTo>
                    <a:pt x="1000522" y="1764904"/>
                  </a:lnTo>
                  <a:lnTo>
                    <a:pt x="999729" y="1760141"/>
                  </a:lnTo>
                  <a:lnTo>
                    <a:pt x="998935" y="1754982"/>
                  </a:lnTo>
                  <a:lnTo>
                    <a:pt x="998538" y="1749822"/>
                  </a:lnTo>
                  <a:lnTo>
                    <a:pt x="998538" y="804112"/>
                  </a:lnTo>
                  <a:lnTo>
                    <a:pt x="994628" y="808774"/>
                  </a:lnTo>
                  <a:lnTo>
                    <a:pt x="987895" y="815533"/>
                  </a:lnTo>
                  <a:lnTo>
                    <a:pt x="980766" y="821498"/>
                  </a:lnTo>
                  <a:lnTo>
                    <a:pt x="972846" y="826667"/>
                  </a:lnTo>
                  <a:lnTo>
                    <a:pt x="964529" y="831438"/>
                  </a:lnTo>
                  <a:lnTo>
                    <a:pt x="955816" y="835017"/>
                  </a:lnTo>
                  <a:lnTo>
                    <a:pt x="947103" y="837800"/>
                  </a:lnTo>
                  <a:lnTo>
                    <a:pt x="942350" y="838595"/>
                  </a:lnTo>
                  <a:lnTo>
                    <a:pt x="937598" y="838993"/>
                  </a:lnTo>
                  <a:lnTo>
                    <a:pt x="932449" y="839390"/>
                  </a:lnTo>
                  <a:lnTo>
                    <a:pt x="927696" y="839788"/>
                  </a:lnTo>
                  <a:lnTo>
                    <a:pt x="922944" y="839390"/>
                  </a:lnTo>
                  <a:lnTo>
                    <a:pt x="918191" y="838993"/>
                  </a:lnTo>
                  <a:lnTo>
                    <a:pt x="913439" y="838595"/>
                  </a:lnTo>
                  <a:lnTo>
                    <a:pt x="909082" y="837800"/>
                  </a:lnTo>
                  <a:lnTo>
                    <a:pt x="899577" y="835017"/>
                  </a:lnTo>
                  <a:lnTo>
                    <a:pt x="890864" y="831438"/>
                  </a:lnTo>
                  <a:lnTo>
                    <a:pt x="882547" y="826667"/>
                  </a:lnTo>
                  <a:lnTo>
                    <a:pt x="875419" y="821498"/>
                  </a:lnTo>
                  <a:lnTo>
                    <a:pt x="867894" y="815533"/>
                  </a:lnTo>
                  <a:lnTo>
                    <a:pt x="861161" y="808774"/>
                  </a:lnTo>
                  <a:lnTo>
                    <a:pt x="855220" y="801219"/>
                  </a:lnTo>
                  <a:lnTo>
                    <a:pt x="849280" y="792869"/>
                  </a:lnTo>
                  <a:lnTo>
                    <a:pt x="844923" y="784122"/>
                  </a:lnTo>
                  <a:lnTo>
                    <a:pt x="840567" y="774976"/>
                  </a:lnTo>
                  <a:lnTo>
                    <a:pt x="837398" y="765036"/>
                  </a:lnTo>
                  <a:lnTo>
                    <a:pt x="835418" y="754698"/>
                  </a:lnTo>
                  <a:lnTo>
                    <a:pt x="834230" y="743962"/>
                  </a:lnTo>
                  <a:lnTo>
                    <a:pt x="833438" y="733625"/>
                  </a:lnTo>
                  <a:lnTo>
                    <a:pt x="834230" y="722491"/>
                  </a:lnTo>
                  <a:lnTo>
                    <a:pt x="835418" y="712153"/>
                  </a:lnTo>
                  <a:lnTo>
                    <a:pt x="837398" y="701815"/>
                  </a:lnTo>
                  <a:lnTo>
                    <a:pt x="840567" y="692272"/>
                  </a:lnTo>
                  <a:lnTo>
                    <a:pt x="844923" y="682729"/>
                  </a:lnTo>
                  <a:lnTo>
                    <a:pt x="849280" y="673584"/>
                  </a:lnTo>
                  <a:lnTo>
                    <a:pt x="855220" y="666030"/>
                  </a:lnTo>
                  <a:lnTo>
                    <a:pt x="861161" y="658475"/>
                  </a:lnTo>
                  <a:lnTo>
                    <a:pt x="867894" y="651318"/>
                  </a:lnTo>
                  <a:lnTo>
                    <a:pt x="875419" y="645354"/>
                  </a:lnTo>
                  <a:lnTo>
                    <a:pt x="882547" y="639787"/>
                  </a:lnTo>
                  <a:lnTo>
                    <a:pt x="890864" y="635413"/>
                  </a:lnTo>
                  <a:lnTo>
                    <a:pt x="899577" y="631835"/>
                  </a:lnTo>
                  <a:lnTo>
                    <a:pt x="909082" y="629449"/>
                  </a:lnTo>
                  <a:lnTo>
                    <a:pt x="913439" y="627858"/>
                  </a:lnTo>
                  <a:lnTo>
                    <a:pt x="918191" y="627461"/>
                  </a:lnTo>
                  <a:lnTo>
                    <a:pt x="922944" y="627063"/>
                  </a:lnTo>
                  <a:close/>
                  <a:moveTo>
                    <a:pt x="1650227" y="627063"/>
                  </a:moveTo>
                  <a:lnTo>
                    <a:pt x="1654970" y="627063"/>
                  </a:lnTo>
                  <a:lnTo>
                    <a:pt x="1659712" y="627063"/>
                  </a:lnTo>
                  <a:lnTo>
                    <a:pt x="1659713" y="627063"/>
                  </a:lnTo>
                  <a:lnTo>
                    <a:pt x="2013555" y="627063"/>
                  </a:lnTo>
                  <a:lnTo>
                    <a:pt x="2013556" y="627063"/>
                  </a:lnTo>
                  <a:lnTo>
                    <a:pt x="2018705" y="627063"/>
                  </a:lnTo>
                  <a:lnTo>
                    <a:pt x="2023457" y="627063"/>
                  </a:lnTo>
                  <a:lnTo>
                    <a:pt x="2028210" y="627461"/>
                  </a:lnTo>
                  <a:lnTo>
                    <a:pt x="2032566" y="627858"/>
                  </a:lnTo>
                  <a:lnTo>
                    <a:pt x="2037319" y="629449"/>
                  </a:lnTo>
                  <a:lnTo>
                    <a:pt x="2046824" y="631834"/>
                  </a:lnTo>
                  <a:lnTo>
                    <a:pt x="2055141" y="635413"/>
                  </a:lnTo>
                  <a:lnTo>
                    <a:pt x="2063458" y="639787"/>
                  </a:lnTo>
                  <a:lnTo>
                    <a:pt x="2071378" y="645353"/>
                  </a:lnTo>
                  <a:lnTo>
                    <a:pt x="2078507" y="651318"/>
                  </a:lnTo>
                  <a:lnTo>
                    <a:pt x="2085240" y="658475"/>
                  </a:lnTo>
                  <a:lnTo>
                    <a:pt x="2091181" y="666029"/>
                  </a:lnTo>
                  <a:lnTo>
                    <a:pt x="2096725" y="673584"/>
                  </a:lnTo>
                  <a:lnTo>
                    <a:pt x="2101478" y="682729"/>
                  </a:lnTo>
                  <a:lnTo>
                    <a:pt x="2105438" y="692272"/>
                  </a:lnTo>
                  <a:lnTo>
                    <a:pt x="2109003" y="701815"/>
                  </a:lnTo>
                  <a:lnTo>
                    <a:pt x="2110983" y="712153"/>
                  </a:lnTo>
                  <a:lnTo>
                    <a:pt x="2112567" y="722491"/>
                  </a:lnTo>
                  <a:lnTo>
                    <a:pt x="2112963" y="733624"/>
                  </a:lnTo>
                  <a:lnTo>
                    <a:pt x="2112567" y="743962"/>
                  </a:lnTo>
                  <a:lnTo>
                    <a:pt x="2110983" y="754698"/>
                  </a:lnTo>
                  <a:lnTo>
                    <a:pt x="2109003" y="765036"/>
                  </a:lnTo>
                  <a:lnTo>
                    <a:pt x="2105438" y="774976"/>
                  </a:lnTo>
                  <a:lnTo>
                    <a:pt x="2101478" y="784122"/>
                  </a:lnTo>
                  <a:lnTo>
                    <a:pt x="2096725" y="792869"/>
                  </a:lnTo>
                  <a:lnTo>
                    <a:pt x="2091181" y="801219"/>
                  </a:lnTo>
                  <a:lnTo>
                    <a:pt x="2085240" y="808774"/>
                  </a:lnTo>
                  <a:lnTo>
                    <a:pt x="2078507" y="815533"/>
                  </a:lnTo>
                  <a:lnTo>
                    <a:pt x="2071378" y="821498"/>
                  </a:lnTo>
                  <a:lnTo>
                    <a:pt x="2063458" y="826667"/>
                  </a:lnTo>
                  <a:lnTo>
                    <a:pt x="2055141" y="831438"/>
                  </a:lnTo>
                  <a:lnTo>
                    <a:pt x="2046824" y="835017"/>
                  </a:lnTo>
                  <a:lnTo>
                    <a:pt x="2037319" y="837800"/>
                  </a:lnTo>
                  <a:lnTo>
                    <a:pt x="2032566" y="838595"/>
                  </a:lnTo>
                  <a:lnTo>
                    <a:pt x="2028210" y="838993"/>
                  </a:lnTo>
                  <a:lnTo>
                    <a:pt x="2023457" y="839390"/>
                  </a:lnTo>
                  <a:lnTo>
                    <a:pt x="2018705" y="839788"/>
                  </a:lnTo>
                  <a:lnTo>
                    <a:pt x="2013556" y="839390"/>
                  </a:lnTo>
                  <a:lnTo>
                    <a:pt x="2008407" y="838993"/>
                  </a:lnTo>
                  <a:lnTo>
                    <a:pt x="2004051" y="838595"/>
                  </a:lnTo>
                  <a:lnTo>
                    <a:pt x="1999298" y="837800"/>
                  </a:lnTo>
                  <a:lnTo>
                    <a:pt x="1990189" y="835017"/>
                  </a:lnTo>
                  <a:lnTo>
                    <a:pt x="1981872" y="831438"/>
                  </a:lnTo>
                  <a:lnTo>
                    <a:pt x="1973556" y="826667"/>
                  </a:lnTo>
                  <a:lnTo>
                    <a:pt x="1965635" y="821498"/>
                  </a:lnTo>
                  <a:lnTo>
                    <a:pt x="1958110" y="815533"/>
                  </a:lnTo>
                  <a:lnTo>
                    <a:pt x="1951773" y="808774"/>
                  </a:lnTo>
                  <a:lnTo>
                    <a:pt x="1946276" y="802221"/>
                  </a:lnTo>
                  <a:lnTo>
                    <a:pt x="1946276" y="1749822"/>
                  </a:lnTo>
                  <a:lnTo>
                    <a:pt x="1946276" y="1754982"/>
                  </a:lnTo>
                  <a:lnTo>
                    <a:pt x="1945481" y="1760141"/>
                  </a:lnTo>
                  <a:lnTo>
                    <a:pt x="1944686" y="1764904"/>
                  </a:lnTo>
                  <a:lnTo>
                    <a:pt x="1943095" y="1769666"/>
                  </a:lnTo>
                  <a:lnTo>
                    <a:pt x="1941107" y="1774825"/>
                  </a:lnTo>
                  <a:lnTo>
                    <a:pt x="1939119" y="1778794"/>
                  </a:lnTo>
                  <a:lnTo>
                    <a:pt x="1936336" y="1783160"/>
                  </a:lnTo>
                  <a:lnTo>
                    <a:pt x="1933156" y="1786732"/>
                  </a:lnTo>
                  <a:lnTo>
                    <a:pt x="1930372" y="1789907"/>
                  </a:lnTo>
                  <a:lnTo>
                    <a:pt x="1926794" y="1793082"/>
                  </a:lnTo>
                  <a:lnTo>
                    <a:pt x="1923216" y="1795860"/>
                  </a:lnTo>
                  <a:lnTo>
                    <a:pt x="1919240" y="1797844"/>
                  </a:lnTo>
                  <a:lnTo>
                    <a:pt x="1914866" y="1799828"/>
                  </a:lnTo>
                  <a:lnTo>
                    <a:pt x="1910493" y="1801019"/>
                  </a:lnTo>
                  <a:lnTo>
                    <a:pt x="1906119" y="1801416"/>
                  </a:lnTo>
                  <a:lnTo>
                    <a:pt x="1901746" y="1801813"/>
                  </a:lnTo>
                  <a:lnTo>
                    <a:pt x="1770541" y="1801813"/>
                  </a:lnTo>
                  <a:lnTo>
                    <a:pt x="1766167" y="1801416"/>
                  </a:lnTo>
                  <a:lnTo>
                    <a:pt x="1761794" y="1801019"/>
                  </a:lnTo>
                  <a:lnTo>
                    <a:pt x="1757420" y="1799828"/>
                  </a:lnTo>
                  <a:lnTo>
                    <a:pt x="1753444" y="1797844"/>
                  </a:lnTo>
                  <a:lnTo>
                    <a:pt x="1749468" y="1795860"/>
                  </a:lnTo>
                  <a:lnTo>
                    <a:pt x="1745493" y="1793082"/>
                  </a:lnTo>
                  <a:lnTo>
                    <a:pt x="1741914" y="1789907"/>
                  </a:lnTo>
                  <a:lnTo>
                    <a:pt x="1738734" y="1786732"/>
                  </a:lnTo>
                  <a:lnTo>
                    <a:pt x="1735950" y="1783160"/>
                  </a:lnTo>
                  <a:lnTo>
                    <a:pt x="1733565" y="1778794"/>
                  </a:lnTo>
                  <a:lnTo>
                    <a:pt x="1731179" y="1774825"/>
                  </a:lnTo>
                  <a:lnTo>
                    <a:pt x="1729191" y="1769666"/>
                  </a:lnTo>
                  <a:lnTo>
                    <a:pt x="1727999" y="1764904"/>
                  </a:lnTo>
                  <a:lnTo>
                    <a:pt x="1726408" y="1760141"/>
                  </a:lnTo>
                  <a:lnTo>
                    <a:pt x="1726011" y="1754982"/>
                  </a:lnTo>
                  <a:lnTo>
                    <a:pt x="1725613" y="1749822"/>
                  </a:lnTo>
                  <a:lnTo>
                    <a:pt x="1725613" y="803700"/>
                  </a:lnTo>
                  <a:lnTo>
                    <a:pt x="1721366" y="808774"/>
                  </a:lnTo>
                  <a:lnTo>
                    <a:pt x="1714647" y="815533"/>
                  </a:lnTo>
                  <a:lnTo>
                    <a:pt x="1707928" y="821498"/>
                  </a:lnTo>
                  <a:lnTo>
                    <a:pt x="1700024" y="826667"/>
                  </a:lnTo>
                  <a:lnTo>
                    <a:pt x="1691725" y="831438"/>
                  </a:lnTo>
                  <a:lnTo>
                    <a:pt x="1683030" y="835017"/>
                  </a:lnTo>
                  <a:lnTo>
                    <a:pt x="1673940" y="837800"/>
                  </a:lnTo>
                  <a:lnTo>
                    <a:pt x="1669197" y="838595"/>
                  </a:lnTo>
                  <a:lnTo>
                    <a:pt x="1664455" y="838993"/>
                  </a:lnTo>
                  <a:lnTo>
                    <a:pt x="1659712" y="839390"/>
                  </a:lnTo>
                  <a:lnTo>
                    <a:pt x="1654970" y="839788"/>
                  </a:lnTo>
                  <a:lnTo>
                    <a:pt x="1650227" y="839390"/>
                  </a:lnTo>
                  <a:lnTo>
                    <a:pt x="1645484" y="838993"/>
                  </a:lnTo>
                  <a:lnTo>
                    <a:pt x="1640347" y="838595"/>
                  </a:lnTo>
                  <a:lnTo>
                    <a:pt x="1635604" y="837800"/>
                  </a:lnTo>
                  <a:lnTo>
                    <a:pt x="1626909" y="835017"/>
                  </a:lnTo>
                  <a:lnTo>
                    <a:pt x="1618214" y="831438"/>
                  </a:lnTo>
                  <a:lnTo>
                    <a:pt x="1609915" y="826667"/>
                  </a:lnTo>
                  <a:lnTo>
                    <a:pt x="1602011" y="821498"/>
                  </a:lnTo>
                  <a:lnTo>
                    <a:pt x="1594897" y="815533"/>
                  </a:lnTo>
                  <a:lnTo>
                    <a:pt x="1588178" y="808774"/>
                  </a:lnTo>
                  <a:lnTo>
                    <a:pt x="1581855" y="801219"/>
                  </a:lnTo>
                  <a:lnTo>
                    <a:pt x="1576717" y="792869"/>
                  </a:lnTo>
                  <a:lnTo>
                    <a:pt x="1571974" y="784122"/>
                  </a:lnTo>
                  <a:lnTo>
                    <a:pt x="1568022" y="774976"/>
                  </a:lnTo>
                  <a:lnTo>
                    <a:pt x="1564860" y="765036"/>
                  </a:lnTo>
                  <a:lnTo>
                    <a:pt x="1562094" y="754698"/>
                  </a:lnTo>
                  <a:lnTo>
                    <a:pt x="1560908" y="743962"/>
                  </a:lnTo>
                  <a:lnTo>
                    <a:pt x="1560513" y="733624"/>
                  </a:lnTo>
                  <a:lnTo>
                    <a:pt x="1560908" y="722491"/>
                  </a:lnTo>
                  <a:lnTo>
                    <a:pt x="1562094" y="712153"/>
                  </a:lnTo>
                  <a:lnTo>
                    <a:pt x="1564860" y="701815"/>
                  </a:lnTo>
                  <a:lnTo>
                    <a:pt x="1568022" y="692272"/>
                  </a:lnTo>
                  <a:lnTo>
                    <a:pt x="1571974" y="682729"/>
                  </a:lnTo>
                  <a:lnTo>
                    <a:pt x="1576717" y="673584"/>
                  </a:lnTo>
                  <a:lnTo>
                    <a:pt x="1581855" y="666029"/>
                  </a:lnTo>
                  <a:lnTo>
                    <a:pt x="1588178" y="658475"/>
                  </a:lnTo>
                  <a:lnTo>
                    <a:pt x="1594897" y="651318"/>
                  </a:lnTo>
                  <a:lnTo>
                    <a:pt x="1602011" y="645353"/>
                  </a:lnTo>
                  <a:lnTo>
                    <a:pt x="1609915" y="639787"/>
                  </a:lnTo>
                  <a:lnTo>
                    <a:pt x="1618214" y="635413"/>
                  </a:lnTo>
                  <a:lnTo>
                    <a:pt x="1626909" y="631834"/>
                  </a:lnTo>
                  <a:lnTo>
                    <a:pt x="1635604" y="629449"/>
                  </a:lnTo>
                  <a:lnTo>
                    <a:pt x="1640347" y="627858"/>
                  </a:lnTo>
                  <a:lnTo>
                    <a:pt x="1645484" y="627461"/>
                  </a:lnTo>
                  <a:lnTo>
                    <a:pt x="1650227" y="627063"/>
                  </a:lnTo>
                  <a:close/>
                  <a:moveTo>
                    <a:pt x="1109068" y="0"/>
                  </a:moveTo>
                  <a:lnTo>
                    <a:pt x="1663204" y="293093"/>
                  </a:lnTo>
                  <a:lnTo>
                    <a:pt x="2217738" y="585788"/>
                  </a:lnTo>
                  <a:lnTo>
                    <a:pt x="1109068" y="585788"/>
                  </a:lnTo>
                  <a:lnTo>
                    <a:pt x="0" y="585788"/>
                  </a:lnTo>
                  <a:lnTo>
                    <a:pt x="554534" y="293093"/>
                  </a:lnTo>
                  <a:lnTo>
                    <a:pt x="1109068"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latin typeface="造字工房悦黑（非商用）常规体"/>
                <a:ea typeface="微软雅黑" panose="020B0503020204020204" pitchFamily="34" charset="-122"/>
              </a:endParaRPr>
            </a:p>
          </p:txBody>
        </p:sp>
      </p:grpSp>
      <p:grpSp>
        <p:nvGrpSpPr>
          <p:cNvPr id="42" name="组合 41"/>
          <p:cNvGrpSpPr/>
          <p:nvPr/>
        </p:nvGrpSpPr>
        <p:grpSpPr>
          <a:xfrm>
            <a:off x="5033814" y="3301037"/>
            <a:ext cx="651615" cy="651614"/>
            <a:chOff x="5033812" y="3301037"/>
            <a:chExt cx="651614" cy="651614"/>
          </a:xfrm>
        </p:grpSpPr>
        <p:sp>
          <p:nvSpPr>
            <p:cNvPr id="43" name="椭圆 42"/>
            <p:cNvSpPr/>
            <p:nvPr/>
          </p:nvSpPr>
          <p:spPr>
            <a:xfrm>
              <a:off x="5033812" y="3301037"/>
              <a:ext cx="651614" cy="651614"/>
            </a:xfrm>
            <a:prstGeom prst="ellipse">
              <a:avLst/>
            </a:prstGeom>
            <a:solidFill>
              <a:srgbClr val="6CAE43"/>
            </a:solidFill>
            <a:ln w="28575" cap="flat">
              <a:solidFill>
                <a:srgbClr val="6CAE43"/>
              </a:solidFill>
              <a:prstDash val="solid"/>
              <a:miter lim="800000"/>
              <a:headEnd/>
              <a:tailEnd/>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prstTxWarp prst="textNoShape">
                <a:avLst/>
              </a:prstTxWarp>
            </a:bodyPr>
            <a:lstStyle/>
            <a:p>
              <a:endParaRPr lang="zh-CN" altLang="en-US" dirty="0">
                <a:solidFill>
                  <a:prstClr val="black"/>
                </a:solidFill>
                <a:ea typeface="微软雅黑" panose="020B0503020204020204" pitchFamily="34" charset="-122"/>
              </a:endParaRPr>
            </a:p>
          </p:txBody>
        </p:sp>
        <p:sp>
          <p:nvSpPr>
            <p:cNvPr id="45" name="KSO_Shape"/>
            <p:cNvSpPr>
              <a:spLocks/>
            </p:cNvSpPr>
            <p:nvPr/>
          </p:nvSpPr>
          <p:spPr bwMode="auto">
            <a:xfrm>
              <a:off x="5169350" y="3458615"/>
              <a:ext cx="418598" cy="285346"/>
            </a:xfrm>
            <a:custGeom>
              <a:avLst/>
              <a:gdLst/>
              <a:ahLst/>
              <a:cxnLst/>
              <a:rect l="0" t="0" r="r" b="b"/>
              <a:pathLst>
                <a:path w="2608263" h="1778000">
                  <a:moveTo>
                    <a:pt x="1956693" y="381000"/>
                  </a:moveTo>
                  <a:lnTo>
                    <a:pt x="1966217" y="381397"/>
                  </a:lnTo>
                  <a:lnTo>
                    <a:pt x="1975740" y="382192"/>
                  </a:lnTo>
                  <a:lnTo>
                    <a:pt x="1986057" y="382986"/>
                  </a:lnTo>
                  <a:lnTo>
                    <a:pt x="1995581" y="384575"/>
                  </a:lnTo>
                  <a:lnTo>
                    <a:pt x="2005501" y="386562"/>
                  </a:lnTo>
                  <a:lnTo>
                    <a:pt x="2015819" y="388548"/>
                  </a:lnTo>
                  <a:lnTo>
                    <a:pt x="2025739" y="391726"/>
                  </a:lnTo>
                  <a:lnTo>
                    <a:pt x="2035263" y="394904"/>
                  </a:lnTo>
                  <a:lnTo>
                    <a:pt x="2045580" y="398876"/>
                  </a:lnTo>
                  <a:lnTo>
                    <a:pt x="2055500" y="403246"/>
                  </a:lnTo>
                  <a:lnTo>
                    <a:pt x="2065421" y="408807"/>
                  </a:lnTo>
                  <a:lnTo>
                    <a:pt x="2075738" y="414766"/>
                  </a:lnTo>
                  <a:lnTo>
                    <a:pt x="2101927" y="438998"/>
                  </a:lnTo>
                  <a:lnTo>
                    <a:pt x="2143990" y="446149"/>
                  </a:lnTo>
                  <a:lnTo>
                    <a:pt x="2147958" y="448929"/>
                  </a:lnTo>
                  <a:lnTo>
                    <a:pt x="2151926" y="452107"/>
                  </a:lnTo>
                  <a:lnTo>
                    <a:pt x="2155497" y="455683"/>
                  </a:lnTo>
                  <a:lnTo>
                    <a:pt x="2158672" y="459655"/>
                  </a:lnTo>
                  <a:lnTo>
                    <a:pt x="2161847" y="464025"/>
                  </a:lnTo>
                  <a:lnTo>
                    <a:pt x="2164624" y="468395"/>
                  </a:lnTo>
                  <a:lnTo>
                    <a:pt x="2169783" y="477531"/>
                  </a:lnTo>
                  <a:lnTo>
                    <a:pt x="2173751" y="485874"/>
                  </a:lnTo>
                  <a:lnTo>
                    <a:pt x="2176529" y="493024"/>
                  </a:lnTo>
                  <a:lnTo>
                    <a:pt x="2179306" y="499380"/>
                  </a:lnTo>
                  <a:lnTo>
                    <a:pt x="2182878" y="516064"/>
                  </a:lnTo>
                  <a:lnTo>
                    <a:pt x="2186052" y="532749"/>
                  </a:lnTo>
                  <a:lnTo>
                    <a:pt x="2188036" y="549433"/>
                  </a:lnTo>
                  <a:lnTo>
                    <a:pt x="2189623" y="565720"/>
                  </a:lnTo>
                  <a:lnTo>
                    <a:pt x="2190417" y="582008"/>
                  </a:lnTo>
                  <a:lnTo>
                    <a:pt x="2190814" y="598692"/>
                  </a:lnTo>
                  <a:lnTo>
                    <a:pt x="2190814" y="615376"/>
                  </a:lnTo>
                  <a:lnTo>
                    <a:pt x="2190417" y="632855"/>
                  </a:lnTo>
                  <a:lnTo>
                    <a:pt x="2190020" y="642389"/>
                  </a:lnTo>
                  <a:lnTo>
                    <a:pt x="2188830" y="656293"/>
                  </a:lnTo>
                  <a:lnTo>
                    <a:pt x="2185259" y="692840"/>
                  </a:lnTo>
                  <a:lnTo>
                    <a:pt x="2183671" y="711908"/>
                  </a:lnTo>
                  <a:lnTo>
                    <a:pt x="2182878" y="730578"/>
                  </a:lnTo>
                  <a:lnTo>
                    <a:pt x="2182084" y="746468"/>
                  </a:lnTo>
                  <a:lnTo>
                    <a:pt x="2182481" y="753221"/>
                  </a:lnTo>
                  <a:lnTo>
                    <a:pt x="2182878" y="758386"/>
                  </a:lnTo>
                  <a:lnTo>
                    <a:pt x="2183671" y="765139"/>
                  </a:lnTo>
                  <a:lnTo>
                    <a:pt x="2184862" y="771098"/>
                  </a:lnTo>
                  <a:lnTo>
                    <a:pt x="2186449" y="775865"/>
                  </a:lnTo>
                  <a:lnTo>
                    <a:pt x="2188433" y="779837"/>
                  </a:lnTo>
                  <a:lnTo>
                    <a:pt x="2192798" y="787782"/>
                  </a:lnTo>
                  <a:lnTo>
                    <a:pt x="2195179" y="792152"/>
                  </a:lnTo>
                  <a:lnTo>
                    <a:pt x="2198353" y="798508"/>
                  </a:lnTo>
                  <a:lnTo>
                    <a:pt x="2200734" y="804069"/>
                  </a:lnTo>
                  <a:lnTo>
                    <a:pt x="2202719" y="810028"/>
                  </a:lnTo>
                  <a:lnTo>
                    <a:pt x="2204306" y="815987"/>
                  </a:lnTo>
                  <a:lnTo>
                    <a:pt x="2205496" y="822343"/>
                  </a:lnTo>
                  <a:lnTo>
                    <a:pt x="2206687" y="829096"/>
                  </a:lnTo>
                  <a:lnTo>
                    <a:pt x="2207480" y="835452"/>
                  </a:lnTo>
                  <a:lnTo>
                    <a:pt x="2207877" y="842205"/>
                  </a:lnTo>
                  <a:lnTo>
                    <a:pt x="2207877" y="848561"/>
                  </a:lnTo>
                  <a:lnTo>
                    <a:pt x="2207480" y="862465"/>
                  </a:lnTo>
                  <a:lnTo>
                    <a:pt x="2206290" y="875177"/>
                  </a:lnTo>
                  <a:lnTo>
                    <a:pt x="2204306" y="887889"/>
                  </a:lnTo>
                  <a:lnTo>
                    <a:pt x="2202321" y="899806"/>
                  </a:lnTo>
                  <a:lnTo>
                    <a:pt x="2199544" y="913312"/>
                  </a:lnTo>
                  <a:lnTo>
                    <a:pt x="2197560" y="920463"/>
                  </a:lnTo>
                  <a:lnTo>
                    <a:pt x="2195179" y="927613"/>
                  </a:lnTo>
                  <a:lnTo>
                    <a:pt x="2192798" y="934367"/>
                  </a:lnTo>
                  <a:lnTo>
                    <a:pt x="2190020" y="941517"/>
                  </a:lnTo>
                  <a:lnTo>
                    <a:pt x="2186846" y="947873"/>
                  </a:lnTo>
                  <a:lnTo>
                    <a:pt x="2183275" y="953037"/>
                  </a:lnTo>
                  <a:lnTo>
                    <a:pt x="2181291" y="955818"/>
                  </a:lnTo>
                  <a:lnTo>
                    <a:pt x="2178909" y="958201"/>
                  </a:lnTo>
                  <a:lnTo>
                    <a:pt x="2176132" y="960188"/>
                  </a:lnTo>
                  <a:lnTo>
                    <a:pt x="2173354" y="961777"/>
                  </a:lnTo>
                  <a:lnTo>
                    <a:pt x="2167799" y="965749"/>
                  </a:lnTo>
                  <a:lnTo>
                    <a:pt x="2162243" y="968530"/>
                  </a:lnTo>
                  <a:lnTo>
                    <a:pt x="2156291" y="971708"/>
                  </a:lnTo>
                  <a:lnTo>
                    <a:pt x="2151133" y="975283"/>
                  </a:lnTo>
                  <a:lnTo>
                    <a:pt x="2147958" y="977269"/>
                  </a:lnTo>
                  <a:lnTo>
                    <a:pt x="2145974" y="979653"/>
                  </a:lnTo>
                  <a:lnTo>
                    <a:pt x="2143593" y="982434"/>
                  </a:lnTo>
                  <a:lnTo>
                    <a:pt x="2142006" y="985612"/>
                  </a:lnTo>
                  <a:lnTo>
                    <a:pt x="2139625" y="990379"/>
                  </a:lnTo>
                  <a:lnTo>
                    <a:pt x="2137641" y="995543"/>
                  </a:lnTo>
                  <a:lnTo>
                    <a:pt x="2136450" y="1000707"/>
                  </a:lnTo>
                  <a:lnTo>
                    <a:pt x="2135260" y="1005871"/>
                  </a:lnTo>
                  <a:lnTo>
                    <a:pt x="2134466" y="1011433"/>
                  </a:lnTo>
                  <a:lnTo>
                    <a:pt x="2133673" y="1016597"/>
                  </a:lnTo>
                  <a:lnTo>
                    <a:pt x="2132879" y="1028514"/>
                  </a:lnTo>
                  <a:lnTo>
                    <a:pt x="2132085" y="1039637"/>
                  </a:lnTo>
                  <a:lnTo>
                    <a:pt x="2131292" y="1051158"/>
                  </a:lnTo>
                  <a:lnTo>
                    <a:pt x="2130895" y="1056719"/>
                  </a:lnTo>
                  <a:lnTo>
                    <a:pt x="2130101" y="1061883"/>
                  </a:lnTo>
                  <a:lnTo>
                    <a:pt x="2128911" y="1067445"/>
                  </a:lnTo>
                  <a:lnTo>
                    <a:pt x="2127721" y="1072212"/>
                  </a:lnTo>
                  <a:lnTo>
                    <a:pt x="2125736" y="1078170"/>
                  </a:lnTo>
                  <a:lnTo>
                    <a:pt x="2123355" y="1082937"/>
                  </a:lnTo>
                  <a:lnTo>
                    <a:pt x="2120578" y="1087307"/>
                  </a:lnTo>
                  <a:lnTo>
                    <a:pt x="2117800" y="1091280"/>
                  </a:lnTo>
                  <a:lnTo>
                    <a:pt x="2112245" y="1098430"/>
                  </a:lnTo>
                  <a:lnTo>
                    <a:pt x="2106293" y="1105183"/>
                  </a:lnTo>
                  <a:lnTo>
                    <a:pt x="2103515" y="1109156"/>
                  </a:lnTo>
                  <a:lnTo>
                    <a:pt x="2101134" y="1112731"/>
                  </a:lnTo>
                  <a:lnTo>
                    <a:pt x="2098356" y="1116703"/>
                  </a:lnTo>
                  <a:lnTo>
                    <a:pt x="2096372" y="1121470"/>
                  </a:lnTo>
                  <a:lnTo>
                    <a:pt x="2093991" y="1126237"/>
                  </a:lnTo>
                  <a:lnTo>
                    <a:pt x="2092801" y="1131799"/>
                  </a:lnTo>
                  <a:lnTo>
                    <a:pt x="2091610" y="1138155"/>
                  </a:lnTo>
                  <a:lnTo>
                    <a:pt x="2090817" y="1145305"/>
                  </a:lnTo>
                  <a:lnTo>
                    <a:pt x="2127721" y="1150470"/>
                  </a:lnTo>
                  <a:lnTo>
                    <a:pt x="2138435" y="1173907"/>
                  </a:lnTo>
                  <a:lnTo>
                    <a:pt x="2144783" y="1187016"/>
                  </a:lnTo>
                  <a:lnTo>
                    <a:pt x="2152323" y="1201317"/>
                  </a:lnTo>
                  <a:lnTo>
                    <a:pt x="2159863" y="1214426"/>
                  </a:lnTo>
                  <a:lnTo>
                    <a:pt x="2163831" y="1220782"/>
                  </a:lnTo>
                  <a:lnTo>
                    <a:pt x="2167799" y="1226741"/>
                  </a:lnTo>
                  <a:lnTo>
                    <a:pt x="2171767" y="1231905"/>
                  </a:lnTo>
                  <a:lnTo>
                    <a:pt x="2175735" y="1236672"/>
                  </a:lnTo>
                  <a:lnTo>
                    <a:pt x="2180497" y="1240645"/>
                  </a:lnTo>
                  <a:lnTo>
                    <a:pt x="2184862" y="1243823"/>
                  </a:lnTo>
                  <a:lnTo>
                    <a:pt x="2241606" y="1259713"/>
                  </a:lnTo>
                  <a:lnTo>
                    <a:pt x="2293192" y="1281164"/>
                  </a:lnTo>
                  <a:lnTo>
                    <a:pt x="2345572" y="1303807"/>
                  </a:lnTo>
                  <a:lnTo>
                    <a:pt x="2397951" y="1326053"/>
                  </a:lnTo>
                  <a:lnTo>
                    <a:pt x="2449140" y="1347902"/>
                  </a:lnTo>
                  <a:lnTo>
                    <a:pt x="2461045" y="1352669"/>
                  </a:lnTo>
                  <a:lnTo>
                    <a:pt x="2472552" y="1356641"/>
                  </a:lnTo>
                  <a:lnTo>
                    <a:pt x="2496361" y="1365381"/>
                  </a:lnTo>
                  <a:lnTo>
                    <a:pt x="2519773" y="1373723"/>
                  </a:lnTo>
                  <a:lnTo>
                    <a:pt x="2530884" y="1378093"/>
                  </a:lnTo>
                  <a:lnTo>
                    <a:pt x="2541995" y="1382860"/>
                  </a:lnTo>
                  <a:lnTo>
                    <a:pt x="2552312" y="1388421"/>
                  </a:lnTo>
                  <a:lnTo>
                    <a:pt x="2562233" y="1394380"/>
                  </a:lnTo>
                  <a:lnTo>
                    <a:pt x="2566597" y="1397558"/>
                  </a:lnTo>
                  <a:lnTo>
                    <a:pt x="2571756" y="1400736"/>
                  </a:lnTo>
                  <a:lnTo>
                    <a:pt x="2576121" y="1404311"/>
                  </a:lnTo>
                  <a:lnTo>
                    <a:pt x="2580089" y="1407886"/>
                  </a:lnTo>
                  <a:lnTo>
                    <a:pt x="2584057" y="1411859"/>
                  </a:lnTo>
                  <a:lnTo>
                    <a:pt x="2587629" y="1416228"/>
                  </a:lnTo>
                  <a:lnTo>
                    <a:pt x="2591200" y="1420598"/>
                  </a:lnTo>
                  <a:lnTo>
                    <a:pt x="2594375" y="1425365"/>
                  </a:lnTo>
                  <a:lnTo>
                    <a:pt x="2597946" y="1430132"/>
                  </a:lnTo>
                  <a:lnTo>
                    <a:pt x="2600723" y="1435296"/>
                  </a:lnTo>
                  <a:lnTo>
                    <a:pt x="2603105" y="1440858"/>
                  </a:lnTo>
                  <a:lnTo>
                    <a:pt x="2605089" y="1446817"/>
                  </a:lnTo>
                  <a:lnTo>
                    <a:pt x="2605485" y="1465487"/>
                  </a:lnTo>
                  <a:lnTo>
                    <a:pt x="2605882" y="1488528"/>
                  </a:lnTo>
                  <a:lnTo>
                    <a:pt x="2607073" y="1542951"/>
                  </a:lnTo>
                  <a:lnTo>
                    <a:pt x="2608263" y="1599757"/>
                  </a:lnTo>
                  <a:lnTo>
                    <a:pt x="2608263" y="1625975"/>
                  </a:lnTo>
                  <a:lnTo>
                    <a:pt x="2608263" y="1649413"/>
                  </a:lnTo>
                  <a:lnTo>
                    <a:pt x="2308271" y="1649413"/>
                  </a:lnTo>
                  <a:lnTo>
                    <a:pt x="2307081" y="1594196"/>
                  </a:lnTo>
                  <a:lnTo>
                    <a:pt x="2305493" y="1538581"/>
                  </a:lnTo>
                  <a:lnTo>
                    <a:pt x="2305097" y="1494486"/>
                  </a:lnTo>
                  <a:lnTo>
                    <a:pt x="2305097" y="1482172"/>
                  </a:lnTo>
                  <a:lnTo>
                    <a:pt x="2301129" y="1470651"/>
                  </a:lnTo>
                  <a:lnTo>
                    <a:pt x="2297557" y="1461117"/>
                  </a:lnTo>
                  <a:lnTo>
                    <a:pt x="2293986" y="1451981"/>
                  </a:lnTo>
                  <a:lnTo>
                    <a:pt x="2289224" y="1443241"/>
                  </a:lnTo>
                  <a:lnTo>
                    <a:pt x="2284859" y="1434899"/>
                  </a:lnTo>
                  <a:lnTo>
                    <a:pt x="2280097" y="1426954"/>
                  </a:lnTo>
                  <a:lnTo>
                    <a:pt x="2275335" y="1419406"/>
                  </a:lnTo>
                  <a:lnTo>
                    <a:pt x="2270177" y="1411859"/>
                  </a:lnTo>
                  <a:lnTo>
                    <a:pt x="2264621" y="1405106"/>
                  </a:lnTo>
                  <a:lnTo>
                    <a:pt x="2258669" y="1398352"/>
                  </a:lnTo>
                  <a:lnTo>
                    <a:pt x="2252717" y="1391996"/>
                  </a:lnTo>
                  <a:lnTo>
                    <a:pt x="2246765" y="1386435"/>
                  </a:lnTo>
                  <a:lnTo>
                    <a:pt x="2240416" y="1380079"/>
                  </a:lnTo>
                  <a:lnTo>
                    <a:pt x="2234067" y="1374915"/>
                  </a:lnTo>
                  <a:lnTo>
                    <a:pt x="2226924" y="1369750"/>
                  </a:lnTo>
                  <a:lnTo>
                    <a:pt x="2220178" y="1364983"/>
                  </a:lnTo>
                  <a:lnTo>
                    <a:pt x="2213433" y="1360217"/>
                  </a:lnTo>
                  <a:lnTo>
                    <a:pt x="2206290" y="1355450"/>
                  </a:lnTo>
                  <a:lnTo>
                    <a:pt x="2198750" y="1351080"/>
                  </a:lnTo>
                  <a:lnTo>
                    <a:pt x="2184465" y="1343532"/>
                  </a:lnTo>
                  <a:lnTo>
                    <a:pt x="2169386" y="1336382"/>
                  </a:lnTo>
                  <a:lnTo>
                    <a:pt x="2154307" y="1330026"/>
                  </a:lnTo>
                  <a:lnTo>
                    <a:pt x="2139228" y="1323670"/>
                  </a:lnTo>
                  <a:lnTo>
                    <a:pt x="2124546" y="1318108"/>
                  </a:lnTo>
                  <a:lnTo>
                    <a:pt x="2095578" y="1307780"/>
                  </a:lnTo>
                  <a:lnTo>
                    <a:pt x="2067405" y="1297849"/>
                  </a:lnTo>
                  <a:lnTo>
                    <a:pt x="2053913" y="1293082"/>
                  </a:lnTo>
                  <a:lnTo>
                    <a:pt x="2041215" y="1287917"/>
                  </a:lnTo>
                  <a:lnTo>
                    <a:pt x="1985264" y="1263685"/>
                  </a:lnTo>
                  <a:lnTo>
                    <a:pt x="1926932" y="1239056"/>
                  </a:lnTo>
                  <a:lnTo>
                    <a:pt x="1840427" y="1202112"/>
                  </a:lnTo>
                  <a:lnTo>
                    <a:pt x="1797571" y="1183441"/>
                  </a:lnTo>
                  <a:lnTo>
                    <a:pt x="1755111" y="1166359"/>
                  </a:lnTo>
                  <a:lnTo>
                    <a:pt x="1762651" y="1150470"/>
                  </a:lnTo>
                  <a:lnTo>
                    <a:pt x="1790031" y="1143716"/>
                  </a:lnTo>
                  <a:lnTo>
                    <a:pt x="1788047" y="1138155"/>
                  </a:lnTo>
                  <a:lnTo>
                    <a:pt x="1786460" y="1132196"/>
                  </a:lnTo>
                  <a:lnTo>
                    <a:pt x="1784873" y="1127429"/>
                  </a:lnTo>
                  <a:lnTo>
                    <a:pt x="1782492" y="1123457"/>
                  </a:lnTo>
                  <a:lnTo>
                    <a:pt x="1780111" y="1119484"/>
                  </a:lnTo>
                  <a:lnTo>
                    <a:pt x="1777730" y="1115909"/>
                  </a:lnTo>
                  <a:lnTo>
                    <a:pt x="1772571" y="1109950"/>
                  </a:lnTo>
                  <a:lnTo>
                    <a:pt x="1767413" y="1103594"/>
                  </a:lnTo>
                  <a:lnTo>
                    <a:pt x="1762254" y="1097636"/>
                  </a:lnTo>
                  <a:lnTo>
                    <a:pt x="1759476" y="1094458"/>
                  </a:lnTo>
                  <a:lnTo>
                    <a:pt x="1757095" y="1091280"/>
                  </a:lnTo>
                  <a:lnTo>
                    <a:pt x="1755111" y="1087307"/>
                  </a:lnTo>
                  <a:lnTo>
                    <a:pt x="1753524" y="1082937"/>
                  </a:lnTo>
                  <a:lnTo>
                    <a:pt x="1743207" y="973694"/>
                  </a:lnTo>
                  <a:lnTo>
                    <a:pt x="1743207" y="974091"/>
                  </a:lnTo>
                  <a:lnTo>
                    <a:pt x="1742413" y="974091"/>
                  </a:lnTo>
                  <a:lnTo>
                    <a:pt x="1739636" y="973694"/>
                  </a:lnTo>
                  <a:lnTo>
                    <a:pt x="1730112" y="972105"/>
                  </a:lnTo>
                  <a:lnTo>
                    <a:pt x="1720985" y="969324"/>
                  </a:lnTo>
                  <a:lnTo>
                    <a:pt x="1717414" y="968133"/>
                  </a:lnTo>
                  <a:lnTo>
                    <a:pt x="1715033" y="967338"/>
                  </a:lnTo>
                  <a:lnTo>
                    <a:pt x="1711065" y="963763"/>
                  </a:lnTo>
                  <a:lnTo>
                    <a:pt x="1707097" y="960188"/>
                  </a:lnTo>
                  <a:lnTo>
                    <a:pt x="1703129" y="955818"/>
                  </a:lnTo>
                  <a:lnTo>
                    <a:pt x="1699954" y="950654"/>
                  </a:lnTo>
                  <a:lnTo>
                    <a:pt x="1697177" y="945490"/>
                  </a:lnTo>
                  <a:lnTo>
                    <a:pt x="1694399" y="939531"/>
                  </a:lnTo>
                  <a:lnTo>
                    <a:pt x="1692018" y="932778"/>
                  </a:lnTo>
                  <a:lnTo>
                    <a:pt x="1689637" y="926422"/>
                  </a:lnTo>
                  <a:lnTo>
                    <a:pt x="1688050" y="919668"/>
                  </a:lnTo>
                  <a:lnTo>
                    <a:pt x="1686066" y="912518"/>
                  </a:lnTo>
                  <a:lnTo>
                    <a:pt x="1683288" y="897423"/>
                  </a:lnTo>
                  <a:lnTo>
                    <a:pt x="1681304" y="882327"/>
                  </a:lnTo>
                  <a:lnTo>
                    <a:pt x="1679717" y="867232"/>
                  </a:lnTo>
                  <a:lnTo>
                    <a:pt x="1684875" y="862465"/>
                  </a:lnTo>
                  <a:lnTo>
                    <a:pt x="1689637" y="857698"/>
                  </a:lnTo>
                  <a:lnTo>
                    <a:pt x="1694796" y="851739"/>
                  </a:lnTo>
                  <a:lnTo>
                    <a:pt x="1699161" y="845780"/>
                  </a:lnTo>
                  <a:lnTo>
                    <a:pt x="1703525" y="839424"/>
                  </a:lnTo>
                  <a:lnTo>
                    <a:pt x="1707891" y="832671"/>
                  </a:lnTo>
                  <a:lnTo>
                    <a:pt x="1711462" y="825918"/>
                  </a:lnTo>
                  <a:lnTo>
                    <a:pt x="1715033" y="818767"/>
                  </a:lnTo>
                  <a:lnTo>
                    <a:pt x="1718208" y="811617"/>
                  </a:lnTo>
                  <a:lnTo>
                    <a:pt x="1720985" y="804466"/>
                  </a:lnTo>
                  <a:lnTo>
                    <a:pt x="1726144" y="790166"/>
                  </a:lnTo>
                  <a:lnTo>
                    <a:pt x="1730509" y="776262"/>
                  </a:lnTo>
                  <a:lnTo>
                    <a:pt x="1734080" y="762755"/>
                  </a:lnTo>
                  <a:lnTo>
                    <a:pt x="1736858" y="750838"/>
                  </a:lnTo>
                  <a:lnTo>
                    <a:pt x="1738842" y="740510"/>
                  </a:lnTo>
                  <a:lnTo>
                    <a:pt x="1742413" y="720647"/>
                  </a:lnTo>
                  <a:lnTo>
                    <a:pt x="1743604" y="709524"/>
                  </a:lnTo>
                  <a:lnTo>
                    <a:pt x="1745191" y="698798"/>
                  </a:lnTo>
                  <a:lnTo>
                    <a:pt x="1746381" y="687278"/>
                  </a:lnTo>
                  <a:lnTo>
                    <a:pt x="1747175" y="675361"/>
                  </a:lnTo>
                  <a:lnTo>
                    <a:pt x="1747572" y="663443"/>
                  </a:lnTo>
                  <a:lnTo>
                    <a:pt x="1747572" y="651129"/>
                  </a:lnTo>
                  <a:lnTo>
                    <a:pt x="1747175" y="638814"/>
                  </a:lnTo>
                  <a:lnTo>
                    <a:pt x="1746381" y="626102"/>
                  </a:lnTo>
                  <a:lnTo>
                    <a:pt x="1744794" y="613787"/>
                  </a:lnTo>
                  <a:lnTo>
                    <a:pt x="1742810" y="601473"/>
                  </a:lnTo>
                  <a:lnTo>
                    <a:pt x="1740033" y="589158"/>
                  </a:lnTo>
                  <a:lnTo>
                    <a:pt x="1736461" y="576843"/>
                  </a:lnTo>
                  <a:lnTo>
                    <a:pt x="1732096" y="564529"/>
                  </a:lnTo>
                  <a:lnTo>
                    <a:pt x="1726937" y="553008"/>
                  </a:lnTo>
                  <a:lnTo>
                    <a:pt x="1723366" y="546255"/>
                  </a:lnTo>
                  <a:lnTo>
                    <a:pt x="1720192" y="539899"/>
                  </a:lnTo>
                  <a:lnTo>
                    <a:pt x="1715033" y="530365"/>
                  </a:lnTo>
                  <a:lnTo>
                    <a:pt x="1712652" y="526393"/>
                  </a:lnTo>
                  <a:lnTo>
                    <a:pt x="1711859" y="521229"/>
                  </a:lnTo>
                  <a:lnTo>
                    <a:pt x="1711859" y="516064"/>
                  </a:lnTo>
                  <a:lnTo>
                    <a:pt x="1711462" y="509708"/>
                  </a:lnTo>
                  <a:lnTo>
                    <a:pt x="1712255" y="493421"/>
                  </a:lnTo>
                  <a:lnTo>
                    <a:pt x="1716223" y="486271"/>
                  </a:lnTo>
                  <a:lnTo>
                    <a:pt x="1720192" y="479915"/>
                  </a:lnTo>
                  <a:lnTo>
                    <a:pt x="1724557" y="473559"/>
                  </a:lnTo>
                  <a:lnTo>
                    <a:pt x="1728922" y="467600"/>
                  </a:lnTo>
                  <a:lnTo>
                    <a:pt x="1734080" y="462039"/>
                  </a:lnTo>
                  <a:lnTo>
                    <a:pt x="1738842" y="456477"/>
                  </a:lnTo>
                  <a:lnTo>
                    <a:pt x="1743604" y="451313"/>
                  </a:lnTo>
                  <a:lnTo>
                    <a:pt x="1748762" y="446546"/>
                  </a:lnTo>
                  <a:lnTo>
                    <a:pt x="1754318" y="442176"/>
                  </a:lnTo>
                  <a:lnTo>
                    <a:pt x="1759476" y="438204"/>
                  </a:lnTo>
                  <a:lnTo>
                    <a:pt x="1765429" y="434231"/>
                  </a:lnTo>
                  <a:lnTo>
                    <a:pt x="1771381" y="430259"/>
                  </a:lnTo>
                  <a:lnTo>
                    <a:pt x="1776936" y="427081"/>
                  </a:lnTo>
                  <a:lnTo>
                    <a:pt x="1782888" y="424300"/>
                  </a:lnTo>
                  <a:lnTo>
                    <a:pt x="1789634" y="421917"/>
                  </a:lnTo>
                  <a:lnTo>
                    <a:pt x="1795587" y="419533"/>
                  </a:lnTo>
                  <a:lnTo>
                    <a:pt x="1820983" y="409999"/>
                  </a:lnTo>
                  <a:lnTo>
                    <a:pt x="1834871" y="404438"/>
                  </a:lnTo>
                  <a:lnTo>
                    <a:pt x="1849950" y="399273"/>
                  </a:lnTo>
                  <a:lnTo>
                    <a:pt x="1865823" y="394506"/>
                  </a:lnTo>
                  <a:lnTo>
                    <a:pt x="1882886" y="390137"/>
                  </a:lnTo>
                  <a:lnTo>
                    <a:pt x="1900742" y="386562"/>
                  </a:lnTo>
                  <a:lnTo>
                    <a:pt x="1909472" y="384973"/>
                  </a:lnTo>
                  <a:lnTo>
                    <a:pt x="1918599" y="383384"/>
                  </a:lnTo>
                  <a:lnTo>
                    <a:pt x="1927726" y="382589"/>
                  </a:lnTo>
                  <a:lnTo>
                    <a:pt x="1937249" y="381795"/>
                  </a:lnTo>
                  <a:lnTo>
                    <a:pt x="1946773" y="381397"/>
                  </a:lnTo>
                  <a:lnTo>
                    <a:pt x="1956693" y="381000"/>
                  </a:lnTo>
                  <a:close/>
                  <a:moveTo>
                    <a:pt x="674585" y="381000"/>
                  </a:moveTo>
                  <a:lnTo>
                    <a:pt x="684505" y="381397"/>
                  </a:lnTo>
                  <a:lnTo>
                    <a:pt x="694029" y="382192"/>
                  </a:lnTo>
                  <a:lnTo>
                    <a:pt x="703552" y="382986"/>
                  </a:lnTo>
                  <a:lnTo>
                    <a:pt x="713870" y="384575"/>
                  </a:lnTo>
                  <a:lnTo>
                    <a:pt x="723790" y="386562"/>
                  </a:lnTo>
                  <a:lnTo>
                    <a:pt x="733710" y="388548"/>
                  </a:lnTo>
                  <a:lnTo>
                    <a:pt x="743631" y="391726"/>
                  </a:lnTo>
                  <a:lnTo>
                    <a:pt x="753551" y="394904"/>
                  </a:lnTo>
                  <a:lnTo>
                    <a:pt x="763868" y="398876"/>
                  </a:lnTo>
                  <a:lnTo>
                    <a:pt x="773789" y="403246"/>
                  </a:lnTo>
                  <a:lnTo>
                    <a:pt x="783709" y="408807"/>
                  </a:lnTo>
                  <a:lnTo>
                    <a:pt x="793629" y="414766"/>
                  </a:lnTo>
                  <a:lnTo>
                    <a:pt x="820216" y="438998"/>
                  </a:lnTo>
                  <a:lnTo>
                    <a:pt x="861088" y="446149"/>
                  </a:lnTo>
                  <a:lnTo>
                    <a:pt x="863866" y="468792"/>
                  </a:lnTo>
                  <a:lnTo>
                    <a:pt x="867040" y="491832"/>
                  </a:lnTo>
                  <a:lnTo>
                    <a:pt x="871008" y="514873"/>
                  </a:lnTo>
                  <a:lnTo>
                    <a:pt x="876167" y="539105"/>
                  </a:lnTo>
                  <a:lnTo>
                    <a:pt x="871405" y="548241"/>
                  </a:lnTo>
                  <a:lnTo>
                    <a:pt x="868231" y="554200"/>
                  </a:lnTo>
                  <a:lnTo>
                    <a:pt x="864659" y="560556"/>
                  </a:lnTo>
                  <a:lnTo>
                    <a:pt x="861088" y="568501"/>
                  </a:lnTo>
                  <a:lnTo>
                    <a:pt x="858310" y="577241"/>
                  </a:lnTo>
                  <a:lnTo>
                    <a:pt x="855533" y="586377"/>
                  </a:lnTo>
                  <a:lnTo>
                    <a:pt x="854342" y="591144"/>
                  </a:lnTo>
                  <a:lnTo>
                    <a:pt x="853548" y="596309"/>
                  </a:lnTo>
                  <a:lnTo>
                    <a:pt x="853152" y="602267"/>
                  </a:lnTo>
                  <a:lnTo>
                    <a:pt x="852755" y="607431"/>
                  </a:lnTo>
                  <a:lnTo>
                    <a:pt x="852755" y="613390"/>
                  </a:lnTo>
                  <a:lnTo>
                    <a:pt x="853152" y="619349"/>
                  </a:lnTo>
                  <a:lnTo>
                    <a:pt x="854739" y="642786"/>
                  </a:lnTo>
                  <a:lnTo>
                    <a:pt x="856723" y="670991"/>
                  </a:lnTo>
                  <a:lnTo>
                    <a:pt x="857913" y="686087"/>
                  </a:lnTo>
                  <a:lnTo>
                    <a:pt x="859501" y="700785"/>
                  </a:lnTo>
                  <a:lnTo>
                    <a:pt x="861485" y="716675"/>
                  </a:lnTo>
                  <a:lnTo>
                    <a:pt x="863469" y="732167"/>
                  </a:lnTo>
                  <a:lnTo>
                    <a:pt x="866247" y="748057"/>
                  </a:lnTo>
                  <a:lnTo>
                    <a:pt x="869818" y="763153"/>
                  </a:lnTo>
                  <a:lnTo>
                    <a:pt x="873786" y="779043"/>
                  </a:lnTo>
                  <a:lnTo>
                    <a:pt x="878548" y="793741"/>
                  </a:lnTo>
                  <a:lnTo>
                    <a:pt x="883706" y="808439"/>
                  </a:lnTo>
                  <a:lnTo>
                    <a:pt x="886881" y="815589"/>
                  </a:lnTo>
                  <a:lnTo>
                    <a:pt x="890055" y="822343"/>
                  </a:lnTo>
                  <a:lnTo>
                    <a:pt x="893230" y="829493"/>
                  </a:lnTo>
                  <a:lnTo>
                    <a:pt x="896801" y="835849"/>
                  </a:lnTo>
                  <a:lnTo>
                    <a:pt x="901166" y="842205"/>
                  </a:lnTo>
                  <a:lnTo>
                    <a:pt x="905134" y="848561"/>
                  </a:lnTo>
                  <a:lnTo>
                    <a:pt x="909896" y="854520"/>
                  </a:lnTo>
                  <a:lnTo>
                    <a:pt x="914261" y="860081"/>
                  </a:lnTo>
                  <a:lnTo>
                    <a:pt x="919420" y="865643"/>
                  </a:lnTo>
                  <a:lnTo>
                    <a:pt x="924578" y="870807"/>
                  </a:lnTo>
                  <a:lnTo>
                    <a:pt x="922594" y="885902"/>
                  </a:lnTo>
                  <a:lnTo>
                    <a:pt x="920213" y="899806"/>
                  </a:lnTo>
                  <a:lnTo>
                    <a:pt x="917436" y="913312"/>
                  </a:lnTo>
                  <a:lnTo>
                    <a:pt x="915451" y="920463"/>
                  </a:lnTo>
                  <a:lnTo>
                    <a:pt x="913467" y="927613"/>
                  </a:lnTo>
                  <a:lnTo>
                    <a:pt x="911087" y="934367"/>
                  </a:lnTo>
                  <a:lnTo>
                    <a:pt x="908309" y="941517"/>
                  </a:lnTo>
                  <a:lnTo>
                    <a:pt x="905134" y="947873"/>
                  </a:lnTo>
                  <a:lnTo>
                    <a:pt x="901563" y="953037"/>
                  </a:lnTo>
                  <a:lnTo>
                    <a:pt x="899182" y="955818"/>
                  </a:lnTo>
                  <a:lnTo>
                    <a:pt x="896801" y="958201"/>
                  </a:lnTo>
                  <a:lnTo>
                    <a:pt x="894420" y="960188"/>
                  </a:lnTo>
                  <a:lnTo>
                    <a:pt x="891643" y="961777"/>
                  </a:lnTo>
                  <a:lnTo>
                    <a:pt x="886087" y="965749"/>
                  </a:lnTo>
                  <a:lnTo>
                    <a:pt x="880532" y="968530"/>
                  </a:lnTo>
                  <a:lnTo>
                    <a:pt x="874580" y="971708"/>
                  </a:lnTo>
                  <a:lnTo>
                    <a:pt x="869024" y="975283"/>
                  </a:lnTo>
                  <a:lnTo>
                    <a:pt x="866247" y="977269"/>
                  </a:lnTo>
                  <a:lnTo>
                    <a:pt x="863866" y="979653"/>
                  </a:lnTo>
                  <a:lnTo>
                    <a:pt x="861881" y="982434"/>
                  </a:lnTo>
                  <a:lnTo>
                    <a:pt x="859897" y="985612"/>
                  </a:lnTo>
                  <a:lnTo>
                    <a:pt x="857913" y="990379"/>
                  </a:lnTo>
                  <a:lnTo>
                    <a:pt x="855929" y="995543"/>
                  </a:lnTo>
                  <a:lnTo>
                    <a:pt x="854342" y="1000707"/>
                  </a:lnTo>
                  <a:lnTo>
                    <a:pt x="853152" y="1005871"/>
                  </a:lnTo>
                  <a:lnTo>
                    <a:pt x="852358" y="1011433"/>
                  </a:lnTo>
                  <a:lnTo>
                    <a:pt x="851961" y="1016597"/>
                  </a:lnTo>
                  <a:lnTo>
                    <a:pt x="851167" y="1028514"/>
                  </a:lnTo>
                  <a:lnTo>
                    <a:pt x="850374" y="1039637"/>
                  </a:lnTo>
                  <a:lnTo>
                    <a:pt x="849580" y="1051158"/>
                  </a:lnTo>
                  <a:lnTo>
                    <a:pt x="849183" y="1056719"/>
                  </a:lnTo>
                  <a:lnTo>
                    <a:pt x="848390" y="1061883"/>
                  </a:lnTo>
                  <a:lnTo>
                    <a:pt x="847199" y="1067445"/>
                  </a:lnTo>
                  <a:lnTo>
                    <a:pt x="845612" y="1072212"/>
                  </a:lnTo>
                  <a:lnTo>
                    <a:pt x="843231" y="1078170"/>
                  </a:lnTo>
                  <a:lnTo>
                    <a:pt x="841247" y="1082937"/>
                  </a:lnTo>
                  <a:lnTo>
                    <a:pt x="838469" y="1087307"/>
                  </a:lnTo>
                  <a:lnTo>
                    <a:pt x="836089" y="1091280"/>
                  </a:lnTo>
                  <a:lnTo>
                    <a:pt x="830136" y="1098430"/>
                  </a:lnTo>
                  <a:lnTo>
                    <a:pt x="824581" y="1105183"/>
                  </a:lnTo>
                  <a:lnTo>
                    <a:pt x="821803" y="1109156"/>
                  </a:lnTo>
                  <a:lnTo>
                    <a:pt x="819026" y="1112731"/>
                  </a:lnTo>
                  <a:lnTo>
                    <a:pt x="816248" y="1116703"/>
                  </a:lnTo>
                  <a:lnTo>
                    <a:pt x="814264" y="1121470"/>
                  </a:lnTo>
                  <a:lnTo>
                    <a:pt x="812280" y="1126237"/>
                  </a:lnTo>
                  <a:lnTo>
                    <a:pt x="810692" y="1131799"/>
                  </a:lnTo>
                  <a:lnTo>
                    <a:pt x="809899" y="1138155"/>
                  </a:lnTo>
                  <a:lnTo>
                    <a:pt x="809105" y="1145305"/>
                  </a:lnTo>
                  <a:lnTo>
                    <a:pt x="845612" y="1150470"/>
                  </a:lnTo>
                  <a:lnTo>
                    <a:pt x="853152" y="1166757"/>
                  </a:lnTo>
                  <a:lnTo>
                    <a:pt x="811089" y="1183838"/>
                  </a:lnTo>
                  <a:lnTo>
                    <a:pt x="768233" y="1202112"/>
                  </a:lnTo>
                  <a:lnTo>
                    <a:pt x="682521" y="1239056"/>
                  </a:lnTo>
                  <a:lnTo>
                    <a:pt x="624586" y="1263685"/>
                  </a:lnTo>
                  <a:lnTo>
                    <a:pt x="568635" y="1287917"/>
                  </a:lnTo>
                  <a:lnTo>
                    <a:pt x="555541" y="1293082"/>
                  </a:lnTo>
                  <a:lnTo>
                    <a:pt x="542446" y="1297849"/>
                  </a:lnTo>
                  <a:lnTo>
                    <a:pt x="514669" y="1307780"/>
                  </a:lnTo>
                  <a:lnTo>
                    <a:pt x="485304" y="1318108"/>
                  </a:lnTo>
                  <a:lnTo>
                    <a:pt x="470225" y="1323670"/>
                  </a:lnTo>
                  <a:lnTo>
                    <a:pt x="455146" y="1330026"/>
                  </a:lnTo>
                  <a:lnTo>
                    <a:pt x="440464" y="1336382"/>
                  </a:lnTo>
                  <a:lnTo>
                    <a:pt x="425385" y="1343532"/>
                  </a:lnTo>
                  <a:lnTo>
                    <a:pt x="410703" y="1351080"/>
                  </a:lnTo>
                  <a:lnTo>
                    <a:pt x="403561" y="1355450"/>
                  </a:lnTo>
                  <a:lnTo>
                    <a:pt x="396418" y="1360217"/>
                  </a:lnTo>
                  <a:lnTo>
                    <a:pt x="389275" y="1364983"/>
                  </a:lnTo>
                  <a:lnTo>
                    <a:pt x="382529" y="1369750"/>
                  </a:lnTo>
                  <a:lnTo>
                    <a:pt x="376180" y="1374915"/>
                  </a:lnTo>
                  <a:lnTo>
                    <a:pt x="369038" y="1380079"/>
                  </a:lnTo>
                  <a:lnTo>
                    <a:pt x="363085" y="1386435"/>
                  </a:lnTo>
                  <a:lnTo>
                    <a:pt x="356736" y="1391996"/>
                  </a:lnTo>
                  <a:lnTo>
                    <a:pt x="350784" y="1398352"/>
                  </a:lnTo>
                  <a:lnTo>
                    <a:pt x="345229" y="1405106"/>
                  </a:lnTo>
                  <a:lnTo>
                    <a:pt x="339277" y="1411859"/>
                  </a:lnTo>
                  <a:lnTo>
                    <a:pt x="334118" y="1419406"/>
                  </a:lnTo>
                  <a:lnTo>
                    <a:pt x="329356" y="1426954"/>
                  </a:lnTo>
                  <a:lnTo>
                    <a:pt x="324594" y="1434899"/>
                  </a:lnTo>
                  <a:lnTo>
                    <a:pt x="320229" y="1443241"/>
                  </a:lnTo>
                  <a:lnTo>
                    <a:pt x="315865" y="1451981"/>
                  </a:lnTo>
                  <a:lnTo>
                    <a:pt x="311896" y="1461117"/>
                  </a:lnTo>
                  <a:lnTo>
                    <a:pt x="308325" y="1470651"/>
                  </a:lnTo>
                  <a:lnTo>
                    <a:pt x="304357" y="1482172"/>
                  </a:lnTo>
                  <a:lnTo>
                    <a:pt x="304357" y="1494486"/>
                  </a:lnTo>
                  <a:lnTo>
                    <a:pt x="303960" y="1538581"/>
                  </a:lnTo>
                  <a:lnTo>
                    <a:pt x="302770" y="1594196"/>
                  </a:lnTo>
                  <a:lnTo>
                    <a:pt x="301182" y="1649413"/>
                  </a:lnTo>
                  <a:lnTo>
                    <a:pt x="0" y="1649413"/>
                  </a:lnTo>
                  <a:lnTo>
                    <a:pt x="0" y="1625975"/>
                  </a:lnTo>
                  <a:lnTo>
                    <a:pt x="0" y="1599757"/>
                  </a:lnTo>
                  <a:lnTo>
                    <a:pt x="1190" y="1542951"/>
                  </a:lnTo>
                  <a:lnTo>
                    <a:pt x="2381" y="1488528"/>
                  </a:lnTo>
                  <a:lnTo>
                    <a:pt x="2778" y="1465487"/>
                  </a:lnTo>
                  <a:lnTo>
                    <a:pt x="2778" y="1446817"/>
                  </a:lnTo>
                  <a:lnTo>
                    <a:pt x="5159" y="1440858"/>
                  </a:lnTo>
                  <a:lnTo>
                    <a:pt x="7539" y="1435296"/>
                  </a:lnTo>
                  <a:lnTo>
                    <a:pt x="10317" y="1430132"/>
                  </a:lnTo>
                  <a:lnTo>
                    <a:pt x="13889" y="1425365"/>
                  </a:lnTo>
                  <a:lnTo>
                    <a:pt x="17063" y="1420598"/>
                  </a:lnTo>
                  <a:lnTo>
                    <a:pt x="20634" y="1416228"/>
                  </a:lnTo>
                  <a:lnTo>
                    <a:pt x="24206" y="1411859"/>
                  </a:lnTo>
                  <a:lnTo>
                    <a:pt x="28174" y="1407886"/>
                  </a:lnTo>
                  <a:lnTo>
                    <a:pt x="32142" y="1404311"/>
                  </a:lnTo>
                  <a:lnTo>
                    <a:pt x="36507" y="1400736"/>
                  </a:lnTo>
                  <a:lnTo>
                    <a:pt x="41269" y="1397558"/>
                  </a:lnTo>
                  <a:lnTo>
                    <a:pt x="46031" y="1394380"/>
                  </a:lnTo>
                  <a:lnTo>
                    <a:pt x="55951" y="1388421"/>
                  </a:lnTo>
                  <a:lnTo>
                    <a:pt x="66665" y="1382860"/>
                  </a:lnTo>
                  <a:lnTo>
                    <a:pt x="77379" y="1378093"/>
                  </a:lnTo>
                  <a:lnTo>
                    <a:pt x="88490" y="1373723"/>
                  </a:lnTo>
                  <a:lnTo>
                    <a:pt x="111902" y="1365381"/>
                  </a:lnTo>
                  <a:lnTo>
                    <a:pt x="135711" y="1356641"/>
                  </a:lnTo>
                  <a:lnTo>
                    <a:pt x="147218" y="1352669"/>
                  </a:lnTo>
                  <a:lnTo>
                    <a:pt x="158726" y="1347902"/>
                  </a:lnTo>
                  <a:lnTo>
                    <a:pt x="210312" y="1326053"/>
                  </a:lnTo>
                  <a:lnTo>
                    <a:pt x="263088" y="1303807"/>
                  </a:lnTo>
                  <a:lnTo>
                    <a:pt x="315071" y="1281164"/>
                  </a:lnTo>
                  <a:lnTo>
                    <a:pt x="366260" y="1259713"/>
                  </a:lnTo>
                  <a:lnTo>
                    <a:pt x="423401" y="1243823"/>
                  </a:lnTo>
                  <a:lnTo>
                    <a:pt x="428163" y="1240645"/>
                  </a:lnTo>
                  <a:lnTo>
                    <a:pt x="432131" y="1236672"/>
                  </a:lnTo>
                  <a:lnTo>
                    <a:pt x="436496" y="1231905"/>
                  </a:lnTo>
                  <a:lnTo>
                    <a:pt x="440464" y="1226741"/>
                  </a:lnTo>
                  <a:lnTo>
                    <a:pt x="444432" y="1220782"/>
                  </a:lnTo>
                  <a:lnTo>
                    <a:pt x="448401" y="1214426"/>
                  </a:lnTo>
                  <a:lnTo>
                    <a:pt x="456337" y="1201317"/>
                  </a:lnTo>
                  <a:lnTo>
                    <a:pt x="463480" y="1187016"/>
                  </a:lnTo>
                  <a:lnTo>
                    <a:pt x="469829" y="1173907"/>
                  </a:lnTo>
                  <a:lnTo>
                    <a:pt x="480543" y="1150470"/>
                  </a:lnTo>
                  <a:lnTo>
                    <a:pt x="507526" y="1143716"/>
                  </a:lnTo>
                  <a:lnTo>
                    <a:pt x="506336" y="1138155"/>
                  </a:lnTo>
                  <a:lnTo>
                    <a:pt x="504748" y="1132196"/>
                  </a:lnTo>
                  <a:lnTo>
                    <a:pt x="502764" y="1127429"/>
                  </a:lnTo>
                  <a:lnTo>
                    <a:pt x="500780" y="1123457"/>
                  </a:lnTo>
                  <a:lnTo>
                    <a:pt x="498399" y="1119484"/>
                  </a:lnTo>
                  <a:lnTo>
                    <a:pt x="496018" y="1115909"/>
                  </a:lnTo>
                  <a:lnTo>
                    <a:pt x="490860" y="1109950"/>
                  </a:lnTo>
                  <a:lnTo>
                    <a:pt x="485701" y="1103594"/>
                  </a:lnTo>
                  <a:lnTo>
                    <a:pt x="480146" y="1097636"/>
                  </a:lnTo>
                  <a:lnTo>
                    <a:pt x="477765" y="1094458"/>
                  </a:lnTo>
                  <a:lnTo>
                    <a:pt x="475384" y="1091280"/>
                  </a:lnTo>
                  <a:lnTo>
                    <a:pt x="473400" y="1087307"/>
                  </a:lnTo>
                  <a:lnTo>
                    <a:pt x="471813" y="1082937"/>
                  </a:lnTo>
                  <a:lnTo>
                    <a:pt x="461495" y="973694"/>
                  </a:lnTo>
                  <a:lnTo>
                    <a:pt x="461099" y="974091"/>
                  </a:lnTo>
                  <a:lnTo>
                    <a:pt x="460305" y="974091"/>
                  </a:lnTo>
                  <a:lnTo>
                    <a:pt x="457527" y="973694"/>
                  </a:lnTo>
                  <a:lnTo>
                    <a:pt x="448401" y="972105"/>
                  </a:lnTo>
                  <a:lnTo>
                    <a:pt x="438877" y="969324"/>
                  </a:lnTo>
                  <a:lnTo>
                    <a:pt x="435306" y="968133"/>
                  </a:lnTo>
                  <a:lnTo>
                    <a:pt x="433322" y="967338"/>
                  </a:lnTo>
                  <a:lnTo>
                    <a:pt x="430147" y="964557"/>
                  </a:lnTo>
                  <a:lnTo>
                    <a:pt x="426973" y="962174"/>
                  </a:lnTo>
                  <a:lnTo>
                    <a:pt x="424195" y="958996"/>
                  </a:lnTo>
                  <a:lnTo>
                    <a:pt x="421417" y="955818"/>
                  </a:lnTo>
                  <a:lnTo>
                    <a:pt x="419036" y="952243"/>
                  </a:lnTo>
                  <a:lnTo>
                    <a:pt x="416655" y="948270"/>
                  </a:lnTo>
                  <a:lnTo>
                    <a:pt x="414671" y="944298"/>
                  </a:lnTo>
                  <a:lnTo>
                    <a:pt x="412687" y="939928"/>
                  </a:lnTo>
                  <a:lnTo>
                    <a:pt x="409116" y="929997"/>
                  </a:lnTo>
                  <a:lnTo>
                    <a:pt x="406338" y="920066"/>
                  </a:lnTo>
                  <a:lnTo>
                    <a:pt x="403957" y="908943"/>
                  </a:lnTo>
                  <a:lnTo>
                    <a:pt x="401576" y="898217"/>
                  </a:lnTo>
                  <a:lnTo>
                    <a:pt x="399989" y="887094"/>
                  </a:lnTo>
                  <a:lnTo>
                    <a:pt x="398402" y="875574"/>
                  </a:lnTo>
                  <a:lnTo>
                    <a:pt x="396418" y="854122"/>
                  </a:lnTo>
                  <a:lnTo>
                    <a:pt x="394831" y="834260"/>
                  </a:lnTo>
                  <a:lnTo>
                    <a:pt x="393640" y="817576"/>
                  </a:lnTo>
                  <a:lnTo>
                    <a:pt x="393640" y="814795"/>
                  </a:lnTo>
                  <a:lnTo>
                    <a:pt x="394037" y="811617"/>
                  </a:lnTo>
                  <a:lnTo>
                    <a:pt x="395227" y="808439"/>
                  </a:lnTo>
                  <a:lnTo>
                    <a:pt x="396418" y="805261"/>
                  </a:lnTo>
                  <a:lnTo>
                    <a:pt x="399989" y="798905"/>
                  </a:lnTo>
                  <a:lnTo>
                    <a:pt x="403561" y="791755"/>
                  </a:lnTo>
                  <a:lnTo>
                    <a:pt x="407132" y="784604"/>
                  </a:lnTo>
                  <a:lnTo>
                    <a:pt x="408322" y="780234"/>
                  </a:lnTo>
                  <a:lnTo>
                    <a:pt x="409513" y="776262"/>
                  </a:lnTo>
                  <a:lnTo>
                    <a:pt x="410306" y="771495"/>
                  </a:lnTo>
                  <a:lnTo>
                    <a:pt x="410703" y="766331"/>
                  </a:lnTo>
                  <a:lnTo>
                    <a:pt x="410306" y="761166"/>
                  </a:lnTo>
                  <a:lnTo>
                    <a:pt x="409513" y="755605"/>
                  </a:lnTo>
                  <a:lnTo>
                    <a:pt x="406338" y="738126"/>
                  </a:lnTo>
                  <a:lnTo>
                    <a:pt x="403561" y="721839"/>
                  </a:lnTo>
                  <a:lnTo>
                    <a:pt x="401180" y="705552"/>
                  </a:lnTo>
                  <a:lnTo>
                    <a:pt x="399196" y="689662"/>
                  </a:lnTo>
                  <a:lnTo>
                    <a:pt x="397608" y="673772"/>
                  </a:lnTo>
                  <a:lnTo>
                    <a:pt x="397211" y="659074"/>
                  </a:lnTo>
                  <a:lnTo>
                    <a:pt x="396815" y="643978"/>
                  </a:lnTo>
                  <a:lnTo>
                    <a:pt x="396815" y="629677"/>
                  </a:lnTo>
                  <a:lnTo>
                    <a:pt x="397608" y="615774"/>
                  </a:lnTo>
                  <a:lnTo>
                    <a:pt x="398799" y="602267"/>
                  </a:lnTo>
                  <a:lnTo>
                    <a:pt x="400386" y="588761"/>
                  </a:lnTo>
                  <a:lnTo>
                    <a:pt x="402370" y="576446"/>
                  </a:lnTo>
                  <a:lnTo>
                    <a:pt x="404751" y="563734"/>
                  </a:lnTo>
                  <a:lnTo>
                    <a:pt x="407529" y="552214"/>
                  </a:lnTo>
                  <a:lnTo>
                    <a:pt x="410703" y="540297"/>
                  </a:lnTo>
                  <a:lnTo>
                    <a:pt x="414275" y="529571"/>
                  </a:lnTo>
                  <a:lnTo>
                    <a:pt x="418243" y="519242"/>
                  </a:lnTo>
                  <a:lnTo>
                    <a:pt x="422211" y="508914"/>
                  </a:lnTo>
                  <a:lnTo>
                    <a:pt x="426973" y="499380"/>
                  </a:lnTo>
                  <a:lnTo>
                    <a:pt x="432131" y="490243"/>
                  </a:lnTo>
                  <a:lnTo>
                    <a:pt x="437290" y="481504"/>
                  </a:lnTo>
                  <a:lnTo>
                    <a:pt x="442845" y="473162"/>
                  </a:lnTo>
                  <a:lnTo>
                    <a:pt x="448797" y="465614"/>
                  </a:lnTo>
                  <a:lnTo>
                    <a:pt x="454750" y="458066"/>
                  </a:lnTo>
                  <a:lnTo>
                    <a:pt x="461495" y="451710"/>
                  </a:lnTo>
                  <a:lnTo>
                    <a:pt x="468241" y="445752"/>
                  </a:lnTo>
                  <a:lnTo>
                    <a:pt x="474987" y="440190"/>
                  </a:lnTo>
                  <a:lnTo>
                    <a:pt x="482130" y="435026"/>
                  </a:lnTo>
                  <a:lnTo>
                    <a:pt x="490066" y="429862"/>
                  </a:lnTo>
                  <a:lnTo>
                    <a:pt x="497606" y="425889"/>
                  </a:lnTo>
                  <a:lnTo>
                    <a:pt x="505542" y="422711"/>
                  </a:lnTo>
                  <a:lnTo>
                    <a:pt x="513875" y="419533"/>
                  </a:lnTo>
                  <a:lnTo>
                    <a:pt x="538478" y="409999"/>
                  </a:lnTo>
                  <a:lnTo>
                    <a:pt x="553160" y="404438"/>
                  </a:lnTo>
                  <a:lnTo>
                    <a:pt x="568239" y="399273"/>
                  </a:lnTo>
                  <a:lnTo>
                    <a:pt x="584111" y="394506"/>
                  </a:lnTo>
                  <a:lnTo>
                    <a:pt x="601174" y="390137"/>
                  </a:lnTo>
                  <a:lnTo>
                    <a:pt x="618634" y="386562"/>
                  </a:lnTo>
                  <a:lnTo>
                    <a:pt x="627761" y="384973"/>
                  </a:lnTo>
                  <a:lnTo>
                    <a:pt x="636888" y="383384"/>
                  </a:lnTo>
                  <a:lnTo>
                    <a:pt x="646014" y="382589"/>
                  </a:lnTo>
                  <a:lnTo>
                    <a:pt x="655538" y="381795"/>
                  </a:lnTo>
                  <a:lnTo>
                    <a:pt x="665061" y="381397"/>
                  </a:lnTo>
                  <a:lnTo>
                    <a:pt x="674585" y="381000"/>
                  </a:lnTo>
                  <a:close/>
                  <a:moveTo>
                    <a:pt x="1307704" y="0"/>
                  </a:moveTo>
                  <a:lnTo>
                    <a:pt x="1321601" y="0"/>
                  </a:lnTo>
                  <a:lnTo>
                    <a:pt x="1335100" y="0"/>
                  </a:lnTo>
                  <a:lnTo>
                    <a:pt x="1348997" y="1191"/>
                  </a:lnTo>
                  <a:lnTo>
                    <a:pt x="1362496" y="2381"/>
                  </a:lnTo>
                  <a:lnTo>
                    <a:pt x="1376790" y="4366"/>
                  </a:lnTo>
                  <a:lnTo>
                    <a:pt x="1390289" y="7144"/>
                  </a:lnTo>
                  <a:lnTo>
                    <a:pt x="1404583" y="10319"/>
                  </a:lnTo>
                  <a:lnTo>
                    <a:pt x="1418480" y="14684"/>
                  </a:lnTo>
                  <a:lnTo>
                    <a:pt x="1432773" y="19447"/>
                  </a:lnTo>
                  <a:lnTo>
                    <a:pt x="1446670" y="25003"/>
                  </a:lnTo>
                  <a:lnTo>
                    <a:pt x="1460566" y="31353"/>
                  </a:lnTo>
                  <a:lnTo>
                    <a:pt x="1474463" y="38497"/>
                  </a:lnTo>
                  <a:lnTo>
                    <a:pt x="1488757" y="46831"/>
                  </a:lnTo>
                  <a:lnTo>
                    <a:pt x="1525285" y="80963"/>
                  </a:lnTo>
                  <a:lnTo>
                    <a:pt x="1584841" y="90884"/>
                  </a:lnTo>
                  <a:lnTo>
                    <a:pt x="1590400" y="94853"/>
                  </a:lnTo>
                  <a:lnTo>
                    <a:pt x="1595958" y="99616"/>
                  </a:lnTo>
                  <a:lnTo>
                    <a:pt x="1600723" y="104775"/>
                  </a:lnTo>
                  <a:lnTo>
                    <a:pt x="1605487" y="110331"/>
                  </a:lnTo>
                  <a:lnTo>
                    <a:pt x="1609855" y="115888"/>
                  </a:lnTo>
                  <a:lnTo>
                    <a:pt x="1613825" y="122238"/>
                  </a:lnTo>
                  <a:lnTo>
                    <a:pt x="1617399" y="128984"/>
                  </a:lnTo>
                  <a:lnTo>
                    <a:pt x="1620575" y="134938"/>
                  </a:lnTo>
                  <a:lnTo>
                    <a:pt x="1626531" y="146447"/>
                  </a:lnTo>
                  <a:lnTo>
                    <a:pt x="1630898" y="156766"/>
                  </a:lnTo>
                  <a:lnTo>
                    <a:pt x="1634075" y="165894"/>
                  </a:lnTo>
                  <a:lnTo>
                    <a:pt x="1636854" y="177403"/>
                  </a:lnTo>
                  <a:lnTo>
                    <a:pt x="1639236" y="189309"/>
                  </a:lnTo>
                  <a:lnTo>
                    <a:pt x="1641619" y="200819"/>
                  </a:lnTo>
                  <a:lnTo>
                    <a:pt x="1643207" y="212725"/>
                  </a:lnTo>
                  <a:lnTo>
                    <a:pt x="1644795" y="223838"/>
                  </a:lnTo>
                  <a:lnTo>
                    <a:pt x="1646383" y="235347"/>
                  </a:lnTo>
                  <a:lnTo>
                    <a:pt x="1648368" y="258366"/>
                  </a:lnTo>
                  <a:lnTo>
                    <a:pt x="1649559" y="281781"/>
                  </a:lnTo>
                  <a:lnTo>
                    <a:pt x="1649957" y="304800"/>
                  </a:lnTo>
                  <a:lnTo>
                    <a:pt x="1649957" y="328613"/>
                  </a:lnTo>
                  <a:lnTo>
                    <a:pt x="1649559" y="352822"/>
                  </a:lnTo>
                  <a:lnTo>
                    <a:pt x="1648765" y="365919"/>
                  </a:lnTo>
                  <a:lnTo>
                    <a:pt x="1647177" y="385763"/>
                  </a:lnTo>
                  <a:lnTo>
                    <a:pt x="1642413" y="436959"/>
                  </a:lnTo>
                  <a:lnTo>
                    <a:pt x="1640427" y="464344"/>
                  </a:lnTo>
                  <a:lnTo>
                    <a:pt x="1638839" y="490141"/>
                  </a:lnTo>
                  <a:lnTo>
                    <a:pt x="1638442" y="501650"/>
                  </a:lnTo>
                  <a:lnTo>
                    <a:pt x="1638045" y="511969"/>
                  </a:lnTo>
                  <a:lnTo>
                    <a:pt x="1638442" y="521494"/>
                  </a:lnTo>
                  <a:lnTo>
                    <a:pt x="1638839" y="529034"/>
                  </a:lnTo>
                  <a:lnTo>
                    <a:pt x="1640030" y="538559"/>
                  </a:lnTo>
                  <a:lnTo>
                    <a:pt x="1642016" y="546497"/>
                  </a:lnTo>
                  <a:lnTo>
                    <a:pt x="1644001" y="553244"/>
                  </a:lnTo>
                  <a:lnTo>
                    <a:pt x="1646780" y="558800"/>
                  </a:lnTo>
                  <a:lnTo>
                    <a:pt x="1649559" y="563959"/>
                  </a:lnTo>
                  <a:lnTo>
                    <a:pt x="1653133" y="569516"/>
                  </a:lnTo>
                  <a:lnTo>
                    <a:pt x="1656706" y="576659"/>
                  </a:lnTo>
                  <a:lnTo>
                    <a:pt x="1661074" y="584597"/>
                  </a:lnTo>
                  <a:lnTo>
                    <a:pt x="1664250" y="592534"/>
                  </a:lnTo>
                  <a:lnTo>
                    <a:pt x="1667029" y="600869"/>
                  </a:lnTo>
                  <a:lnTo>
                    <a:pt x="1669412" y="609600"/>
                  </a:lnTo>
                  <a:lnTo>
                    <a:pt x="1671397" y="618331"/>
                  </a:lnTo>
                  <a:lnTo>
                    <a:pt x="1672588" y="627459"/>
                  </a:lnTo>
                  <a:lnTo>
                    <a:pt x="1673382" y="636984"/>
                  </a:lnTo>
                  <a:lnTo>
                    <a:pt x="1673779" y="646113"/>
                  </a:lnTo>
                  <a:lnTo>
                    <a:pt x="1674176" y="655241"/>
                  </a:lnTo>
                  <a:lnTo>
                    <a:pt x="1673779" y="665163"/>
                  </a:lnTo>
                  <a:lnTo>
                    <a:pt x="1673382" y="674291"/>
                  </a:lnTo>
                  <a:lnTo>
                    <a:pt x="1671794" y="692547"/>
                  </a:lnTo>
                  <a:lnTo>
                    <a:pt x="1669412" y="710009"/>
                  </a:lnTo>
                  <a:lnTo>
                    <a:pt x="1666632" y="726678"/>
                  </a:lnTo>
                  <a:lnTo>
                    <a:pt x="1664647" y="735806"/>
                  </a:lnTo>
                  <a:lnTo>
                    <a:pt x="1662662" y="745728"/>
                  </a:lnTo>
                  <a:lnTo>
                    <a:pt x="1659883" y="755650"/>
                  </a:lnTo>
                  <a:lnTo>
                    <a:pt x="1656706" y="765572"/>
                  </a:lnTo>
                  <a:lnTo>
                    <a:pt x="1653133" y="775891"/>
                  </a:lnTo>
                  <a:lnTo>
                    <a:pt x="1649162" y="785416"/>
                  </a:lnTo>
                  <a:lnTo>
                    <a:pt x="1644795" y="793750"/>
                  </a:lnTo>
                  <a:lnTo>
                    <a:pt x="1642413" y="798116"/>
                  </a:lnTo>
                  <a:lnTo>
                    <a:pt x="1639633" y="802084"/>
                  </a:lnTo>
                  <a:lnTo>
                    <a:pt x="1636854" y="805656"/>
                  </a:lnTo>
                  <a:lnTo>
                    <a:pt x="1633678" y="808831"/>
                  </a:lnTo>
                  <a:lnTo>
                    <a:pt x="1630104" y="811609"/>
                  </a:lnTo>
                  <a:lnTo>
                    <a:pt x="1626531" y="814388"/>
                  </a:lnTo>
                  <a:lnTo>
                    <a:pt x="1618193" y="818753"/>
                  </a:lnTo>
                  <a:lnTo>
                    <a:pt x="1610252" y="823119"/>
                  </a:lnTo>
                  <a:lnTo>
                    <a:pt x="1602311" y="827881"/>
                  </a:lnTo>
                  <a:lnTo>
                    <a:pt x="1598341" y="830263"/>
                  </a:lnTo>
                  <a:lnTo>
                    <a:pt x="1593973" y="832644"/>
                  </a:lnTo>
                  <a:lnTo>
                    <a:pt x="1590797" y="835819"/>
                  </a:lnTo>
                  <a:lnTo>
                    <a:pt x="1587223" y="838994"/>
                  </a:lnTo>
                  <a:lnTo>
                    <a:pt x="1584444" y="842963"/>
                  </a:lnTo>
                  <a:lnTo>
                    <a:pt x="1581665" y="846931"/>
                  </a:lnTo>
                  <a:lnTo>
                    <a:pt x="1578489" y="854075"/>
                  </a:lnTo>
                  <a:lnTo>
                    <a:pt x="1576106" y="860822"/>
                  </a:lnTo>
                  <a:lnTo>
                    <a:pt x="1574121" y="867966"/>
                  </a:lnTo>
                  <a:lnTo>
                    <a:pt x="1572533" y="875506"/>
                  </a:lnTo>
                  <a:lnTo>
                    <a:pt x="1571342" y="883444"/>
                  </a:lnTo>
                  <a:lnTo>
                    <a:pt x="1570151" y="890984"/>
                  </a:lnTo>
                  <a:lnTo>
                    <a:pt x="1568959" y="906859"/>
                  </a:lnTo>
                  <a:lnTo>
                    <a:pt x="1568165" y="923131"/>
                  </a:lnTo>
                  <a:lnTo>
                    <a:pt x="1566974" y="939006"/>
                  </a:lnTo>
                  <a:lnTo>
                    <a:pt x="1565783" y="946944"/>
                  </a:lnTo>
                  <a:lnTo>
                    <a:pt x="1564989" y="954484"/>
                  </a:lnTo>
                  <a:lnTo>
                    <a:pt x="1563401" y="961628"/>
                  </a:lnTo>
                  <a:lnTo>
                    <a:pt x="1561415" y="969169"/>
                  </a:lnTo>
                  <a:lnTo>
                    <a:pt x="1558636" y="976709"/>
                  </a:lnTo>
                  <a:lnTo>
                    <a:pt x="1555460" y="983456"/>
                  </a:lnTo>
                  <a:lnTo>
                    <a:pt x="1551887" y="989409"/>
                  </a:lnTo>
                  <a:lnTo>
                    <a:pt x="1548313" y="995363"/>
                  </a:lnTo>
                  <a:lnTo>
                    <a:pt x="1544343" y="1000522"/>
                  </a:lnTo>
                  <a:lnTo>
                    <a:pt x="1539578" y="1005284"/>
                  </a:lnTo>
                  <a:lnTo>
                    <a:pt x="1531637" y="1014809"/>
                  </a:lnTo>
                  <a:lnTo>
                    <a:pt x="1527667" y="1019969"/>
                  </a:lnTo>
                  <a:lnTo>
                    <a:pt x="1524093" y="1025525"/>
                  </a:lnTo>
                  <a:lnTo>
                    <a:pt x="1520520" y="1031081"/>
                  </a:lnTo>
                  <a:lnTo>
                    <a:pt x="1517741" y="1037431"/>
                  </a:lnTo>
                  <a:lnTo>
                    <a:pt x="1514961" y="1044178"/>
                  </a:lnTo>
                  <a:lnTo>
                    <a:pt x="1512976" y="1052513"/>
                  </a:lnTo>
                  <a:lnTo>
                    <a:pt x="1510991" y="1061244"/>
                  </a:lnTo>
                  <a:lnTo>
                    <a:pt x="1510197" y="1070769"/>
                  </a:lnTo>
                  <a:lnTo>
                    <a:pt x="1561415" y="1078309"/>
                  </a:lnTo>
                  <a:lnTo>
                    <a:pt x="1576900" y="1111250"/>
                  </a:lnTo>
                  <a:lnTo>
                    <a:pt x="1585635" y="1129903"/>
                  </a:lnTo>
                  <a:lnTo>
                    <a:pt x="1596355" y="1149350"/>
                  </a:lnTo>
                  <a:lnTo>
                    <a:pt x="1601517" y="1158478"/>
                  </a:lnTo>
                  <a:lnTo>
                    <a:pt x="1606679" y="1168003"/>
                  </a:lnTo>
                  <a:lnTo>
                    <a:pt x="1612237" y="1176734"/>
                  </a:lnTo>
                  <a:lnTo>
                    <a:pt x="1617796" y="1184672"/>
                  </a:lnTo>
                  <a:lnTo>
                    <a:pt x="1624149" y="1192609"/>
                  </a:lnTo>
                  <a:lnTo>
                    <a:pt x="1629707" y="1198959"/>
                  </a:lnTo>
                  <a:lnTo>
                    <a:pt x="1635663" y="1204516"/>
                  </a:lnTo>
                  <a:lnTo>
                    <a:pt x="1641619" y="1209278"/>
                  </a:lnTo>
                  <a:lnTo>
                    <a:pt x="1721821" y="1231106"/>
                  </a:lnTo>
                  <a:lnTo>
                    <a:pt x="1793687" y="1261269"/>
                  </a:lnTo>
                  <a:lnTo>
                    <a:pt x="1867537" y="1292622"/>
                  </a:lnTo>
                  <a:lnTo>
                    <a:pt x="1941387" y="1324372"/>
                  </a:lnTo>
                  <a:lnTo>
                    <a:pt x="2013649" y="1354931"/>
                  </a:lnTo>
                  <a:lnTo>
                    <a:pt x="2029531" y="1361678"/>
                  </a:lnTo>
                  <a:lnTo>
                    <a:pt x="2046207" y="1367631"/>
                  </a:lnTo>
                  <a:lnTo>
                    <a:pt x="2079161" y="1379141"/>
                  </a:lnTo>
                  <a:lnTo>
                    <a:pt x="2095440" y="1385094"/>
                  </a:lnTo>
                  <a:lnTo>
                    <a:pt x="2112116" y="1391444"/>
                  </a:lnTo>
                  <a:lnTo>
                    <a:pt x="2127998" y="1397397"/>
                  </a:lnTo>
                  <a:lnTo>
                    <a:pt x="2143085" y="1404144"/>
                  </a:lnTo>
                  <a:lnTo>
                    <a:pt x="2150232" y="1407716"/>
                  </a:lnTo>
                  <a:lnTo>
                    <a:pt x="2157776" y="1411684"/>
                  </a:lnTo>
                  <a:lnTo>
                    <a:pt x="2164923" y="1416050"/>
                  </a:lnTo>
                  <a:lnTo>
                    <a:pt x="2171673" y="1420019"/>
                  </a:lnTo>
                  <a:lnTo>
                    <a:pt x="2178423" y="1424384"/>
                  </a:lnTo>
                  <a:lnTo>
                    <a:pt x="2184775" y="1429147"/>
                  </a:lnTo>
                  <a:lnTo>
                    <a:pt x="2191128" y="1433909"/>
                  </a:lnTo>
                  <a:lnTo>
                    <a:pt x="2196687" y="1439069"/>
                  </a:lnTo>
                  <a:lnTo>
                    <a:pt x="2202245" y="1445022"/>
                  </a:lnTo>
                  <a:lnTo>
                    <a:pt x="2207804" y="1450578"/>
                  </a:lnTo>
                  <a:lnTo>
                    <a:pt x="2212965" y="1456928"/>
                  </a:lnTo>
                  <a:lnTo>
                    <a:pt x="2217333" y="1463278"/>
                  </a:lnTo>
                  <a:lnTo>
                    <a:pt x="2221700" y="1470422"/>
                  </a:lnTo>
                  <a:lnTo>
                    <a:pt x="2225274" y="1477566"/>
                  </a:lnTo>
                  <a:lnTo>
                    <a:pt x="2228847" y="1485503"/>
                  </a:lnTo>
                  <a:lnTo>
                    <a:pt x="2232023" y="1493441"/>
                  </a:lnTo>
                  <a:lnTo>
                    <a:pt x="2232023" y="1519634"/>
                  </a:lnTo>
                  <a:lnTo>
                    <a:pt x="2232817" y="1552178"/>
                  </a:lnTo>
                  <a:lnTo>
                    <a:pt x="2234406" y="1628378"/>
                  </a:lnTo>
                  <a:lnTo>
                    <a:pt x="2235597" y="1668859"/>
                  </a:lnTo>
                  <a:lnTo>
                    <a:pt x="2236391" y="1708150"/>
                  </a:lnTo>
                  <a:lnTo>
                    <a:pt x="2236788" y="1745059"/>
                  </a:lnTo>
                  <a:lnTo>
                    <a:pt x="2236391" y="1778000"/>
                  </a:lnTo>
                  <a:lnTo>
                    <a:pt x="374650" y="1778000"/>
                  </a:lnTo>
                  <a:lnTo>
                    <a:pt x="374650" y="1745059"/>
                  </a:lnTo>
                  <a:lnTo>
                    <a:pt x="374650" y="1708150"/>
                  </a:lnTo>
                  <a:lnTo>
                    <a:pt x="375444" y="1668859"/>
                  </a:lnTo>
                  <a:lnTo>
                    <a:pt x="376238" y="1628378"/>
                  </a:lnTo>
                  <a:lnTo>
                    <a:pt x="377826" y="1552178"/>
                  </a:lnTo>
                  <a:lnTo>
                    <a:pt x="378620" y="1519634"/>
                  </a:lnTo>
                  <a:lnTo>
                    <a:pt x="379017" y="1493441"/>
                  </a:lnTo>
                  <a:lnTo>
                    <a:pt x="381797" y="1485503"/>
                  </a:lnTo>
                  <a:lnTo>
                    <a:pt x="385370" y="1477566"/>
                  </a:lnTo>
                  <a:lnTo>
                    <a:pt x="389341" y="1470422"/>
                  </a:lnTo>
                  <a:lnTo>
                    <a:pt x="393311" y="1463278"/>
                  </a:lnTo>
                  <a:lnTo>
                    <a:pt x="398076" y="1456928"/>
                  </a:lnTo>
                  <a:lnTo>
                    <a:pt x="403237" y="1450578"/>
                  </a:lnTo>
                  <a:lnTo>
                    <a:pt x="408399" y="1445022"/>
                  </a:lnTo>
                  <a:lnTo>
                    <a:pt x="413957" y="1439069"/>
                  </a:lnTo>
                  <a:lnTo>
                    <a:pt x="419516" y="1433909"/>
                  </a:lnTo>
                  <a:lnTo>
                    <a:pt x="425869" y="1429147"/>
                  </a:lnTo>
                  <a:lnTo>
                    <a:pt x="432618" y="1424384"/>
                  </a:lnTo>
                  <a:lnTo>
                    <a:pt x="438971" y="1420019"/>
                  </a:lnTo>
                  <a:lnTo>
                    <a:pt x="445721" y="1416050"/>
                  </a:lnTo>
                  <a:lnTo>
                    <a:pt x="452868" y="1411684"/>
                  </a:lnTo>
                  <a:lnTo>
                    <a:pt x="460412" y="1407716"/>
                  </a:lnTo>
                  <a:lnTo>
                    <a:pt x="467558" y="1404144"/>
                  </a:lnTo>
                  <a:lnTo>
                    <a:pt x="482646" y="1397397"/>
                  </a:lnTo>
                  <a:lnTo>
                    <a:pt x="498925" y="1391444"/>
                  </a:lnTo>
                  <a:lnTo>
                    <a:pt x="515204" y="1385094"/>
                  </a:lnTo>
                  <a:lnTo>
                    <a:pt x="531483" y="1379141"/>
                  </a:lnTo>
                  <a:lnTo>
                    <a:pt x="564437" y="1367631"/>
                  </a:lnTo>
                  <a:lnTo>
                    <a:pt x="581113" y="1361678"/>
                  </a:lnTo>
                  <a:lnTo>
                    <a:pt x="597392" y="1354931"/>
                  </a:lnTo>
                  <a:lnTo>
                    <a:pt x="669257" y="1324372"/>
                  </a:lnTo>
                  <a:lnTo>
                    <a:pt x="743504" y="1292622"/>
                  </a:lnTo>
                  <a:lnTo>
                    <a:pt x="817354" y="1261269"/>
                  </a:lnTo>
                  <a:lnTo>
                    <a:pt x="888822" y="1231106"/>
                  </a:lnTo>
                  <a:lnTo>
                    <a:pt x="969025" y="1209278"/>
                  </a:lnTo>
                  <a:lnTo>
                    <a:pt x="974981" y="1204516"/>
                  </a:lnTo>
                  <a:lnTo>
                    <a:pt x="980937" y="1198959"/>
                  </a:lnTo>
                  <a:lnTo>
                    <a:pt x="986892" y="1192609"/>
                  </a:lnTo>
                  <a:lnTo>
                    <a:pt x="992848" y="1184672"/>
                  </a:lnTo>
                  <a:lnTo>
                    <a:pt x="998407" y="1176734"/>
                  </a:lnTo>
                  <a:lnTo>
                    <a:pt x="1003965" y="1168003"/>
                  </a:lnTo>
                  <a:lnTo>
                    <a:pt x="1009524" y="1158478"/>
                  </a:lnTo>
                  <a:lnTo>
                    <a:pt x="1015083" y="1149350"/>
                  </a:lnTo>
                  <a:lnTo>
                    <a:pt x="1025009" y="1129903"/>
                  </a:lnTo>
                  <a:lnTo>
                    <a:pt x="1034141" y="1111250"/>
                  </a:lnTo>
                  <a:lnTo>
                    <a:pt x="1049228" y="1078309"/>
                  </a:lnTo>
                  <a:lnTo>
                    <a:pt x="1087345" y="1068784"/>
                  </a:lnTo>
                  <a:lnTo>
                    <a:pt x="1085359" y="1060450"/>
                  </a:lnTo>
                  <a:lnTo>
                    <a:pt x="1082977" y="1053306"/>
                  </a:lnTo>
                  <a:lnTo>
                    <a:pt x="1080595" y="1046163"/>
                  </a:lnTo>
                  <a:lnTo>
                    <a:pt x="1077419" y="1040209"/>
                  </a:lnTo>
                  <a:lnTo>
                    <a:pt x="1074242" y="1034653"/>
                  </a:lnTo>
                  <a:lnTo>
                    <a:pt x="1071066" y="1029891"/>
                  </a:lnTo>
                  <a:lnTo>
                    <a:pt x="1067492" y="1025525"/>
                  </a:lnTo>
                  <a:lnTo>
                    <a:pt x="1063125" y="1020763"/>
                  </a:lnTo>
                  <a:lnTo>
                    <a:pt x="1055978" y="1012825"/>
                  </a:lnTo>
                  <a:lnTo>
                    <a:pt x="1048434" y="1004491"/>
                  </a:lnTo>
                  <a:lnTo>
                    <a:pt x="1045258" y="1000125"/>
                  </a:lnTo>
                  <a:lnTo>
                    <a:pt x="1042082" y="995363"/>
                  </a:lnTo>
                  <a:lnTo>
                    <a:pt x="1038905" y="989409"/>
                  </a:lnTo>
                  <a:lnTo>
                    <a:pt x="1036523" y="983456"/>
                  </a:lnTo>
                  <a:lnTo>
                    <a:pt x="1022229" y="830659"/>
                  </a:lnTo>
                  <a:lnTo>
                    <a:pt x="1021832" y="831056"/>
                  </a:lnTo>
                  <a:lnTo>
                    <a:pt x="1020641" y="831056"/>
                  </a:lnTo>
                  <a:lnTo>
                    <a:pt x="1016671" y="830659"/>
                  </a:lnTo>
                  <a:lnTo>
                    <a:pt x="1010715" y="829469"/>
                  </a:lnTo>
                  <a:lnTo>
                    <a:pt x="1003965" y="828278"/>
                  </a:lnTo>
                  <a:lnTo>
                    <a:pt x="990863" y="824309"/>
                  </a:lnTo>
                  <a:lnTo>
                    <a:pt x="985701" y="822325"/>
                  </a:lnTo>
                  <a:lnTo>
                    <a:pt x="982525" y="821134"/>
                  </a:lnTo>
                  <a:lnTo>
                    <a:pt x="978157" y="817959"/>
                  </a:lnTo>
                  <a:lnTo>
                    <a:pt x="973790" y="814388"/>
                  </a:lnTo>
                  <a:lnTo>
                    <a:pt x="969819" y="810419"/>
                  </a:lnTo>
                  <a:lnTo>
                    <a:pt x="966246" y="805656"/>
                  </a:lnTo>
                  <a:lnTo>
                    <a:pt x="962673" y="800497"/>
                  </a:lnTo>
                  <a:lnTo>
                    <a:pt x="959496" y="794941"/>
                  </a:lnTo>
                  <a:lnTo>
                    <a:pt x="956717" y="788988"/>
                  </a:lnTo>
                  <a:lnTo>
                    <a:pt x="953541" y="783034"/>
                  </a:lnTo>
                  <a:lnTo>
                    <a:pt x="951158" y="776684"/>
                  </a:lnTo>
                  <a:lnTo>
                    <a:pt x="948776" y="769541"/>
                  </a:lnTo>
                  <a:lnTo>
                    <a:pt x="944409" y="755253"/>
                  </a:lnTo>
                  <a:lnTo>
                    <a:pt x="941232" y="740172"/>
                  </a:lnTo>
                  <a:lnTo>
                    <a:pt x="938056" y="724694"/>
                  </a:lnTo>
                  <a:lnTo>
                    <a:pt x="935674" y="708819"/>
                  </a:lnTo>
                  <a:lnTo>
                    <a:pt x="934085" y="693341"/>
                  </a:lnTo>
                  <a:lnTo>
                    <a:pt x="932497" y="677466"/>
                  </a:lnTo>
                  <a:lnTo>
                    <a:pt x="931306" y="662781"/>
                  </a:lnTo>
                  <a:lnTo>
                    <a:pt x="929321" y="635000"/>
                  </a:lnTo>
                  <a:lnTo>
                    <a:pt x="926939" y="611981"/>
                  </a:lnTo>
                  <a:lnTo>
                    <a:pt x="926939" y="607616"/>
                  </a:lnTo>
                  <a:lnTo>
                    <a:pt x="927733" y="603250"/>
                  </a:lnTo>
                  <a:lnTo>
                    <a:pt x="929321" y="598884"/>
                  </a:lnTo>
                  <a:lnTo>
                    <a:pt x="931306" y="594519"/>
                  </a:lnTo>
                  <a:lnTo>
                    <a:pt x="935674" y="585391"/>
                  </a:lnTo>
                  <a:lnTo>
                    <a:pt x="940835" y="575866"/>
                  </a:lnTo>
                  <a:lnTo>
                    <a:pt x="943217" y="570706"/>
                  </a:lnTo>
                  <a:lnTo>
                    <a:pt x="945600" y="565150"/>
                  </a:lnTo>
                  <a:lnTo>
                    <a:pt x="947585" y="559594"/>
                  </a:lnTo>
                  <a:lnTo>
                    <a:pt x="949173" y="553641"/>
                  </a:lnTo>
                  <a:lnTo>
                    <a:pt x="950364" y="547291"/>
                  </a:lnTo>
                  <a:lnTo>
                    <a:pt x="950761" y="539750"/>
                  </a:lnTo>
                  <a:lnTo>
                    <a:pt x="950364" y="532606"/>
                  </a:lnTo>
                  <a:lnTo>
                    <a:pt x="949173" y="524669"/>
                  </a:lnTo>
                  <a:lnTo>
                    <a:pt x="944409" y="500856"/>
                  </a:lnTo>
                  <a:lnTo>
                    <a:pt x="940438" y="477441"/>
                  </a:lnTo>
                  <a:lnTo>
                    <a:pt x="937262" y="454422"/>
                  </a:lnTo>
                  <a:lnTo>
                    <a:pt x="934880" y="432197"/>
                  </a:lnTo>
                  <a:lnTo>
                    <a:pt x="933291" y="410766"/>
                  </a:lnTo>
                  <a:lnTo>
                    <a:pt x="932100" y="389334"/>
                  </a:lnTo>
                  <a:lnTo>
                    <a:pt x="931703" y="368300"/>
                  </a:lnTo>
                  <a:lnTo>
                    <a:pt x="932100" y="348059"/>
                  </a:lnTo>
                  <a:lnTo>
                    <a:pt x="932894" y="328613"/>
                  </a:lnTo>
                  <a:lnTo>
                    <a:pt x="934483" y="309563"/>
                  </a:lnTo>
                  <a:lnTo>
                    <a:pt x="936468" y="290909"/>
                  </a:lnTo>
                  <a:lnTo>
                    <a:pt x="939247" y="273447"/>
                  </a:lnTo>
                  <a:lnTo>
                    <a:pt x="942423" y="255984"/>
                  </a:lnTo>
                  <a:lnTo>
                    <a:pt x="946394" y="239713"/>
                  </a:lnTo>
                  <a:lnTo>
                    <a:pt x="950761" y="223441"/>
                  </a:lnTo>
                  <a:lnTo>
                    <a:pt x="956320" y="207566"/>
                  </a:lnTo>
                  <a:lnTo>
                    <a:pt x="961482" y="193278"/>
                  </a:lnTo>
                  <a:lnTo>
                    <a:pt x="967437" y="178991"/>
                  </a:lnTo>
                  <a:lnTo>
                    <a:pt x="973790" y="165497"/>
                  </a:lnTo>
                  <a:lnTo>
                    <a:pt x="980937" y="152400"/>
                  </a:lnTo>
                  <a:lnTo>
                    <a:pt x="988481" y="140494"/>
                  </a:lnTo>
                  <a:lnTo>
                    <a:pt x="996421" y="129381"/>
                  </a:lnTo>
                  <a:lnTo>
                    <a:pt x="1004362" y="118269"/>
                  </a:lnTo>
                  <a:lnTo>
                    <a:pt x="1013494" y="108347"/>
                  </a:lnTo>
                  <a:lnTo>
                    <a:pt x="1022229" y="99219"/>
                  </a:lnTo>
                  <a:lnTo>
                    <a:pt x="1031758" y="90091"/>
                  </a:lnTo>
                  <a:lnTo>
                    <a:pt x="1041685" y="82550"/>
                  </a:lnTo>
                  <a:lnTo>
                    <a:pt x="1051611" y="75406"/>
                  </a:lnTo>
                  <a:lnTo>
                    <a:pt x="1061934" y="68659"/>
                  </a:lnTo>
                  <a:lnTo>
                    <a:pt x="1073051" y="63103"/>
                  </a:lnTo>
                  <a:lnTo>
                    <a:pt x="1084168" y="58341"/>
                  </a:lnTo>
                  <a:lnTo>
                    <a:pt x="1095683" y="53975"/>
                  </a:lnTo>
                  <a:lnTo>
                    <a:pt x="1112358" y="47228"/>
                  </a:lnTo>
                  <a:lnTo>
                    <a:pt x="1131019" y="40084"/>
                  </a:lnTo>
                  <a:lnTo>
                    <a:pt x="1150872" y="32544"/>
                  </a:lnTo>
                  <a:lnTo>
                    <a:pt x="1171915" y="25400"/>
                  </a:lnTo>
                  <a:lnTo>
                    <a:pt x="1194547" y="18653"/>
                  </a:lnTo>
                  <a:lnTo>
                    <a:pt x="1206458" y="15875"/>
                  </a:lnTo>
                  <a:lnTo>
                    <a:pt x="1218369" y="12303"/>
                  </a:lnTo>
                  <a:lnTo>
                    <a:pt x="1230281" y="9525"/>
                  </a:lnTo>
                  <a:lnTo>
                    <a:pt x="1242986" y="7144"/>
                  </a:lnTo>
                  <a:lnTo>
                    <a:pt x="1255294" y="5159"/>
                  </a:lnTo>
                  <a:lnTo>
                    <a:pt x="1268397" y="3175"/>
                  </a:lnTo>
                  <a:lnTo>
                    <a:pt x="1281102" y="1588"/>
                  </a:lnTo>
                  <a:lnTo>
                    <a:pt x="1294602" y="794"/>
                  </a:lnTo>
                  <a:lnTo>
                    <a:pt x="1307704"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latin typeface="造字工房悦黑（非商用）常规体"/>
                <a:ea typeface="微软雅黑" panose="020B0503020204020204" pitchFamily="34" charset="-122"/>
              </a:endParaRPr>
            </a:p>
          </p:txBody>
        </p:sp>
      </p:grpSp>
      <p:grpSp>
        <p:nvGrpSpPr>
          <p:cNvPr id="46" name="组合 45"/>
          <p:cNvGrpSpPr/>
          <p:nvPr/>
        </p:nvGrpSpPr>
        <p:grpSpPr>
          <a:xfrm>
            <a:off x="4456263" y="4994920"/>
            <a:ext cx="651615" cy="651614"/>
            <a:chOff x="4456262" y="4994920"/>
            <a:chExt cx="651614" cy="651614"/>
          </a:xfrm>
        </p:grpSpPr>
        <p:sp>
          <p:nvSpPr>
            <p:cNvPr id="47" name="椭圆 46"/>
            <p:cNvSpPr/>
            <p:nvPr/>
          </p:nvSpPr>
          <p:spPr>
            <a:xfrm>
              <a:off x="4456262" y="4994920"/>
              <a:ext cx="651614" cy="651614"/>
            </a:xfrm>
            <a:prstGeom prst="ellipse">
              <a:avLst/>
            </a:prstGeom>
            <a:solidFill>
              <a:srgbClr val="6CAE43"/>
            </a:solidFill>
            <a:ln w="28575" cap="flat">
              <a:solidFill>
                <a:srgbClr val="6CAE43"/>
              </a:solidFill>
              <a:prstDash val="solid"/>
              <a:miter lim="800000"/>
              <a:headEnd/>
              <a:tailEnd/>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prstTxWarp prst="textNoShape">
                <a:avLst/>
              </a:prstTxWarp>
            </a:bodyPr>
            <a:lstStyle/>
            <a:p>
              <a:endParaRPr lang="zh-CN" altLang="en-US" dirty="0">
                <a:solidFill>
                  <a:prstClr val="black"/>
                </a:solidFill>
                <a:ea typeface="微软雅黑" panose="020B0503020204020204" pitchFamily="34" charset="-122"/>
              </a:endParaRPr>
            </a:p>
          </p:txBody>
        </p:sp>
        <p:sp>
          <p:nvSpPr>
            <p:cNvPr id="48" name="KSO_Shape"/>
            <p:cNvSpPr>
              <a:spLocks/>
            </p:cNvSpPr>
            <p:nvPr/>
          </p:nvSpPr>
          <p:spPr bwMode="auto">
            <a:xfrm>
              <a:off x="4627580" y="5112011"/>
              <a:ext cx="329076" cy="417432"/>
            </a:xfrm>
            <a:custGeom>
              <a:avLst/>
              <a:gdLst>
                <a:gd name="T0" fmla="*/ 259322 w 2665412"/>
                <a:gd name="T1" fmla="*/ 2895285 h 3382963"/>
                <a:gd name="T2" fmla="*/ 511017 w 2665412"/>
                <a:gd name="T3" fmla="*/ 3155147 h 3382963"/>
                <a:gd name="T4" fmla="*/ 770965 w 2665412"/>
                <a:gd name="T5" fmla="*/ 2903852 h 3382963"/>
                <a:gd name="T6" fmla="*/ 519587 w 2665412"/>
                <a:gd name="T7" fmla="*/ 2643989 h 3382963"/>
                <a:gd name="T8" fmla="*/ 875071 w 2665412"/>
                <a:gd name="T9" fmla="*/ 2732514 h 3382963"/>
                <a:gd name="T10" fmla="*/ 732560 w 2665412"/>
                <a:gd name="T11" fmla="*/ 3231615 h 3382963"/>
                <a:gd name="T12" fmla="*/ 265987 w 2665412"/>
                <a:gd name="T13" fmla="*/ 3315697 h 3382963"/>
                <a:gd name="T14" fmla="*/ 147598 w 2665412"/>
                <a:gd name="T15" fmla="*/ 2750917 h 3382963"/>
                <a:gd name="T16" fmla="*/ 1831415 w 2665412"/>
                <a:gd name="T17" fmla="*/ 2257426 h 3382963"/>
                <a:gd name="T18" fmla="*/ 1993961 w 2665412"/>
                <a:gd name="T19" fmla="*/ 2438401 h 3382963"/>
                <a:gd name="T20" fmla="*/ 1847258 w 2665412"/>
                <a:gd name="T21" fmla="*/ 2409508 h 3382963"/>
                <a:gd name="T22" fmla="*/ 1685662 w 2665412"/>
                <a:gd name="T23" fmla="*/ 2468563 h 3382963"/>
                <a:gd name="T24" fmla="*/ 1995229 w 2665412"/>
                <a:gd name="T25" fmla="*/ 2640966 h 3382963"/>
                <a:gd name="T26" fmla="*/ 1952137 w 2665412"/>
                <a:gd name="T27" fmla="*/ 2838768 h 3382963"/>
                <a:gd name="T28" fmla="*/ 1735409 w 2665412"/>
                <a:gd name="T29" fmla="*/ 2918143 h 3382963"/>
                <a:gd name="T30" fmla="*/ 1580784 w 2665412"/>
                <a:gd name="T31" fmla="*/ 2728596 h 3382963"/>
                <a:gd name="T32" fmla="*/ 1742380 w 2665412"/>
                <a:gd name="T33" fmla="*/ 2773998 h 3382963"/>
                <a:gd name="T34" fmla="*/ 1881478 w 2665412"/>
                <a:gd name="T35" fmla="*/ 2691766 h 3382963"/>
                <a:gd name="T36" fmla="*/ 1563357 w 2665412"/>
                <a:gd name="T37" fmla="*/ 2467293 h 3382963"/>
                <a:gd name="T38" fmla="*/ 1692634 w 2665412"/>
                <a:gd name="T39" fmla="*/ 2322831 h 3382963"/>
                <a:gd name="T40" fmla="*/ 1625723 w 2665412"/>
                <a:gd name="T41" fmla="*/ 2198771 h 3382963"/>
                <a:gd name="T42" fmla="*/ 1410098 w 2665412"/>
                <a:gd name="T43" fmla="*/ 2430592 h 3382963"/>
                <a:gd name="T44" fmla="*/ 1421847 w 2665412"/>
                <a:gd name="T45" fmla="*/ 2757048 h 3382963"/>
                <a:gd name="T46" fmla="*/ 1653351 w 2665412"/>
                <a:gd name="T47" fmla="*/ 2972991 h 3382963"/>
                <a:gd name="T48" fmla="*/ 1980125 w 2665412"/>
                <a:gd name="T49" fmla="*/ 2960924 h 3382963"/>
                <a:gd name="T50" fmla="*/ 2195433 w 2665412"/>
                <a:gd name="T51" fmla="*/ 2729420 h 3382963"/>
                <a:gd name="T52" fmla="*/ 2184001 w 2665412"/>
                <a:gd name="T53" fmla="*/ 2402964 h 3382963"/>
                <a:gd name="T54" fmla="*/ 1952179 w 2665412"/>
                <a:gd name="T55" fmla="*/ 2187021 h 3382963"/>
                <a:gd name="T56" fmla="*/ 2156055 w 2665412"/>
                <a:gd name="T57" fmla="*/ 2032367 h 3382963"/>
                <a:gd name="T58" fmla="*/ 2395816 w 2665412"/>
                <a:gd name="T59" fmla="*/ 2850094 h 3382963"/>
                <a:gd name="T60" fmla="*/ 1619054 w 2665412"/>
                <a:gd name="T61" fmla="*/ 3205130 h 3382963"/>
                <a:gd name="T62" fmla="*/ 1161763 w 2665412"/>
                <a:gd name="T63" fmla="*/ 2697981 h 3382963"/>
                <a:gd name="T64" fmla="*/ 1590474 w 2665412"/>
                <a:gd name="T65" fmla="*/ 1963774 h 3382963"/>
                <a:gd name="T66" fmla="*/ 247746 w 2665412"/>
                <a:gd name="T67" fmla="*/ 2374875 h 3382963"/>
                <a:gd name="T68" fmla="*/ 90506 w 2665412"/>
                <a:gd name="T69" fmla="*/ 2382501 h 3382963"/>
                <a:gd name="T70" fmla="*/ 82882 w 2665412"/>
                <a:gd name="T71" fmla="*/ 2224911 h 3382963"/>
                <a:gd name="T72" fmla="*/ 1925231 w 2665412"/>
                <a:gd name="T73" fmla="*/ 1275421 h 3382963"/>
                <a:gd name="T74" fmla="*/ 2142932 w 2665412"/>
                <a:gd name="T75" fmla="*/ 1565745 h 3382963"/>
                <a:gd name="T76" fmla="*/ 2433411 w 2665412"/>
                <a:gd name="T77" fmla="*/ 1348081 h 3382963"/>
                <a:gd name="T78" fmla="*/ 2215710 w 2665412"/>
                <a:gd name="T79" fmla="*/ 1057758 h 3382963"/>
                <a:gd name="T80" fmla="*/ 2557039 w 2665412"/>
                <a:gd name="T81" fmla="*/ 1184676 h 3382963"/>
                <a:gd name="T82" fmla="*/ 2359043 w 2665412"/>
                <a:gd name="T83" fmla="*/ 1666644 h 3382963"/>
                <a:gd name="T84" fmla="*/ 1943029 w 2665412"/>
                <a:gd name="T85" fmla="*/ 1631742 h 3382963"/>
                <a:gd name="T86" fmla="*/ 1831795 w 2665412"/>
                <a:gd name="T87" fmla="*/ 1117727 h 3382963"/>
                <a:gd name="T88" fmla="*/ 1543971 w 2665412"/>
                <a:gd name="T89" fmla="*/ 596250 h 3382963"/>
                <a:gd name="T90" fmla="*/ 1297460 w 2665412"/>
                <a:gd name="T91" fmla="*/ 948099 h 3382963"/>
                <a:gd name="T92" fmla="*/ 1031888 w 2665412"/>
                <a:gd name="T93" fmla="*/ 755548 h 3382963"/>
                <a:gd name="T94" fmla="*/ 814631 w 2665412"/>
                <a:gd name="T95" fmla="*/ 602286 h 3382963"/>
                <a:gd name="T96" fmla="*/ 863801 w 2665412"/>
                <a:gd name="T97" fmla="*/ 640380 h 3382963"/>
                <a:gd name="T98" fmla="*/ 958650 w 2665412"/>
                <a:gd name="T99" fmla="*/ 731486 h 3382963"/>
                <a:gd name="T100" fmla="*/ 915825 w 2665412"/>
                <a:gd name="T101" fmla="*/ 1047026 h 3382963"/>
                <a:gd name="T102" fmla="*/ 1093788 w 2665412"/>
                <a:gd name="T103" fmla="*/ 1742545 h 3382963"/>
                <a:gd name="T104" fmla="*/ 941203 w 2665412"/>
                <a:gd name="T105" fmla="*/ 2331086 h 3382963"/>
                <a:gd name="T106" fmla="*/ 804162 w 2665412"/>
                <a:gd name="T107" fmla="*/ 2246646 h 3382963"/>
                <a:gd name="T108" fmla="*/ 518978 w 2665412"/>
                <a:gd name="T109" fmla="*/ 1458116 h 3382963"/>
                <a:gd name="T110" fmla="*/ 425714 w 2665412"/>
                <a:gd name="T111" fmla="*/ 1302568 h 3382963"/>
                <a:gd name="T112" fmla="*/ 154488 w 2665412"/>
                <a:gd name="T113" fmla="*/ 951475 h 3382963"/>
                <a:gd name="T114" fmla="*/ 4758 w 2665412"/>
                <a:gd name="T115" fmla="*/ 912429 h 3382963"/>
                <a:gd name="T116" fmla="*/ 912333 w 2665412"/>
                <a:gd name="T117" fmla="*/ 0 h 3382963"/>
                <a:gd name="T118" fmla="*/ 1112519 w 2665412"/>
                <a:gd name="T119" fmla="*/ 199433 h 3382963"/>
                <a:gd name="T120" fmla="*/ 953005 w 2665412"/>
                <a:gd name="T121" fmla="*/ 526732 h 3382963"/>
                <a:gd name="T122" fmla="*/ 719772 w 2665412"/>
                <a:gd name="T123" fmla="*/ 209293 h 3382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65412" h="3382963">
                  <a:moveTo>
                    <a:pt x="506574" y="2643989"/>
                  </a:moveTo>
                  <a:lnTo>
                    <a:pt x="493243" y="2644624"/>
                  </a:lnTo>
                  <a:lnTo>
                    <a:pt x="480230" y="2646210"/>
                  </a:lnTo>
                  <a:lnTo>
                    <a:pt x="467217" y="2648431"/>
                  </a:lnTo>
                  <a:lnTo>
                    <a:pt x="454521" y="2650970"/>
                  </a:lnTo>
                  <a:lnTo>
                    <a:pt x="442460" y="2654460"/>
                  </a:lnTo>
                  <a:lnTo>
                    <a:pt x="430399" y="2658585"/>
                  </a:lnTo>
                  <a:lnTo>
                    <a:pt x="418655" y="2663027"/>
                  </a:lnTo>
                  <a:lnTo>
                    <a:pt x="407229" y="2667786"/>
                  </a:lnTo>
                  <a:lnTo>
                    <a:pt x="396120" y="2673180"/>
                  </a:lnTo>
                  <a:lnTo>
                    <a:pt x="385328" y="2679526"/>
                  </a:lnTo>
                  <a:lnTo>
                    <a:pt x="374854" y="2685872"/>
                  </a:lnTo>
                  <a:lnTo>
                    <a:pt x="364380" y="2692852"/>
                  </a:lnTo>
                  <a:lnTo>
                    <a:pt x="354858" y="2700784"/>
                  </a:lnTo>
                  <a:lnTo>
                    <a:pt x="345336" y="2708717"/>
                  </a:lnTo>
                  <a:lnTo>
                    <a:pt x="336449" y="2717284"/>
                  </a:lnTo>
                  <a:lnTo>
                    <a:pt x="327562" y="2725533"/>
                  </a:lnTo>
                  <a:lnTo>
                    <a:pt x="319310" y="2735052"/>
                  </a:lnTo>
                  <a:lnTo>
                    <a:pt x="312010" y="2744571"/>
                  </a:lnTo>
                  <a:lnTo>
                    <a:pt x="304710" y="2754724"/>
                  </a:lnTo>
                  <a:lnTo>
                    <a:pt x="298044" y="2764878"/>
                  </a:lnTo>
                  <a:lnTo>
                    <a:pt x="291696" y="2775348"/>
                  </a:lnTo>
                  <a:lnTo>
                    <a:pt x="285983" y="2786136"/>
                  </a:lnTo>
                  <a:lnTo>
                    <a:pt x="280905" y="2797241"/>
                  </a:lnTo>
                  <a:lnTo>
                    <a:pt x="276144" y="2808981"/>
                  </a:lnTo>
                  <a:lnTo>
                    <a:pt x="272018" y="2820721"/>
                  </a:lnTo>
                  <a:lnTo>
                    <a:pt x="268209" y="2832461"/>
                  </a:lnTo>
                  <a:lnTo>
                    <a:pt x="265353" y="2844835"/>
                  </a:lnTo>
                  <a:lnTo>
                    <a:pt x="263131" y="2857210"/>
                  </a:lnTo>
                  <a:lnTo>
                    <a:pt x="261226" y="2869584"/>
                  </a:lnTo>
                  <a:lnTo>
                    <a:pt x="259957" y="2882276"/>
                  </a:lnTo>
                  <a:lnTo>
                    <a:pt x="259322" y="2895285"/>
                  </a:lnTo>
                  <a:lnTo>
                    <a:pt x="259639" y="2908294"/>
                  </a:lnTo>
                  <a:lnTo>
                    <a:pt x="260274" y="2921620"/>
                  </a:lnTo>
                  <a:lnTo>
                    <a:pt x="261861" y="2934629"/>
                  </a:lnTo>
                  <a:lnTo>
                    <a:pt x="264083" y="2947638"/>
                  </a:lnTo>
                  <a:lnTo>
                    <a:pt x="266622" y="2960330"/>
                  </a:lnTo>
                  <a:lnTo>
                    <a:pt x="270113" y="2972704"/>
                  </a:lnTo>
                  <a:lnTo>
                    <a:pt x="273922" y="2984444"/>
                  </a:lnTo>
                  <a:lnTo>
                    <a:pt x="278366" y="2996501"/>
                  </a:lnTo>
                  <a:lnTo>
                    <a:pt x="283444" y="3007924"/>
                  </a:lnTo>
                  <a:lnTo>
                    <a:pt x="288840" y="3019029"/>
                  </a:lnTo>
                  <a:lnTo>
                    <a:pt x="294870" y="3029817"/>
                  </a:lnTo>
                  <a:lnTo>
                    <a:pt x="301536" y="3040605"/>
                  </a:lnTo>
                  <a:lnTo>
                    <a:pt x="308836" y="3050441"/>
                  </a:lnTo>
                  <a:lnTo>
                    <a:pt x="316136" y="3060277"/>
                  </a:lnTo>
                  <a:lnTo>
                    <a:pt x="323753" y="3069478"/>
                  </a:lnTo>
                  <a:lnTo>
                    <a:pt x="332323" y="3078680"/>
                  </a:lnTo>
                  <a:lnTo>
                    <a:pt x="341210" y="3087247"/>
                  </a:lnTo>
                  <a:lnTo>
                    <a:pt x="350732" y="3095496"/>
                  </a:lnTo>
                  <a:lnTo>
                    <a:pt x="360254" y="3103429"/>
                  </a:lnTo>
                  <a:lnTo>
                    <a:pt x="370411" y="3110409"/>
                  </a:lnTo>
                  <a:lnTo>
                    <a:pt x="380250" y="3117072"/>
                  </a:lnTo>
                  <a:lnTo>
                    <a:pt x="391041" y="3123418"/>
                  </a:lnTo>
                  <a:lnTo>
                    <a:pt x="401833" y="3128812"/>
                  </a:lnTo>
                  <a:lnTo>
                    <a:pt x="412942" y="3134206"/>
                  </a:lnTo>
                  <a:lnTo>
                    <a:pt x="424685" y="3138965"/>
                  </a:lnTo>
                  <a:lnTo>
                    <a:pt x="436429" y="3143090"/>
                  </a:lnTo>
                  <a:lnTo>
                    <a:pt x="448173" y="3146580"/>
                  </a:lnTo>
                  <a:lnTo>
                    <a:pt x="460551" y="3149753"/>
                  </a:lnTo>
                  <a:lnTo>
                    <a:pt x="472930" y="3151974"/>
                  </a:lnTo>
                  <a:lnTo>
                    <a:pt x="485626" y="3153878"/>
                  </a:lnTo>
                  <a:lnTo>
                    <a:pt x="498004" y="3154830"/>
                  </a:lnTo>
                  <a:lnTo>
                    <a:pt x="511017" y="3155147"/>
                  </a:lnTo>
                  <a:lnTo>
                    <a:pt x="524030" y="3155147"/>
                  </a:lnTo>
                  <a:lnTo>
                    <a:pt x="537044" y="3154513"/>
                  </a:lnTo>
                  <a:lnTo>
                    <a:pt x="550374" y="3152926"/>
                  </a:lnTo>
                  <a:lnTo>
                    <a:pt x="563070" y="3150705"/>
                  </a:lnTo>
                  <a:lnTo>
                    <a:pt x="575766" y="3148167"/>
                  </a:lnTo>
                  <a:lnTo>
                    <a:pt x="588462" y="3144994"/>
                  </a:lnTo>
                  <a:lnTo>
                    <a:pt x="600206" y="3141186"/>
                  </a:lnTo>
                  <a:lnTo>
                    <a:pt x="612267" y="3136744"/>
                  </a:lnTo>
                  <a:lnTo>
                    <a:pt x="623693" y="3131668"/>
                  </a:lnTo>
                  <a:lnTo>
                    <a:pt x="634802" y="3125956"/>
                  </a:lnTo>
                  <a:lnTo>
                    <a:pt x="645593" y="3119928"/>
                  </a:lnTo>
                  <a:lnTo>
                    <a:pt x="656067" y="3113265"/>
                  </a:lnTo>
                  <a:lnTo>
                    <a:pt x="665907" y="3106284"/>
                  </a:lnTo>
                  <a:lnTo>
                    <a:pt x="676063" y="3098986"/>
                  </a:lnTo>
                  <a:lnTo>
                    <a:pt x="685268" y="3090737"/>
                  </a:lnTo>
                  <a:lnTo>
                    <a:pt x="694155" y="3082487"/>
                  </a:lnTo>
                  <a:lnTo>
                    <a:pt x="702725" y="3073603"/>
                  </a:lnTo>
                  <a:lnTo>
                    <a:pt x="710977" y="3064402"/>
                  </a:lnTo>
                  <a:lnTo>
                    <a:pt x="718594" y="3054566"/>
                  </a:lnTo>
                  <a:lnTo>
                    <a:pt x="725894" y="3045047"/>
                  </a:lnTo>
                  <a:lnTo>
                    <a:pt x="732560" y="3034576"/>
                  </a:lnTo>
                  <a:lnTo>
                    <a:pt x="738908" y="3023788"/>
                  </a:lnTo>
                  <a:lnTo>
                    <a:pt x="744621" y="3013000"/>
                  </a:lnTo>
                  <a:lnTo>
                    <a:pt x="750017" y="3001895"/>
                  </a:lnTo>
                  <a:lnTo>
                    <a:pt x="754460" y="2990472"/>
                  </a:lnTo>
                  <a:lnTo>
                    <a:pt x="758586" y="2979050"/>
                  </a:lnTo>
                  <a:lnTo>
                    <a:pt x="762078" y="2966676"/>
                  </a:lnTo>
                  <a:lnTo>
                    <a:pt x="765252" y="2954618"/>
                  </a:lnTo>
                  <a:lnTo>
                    <a:pt x="767473" y="2942244"/>
                  </a:lnTo>
                  <a:lnTo>
                    <a:pt x="769378" y="2929870"/>
                  </a:lnTo>
                  <a:lnTo>
                    <a:pt x="770330" y="2916861"/>
                  </a:lnTo>
                  <a:lnTo>
                    <a:pt x="770965" y="2903852"/>
                  </a:lnTo>
                  <a:lnTo>
                    <a:pt x="770647" y="2890843"/>
                  </a:lnTo>
                  <a:lnTo>
                    <a:pt x="770013" y="2877834"/>
                  </a:lnTo>
                  <a:lnTo>
                    <a:pt x="768426" y="2864507"/>
                  </a:lnTo>
                  <a:lnTo>
                    <a:pt x="766521" y="2851816"/>
                  </a:lnTo>
                  <a:lnTo>
                    <a:pt x="763982" y="2839441"/>
                  </a:lnTo>
                  <a:lnTo>
                    <a:pt x="760808" y="2827067"/>
                  </a:lnTo>
                  <a:lnTo>
                    <a:pt x="756682" y="2814692"/>
                  </a:lnTo>
                  <a:lnTo>
                    <a:pt x="752238" y="2802953"/>
                  </a:lnTo>
                  <a:lnTo>
                    <a:pt x="747160" y="2791530"/>
                  </a:lnTo>
                  <a:lnTo>
                    <a:pt x="741764" y="2780108"/>
                  </a:lnTo>
                  <a:lnTo>
                    <a:pt x="735416" y="2769637"/>
                  </a:lnTo>
                  <a:lnTo>
                    <a:pt x="729068" y="2759166"/>
                  </a:lnTo>
                  <a:lnTo>
                    <a:pt x="722086" y="2749013"/>
                  </a:lnTo>
                  <a:lnTo>
                    <a:pt x="714468" y="2739177"/>
                  </a:lnTo>
                  <a:lnTo>
                    <a:pt x="706533" y="2729658"/>
                  </a:lnTo>
                  <a:lnTo>
                    <a:pt x="697964" y="2720774"/>
                  </a:lnTo>
                  <a:lnTo>
                    <a:pt x="689394" y="2712207"/>
                  </a:lnTo>
                  <a:lnTo>
                    <a:pt x="680189" y="2704275"/>
                  </a:lnTo>
                  <a:lnTo>
                    <a:pt x="670350" y="2696342"/>
                  </a:lnTo>
                  <a:lnTo>
                    <a:pt x="660511" y="2689362"/>
                  </a:lnTo>
                  <a:lnTo>
                    <a:pt x="650037" y="2682382"/>
                  </a:lnTo>
                  <a:lnTo>
                    <a:pt x="639563" y="2676353"/>
                  </a:lnTo>
                  <a:lnTo>
                    <a:pt x="628771" y="2670324"/>
                  </a:lnTo>
                  <a:lnTo>
                    <a:pt x="617662" y="2665248"/>
                  </a:lnTo>
                  <a:lnTo>
                    <a:pt x="606236" y="2660171"/>
                  </a:lnTo>
                  <a:lnTo>
                    <a:pt x="594175" y="2656364"/>
                  </a:lnTo>
                  <a:lnTo>
                    <a:pt x="582431" y="2652873"/>
                  </a:lnTo>
                  <a:lnTo>
                    <a:pt x="570053" y="2650018"/>
                  </a:lnTo>
                  <a:lnTo>
                    <a:pt x="557992" y="2647479"/>
                  </a:lnTo>
                  <a:lnTo>
                    <a:pt x="545296" y="2645576"/>
                  </a:lnTo>
                  <a:lnTo>
                    <a:pt x="532600" y="2644306"/>
                  </a:lnTo>
                  <a:lnTo>
                    <a:pt x="519587" y="2643989"/>
                  </a:lnTo>
                  <a:lnTo>
                    <a:pt x="506574" y="2643989"/>
                  </a:lnTo>
                  <a:close/>
                  <a:moveTo>
                    <a:pt x="552279" y="2413000"/>
                  </a:moveTo>
                  <a:lnTo>
                    <a:pt x="560214" y="2505650"/>
                  </a:lnTo>
                  <a:lnTo>
                    <a:pt x="569736" y="2506602"/>
                  </a:lnTo>
                  <a:lnTo>
                    <a:pt x="578940" y="2508188"/>
                  </a:lnTo>
                  <a:lnTo>
                    <a:pt x="588779" y="2510092"/>
                  </a:lnTo>
                  <a:lnTo>
                    <a:pt x="597984" y="2511678"/>
                  </a:lnTo>
                  <a:lnTo>
                    <a:pt x="607506" y="2513582"/>
                  </a:lnTo>
                  <a:lnTo>
                    <a:pt x="617028" y="2516120"/>
                  </a:lnTo>
                  <a:lnTo>
                    <a:pt x="626232" y="2518976"/>
                  </a:lnTo>
                  <a:lnTo>
                    <a:pt x="635119" y="2521514"/>
                  </a:lnTo>
                  <a:lnTo>
                    <a:pt x="644006" y="2524370"/>
                  </a:lnTo>
                  <a:lnTo>
                    <a:pt x="653211" y="2527860"/>
                  </a:lnTo>
                  <a:lnTo>
                    <a:pt x="661780" y="2531033"/>
                  </a:lnTo>
                  <a:lnTo>
                    <a:pt x="670668" y="2534841"/>
                  </a:lnTo>
                  <a:lnTo>
                    <a:pt x="679237" y="2538648"/>
                  </a:lnTo>
                  <a:lnTo>
                    <a:pt x="687807" y="2542773"/>
                  </a:lnTo>
                  <a:lnTo>
                    <a:pt x="696377" y="2547215"/>
                  </a:lnTo>
                  <a:lnTo>
                    <a:pt x="704629" y="2551657"/>
                  </a:lnTo>
                  <a:lnTo>
                    <a:pt x="764299" y="2480266"/>
                  </a:lnTo>
                  <a:lnTo>
                    <a:pt x="884275" y="2581165"/>
                  </a:lnTo>
                  <a:lnTo>
                    <a:pt x="824922" y="2651921"/>
                  </a:lnTo>
                  <a:lnTo>
                    <a:pt x="830953" y="2659219"/>
                  </a:lnTo>
                  <a:lnTo>
                    <a:pt x="836348" y="2666517"/>
                  </a:lnTo>
                  <a:lnTo>
                    <a:pt x="842062" y="2674449"/>
                  </a:lnTo>
                  <a:lnTo>
                    <a:pt x="847140" y="2682382"/>
                  </a:lnTo>
                  <a:lnTo>
                    <a:pt x="852536" y="2690314"/>
                  </a:lnTo>
                  <a:lnTo>
                    <a:pt x="857297" y="2698563"/>
                  </a:lnTo>
                  <a:lnTo>
                    <a:pt x="862057" y="2706813"/>
                  </a:lnTo>
                  <a:lnTo>
                    <a:pt x="866501" y="2715380"/>
                  </a:lnTo>
                  <a:lnTo>
                    <a:pt x="870945" y="2723947"/>
                  </a:lnTo>
                  <a:lnTo>
                    <a:pt x="875071" y="2732514"/>
                  </a:lnTo>
                  <a:lnTo>
                    <a:pt x="879197" y="2741398"/>
                  </a:lnTo>
                  <a:lnTo>
                    <a:pt x="883006" y="2750282"/>
                  </a:lnTo>
                  <a:lnTo>
                    <a:pt x="886497" y="2759166"/>
                  </a:lnTo>
                  <a:lnTo>
                    <a:pt x="889671" y="2768050"/>
                  </a:lnTo>
                  <a:lnTo>
                    <a:pt x="892845" y="2777252"/>
                  </a:lnTo>
                  <a:lnTo>
                    <a:pt x="896019" y="2786453"/>
                  </a:lnTo>
                  <a:lnTo>
                    <a:pt x="986794" y="2779156"/>
                  </a:lnTo>
                  <a:lnTo>
                    <a:pt x="1000125" y="2934629"/>
                  </a:lnTo>
                  <a:lnTo>
                    <a:pt x="909667" y="2942879"/>
                  </a:lnTo>
                  <a:lnTo>
                    <a:pt x="908397" y="2952397"/>
                  </a:lnTo>
                  <a:lnTo>
                    <a:pt x="907128" y="2962233"/>
                  </a:lnTo>
                  <a:lnTo>
                    <a:pt x="905541" y="2971752"/>
                  </a:lnTo>
                  <a:lnTo>
                    <a:pt x="903636" y="2981588"/>
                  </a:lnTo>
                  <a:lnTo>
                    <a:pt x="901415" y="2990790"/>
                  </a:lnTo>
                  <a:lnTo>
                    <a:pt x="899193" y="3000309"/>
                  </a:lnTo>
                  <a:lnTo>
                    <a:pt x="896654" y="3009827"/>
                  </a:lnTo>
                  <a:lnTo>
                    <a:pt x="893797" y="3019029"/>
                  </a:lnTo>
                  <a:lnTo>
                    <a:pt x="890623" y="3027913"/>
                  </a:lnTo>
                  <a:lnTo>
                    <a:pt x="887449" y="3036797"/>
                  </a:lnTo>
                  <a:lnTo>
                    <a:pt x="883958" y="3045999"/>
                  </a:lnTo>
                  <a:lnTo>
                    <a:pt x="880149" y="3054566"/>
                  </a:lnTo>
                  <a:lnTo>
                    <a:pt x="876658" y="3063450"/>
                  </a:lnTo>
                  <a:lnTo>
                    <a:pt x="872532" y="3072017"/>
                  </a:lnTo>
                  <a:lnTo>
                    <a:pt x="868088" y="3080584"/>
                  </a:lnTo>
                  <a:lnTo>
                    <a:pt x="863644" y="3089150"/>
                  </a:lnTo>
                  <a:lnTo>
                    <a:pt x="933154" y="3147532"/>
                  </a:lnTo>
                  <a:lnTo>
                    <a:pt x="831905" y="3267151"/>
                  </a:lnTo>
                  <a:lnTo>
                    <a:pt x="763347" y="3209404"/>
                  </a:lnTo>
                  <a:lnTo>
                    <a:pt x="755730" y="3215433"/>
                  </a:lnTo>
                  <a:lnTo>
                    <a:pt x="748112" y="3221144"/>
                  </a:lnTo>
                  <a:lnTo>
                    <a:pt x="740177" y="3226538"/>
                  </a:lnTo>
                  <a:lnTo>
                    <a:pt x="732560" y="3231615"/>
                  </a:lnTo>
                  <a:lnTo>
                    <a:pt x="724307" y="3237009"/>
                  </a:lnTo>
                  <a:lnTo>
                    <a:pt x="716055" y="3242085"/>
                  </a:lnTo>
                  <a:lnTo>
                    <a:pt x="707485" y="3246527"/>
                  </a:lnTo>
                  <a:lnTo>
                    <a:pt x="698916" y="3251287"/>
                  </a:lnTo>
                  <a:lnTo>
                    <a:pt x="690346" y="3256046"/>
                  </a:lnTo>
                  <a:lnTo>
                    <a:pt x="681459" y="3259854"/>
                  </a:lnTo>
                  <a:lnTo>
                    <a:pt x="672572" y="3263979"/>
                  </a:lnTo>
                  <a:lnTo>
                    <a:pt x="663685" y="3267786"/>
                  </a:lnTo>
                  <a:lnTo>
                    <a:pt x="654480" y="3271276"/>
                  </a:lnTo>
                  <a:lnTo>
                    <a:pt x="645593" y="3274449"/>
                  </a:lnTo>
                  <a:lnTo>
                    <a:pt x="635754" y="3277305"/>
                  </a:lnTo>
                  <a:lnTo>
                    <a:pt x="626549" y="3280478"/>
                  </a:lnTo>
                  <a:lnTo>
                    <a:pt x="634484" y="3369637"/>
                  </a:lnTo>
                  <a:lnTo>
                    <a:pt x="478008" y="3382963"/>
                  </a:lnTo>
                  <a:lnTo>
                    <a:pt x="470390" y="3293804"/>
                  </a:lnTo>
                  <a:lnTo>
                    <a:pt x="460551" y="3292535"/>
                  </a:lnTo>
                  <a:lnTo>
                    <a:pt x="451029" y="3291266"/>
                  </a:lnTo>
                  <a:lnTo>
                    <a:pt x="441190" y="3289362"/>
                  </a:lnTo>
                  <a:lnTo>
                    <a:pt x="431668" y="3287458"/>
                  </a:lnTo>
                  <a:lnTo>
                    <a:pt x="421829" y="3285237"/>
                  </a:lnTo>
                  <a:lnTo>
                    <a:pt x="412624" y="3283016"/>
                  </a:lnTo>
                  <a:lnTo>
                    <a:pt x="403420" y="3280478"/>
                  </a:lnTo>
                  <a:lnTo>
                    <a:pt x="394215" y="3277305"/>
                  </a:lnTo>
                  <a:lnTo>
                    <a:pt x="384693" y="3274449"/>
                  </a:lnTo>
                  <a:lnTo>
                    <a:pt x="375806" y="3271276"/>
                  </a:lnTo>
                  <a:lnTo>
                    <a:pt x="366919" y="3267786"/>
                  </a:lnTo>
                  <a:lnTo>
                    <a:pt x="358032" y="3263979"/>
                  </a:lnTo>
                  <a:lnTo>
                    <a:pt x="349145" y="3259854"/>
                  </a:lnTo>
                  <a:lnTo>
                    <a:pt x="340575" y="3256046"/>
                  </a:lnTo>
                  <a:lnTo>
                    <a:pt x="332006" y="3251921"/>
                  </a:lnTo>
                  <a:lnTo>
                    <a:pt x="323436" y="3246845"/>
                  </a:lnTo>
                  <a:lnTo>
                    <a:pt x="265987" y="3315697"/>
                  </a:lnTo>
                  <a:lnTo>
                    <a:pt x="146012" y="3214798"/>
                  </a:lnTo>
                  <a:lnTo>
                    <a:pt x="204412" y="3145628"/>
                  </a:lnTo>
                  <a:lnTo>
                    <a:pt x="198382" y="3138331"/>
                  </a:lnTo>
                  <a:lnTo>
                    <a:pt x="192669" y="3130398"/>
                  </a:lnTo>
                  <a:lnTo>
                    <a:pt x="187273" y="3122466"/>
                  </a:lnTo>
                  <a:lnTo>
                    <a:pt x="181877" y="3114851"/>
                  </a:lnTo>
                  <a:lnTo>
                    <a:pt x="176799" y="3106602"/>
                  </a:lnTo>
                  <a:lnTo>
                    <a:pt x="172038" y="3098352"/>
                  </a:lnTo>
                  <a:lnTo>
                    <a:pt x="167277" y="3089785"/>
                  </a:lnTo>
                  <a:lnTo>
                    <a:pt x="162834" y="3081853"/>
                  </a:lnTo>
                  <a:lnTo>
                    <a:pt x="158390" y="3072969"/>
                  </a:lnTo>
                  <a:lnTo>
                    <a:pt x="154264" y="3064402"/>
                  </a:lnTo>
                  <a:lnTo>
                    <a:pt x="150455" y="3055517"/>
                  </a:lnTo>
                  <a:lnTo>
                    <a:pt x="146646" y="3046633"/>
                  </a:lnTo>
                  <a:lnTo>
                    <a:pt x="143155" y="3037114"/>
                  </a:lnTo>
                  <a:lnTo>
                    <a:pt x="139664" y="3028230"/>
                  </a:lnTo>
                  <a:lnTo>
                    <a:pt x="136807" y="3018711"/>
                  </a:lnTo>
                  <a:lnTo>
                    <a:pt x="133633" y="3009193"/>
                  </a:lnTo>
                  <a:lnTo>
                    <a:pt x="43175" y="3017125"/>
                  </a:lnTo>
                  <a:lnTo>
                    <a:pt x="30162" y="2861334"/>
                  </a:lnTo>
                  <a:lnTo>
                    <a:pt x="121255" y="2853402"/>
                  </a:lnTo>
                  <a:lnTo>
                    <a:pt x="122207" y="2843249"/>
                  </a:lnTo>
                  <a:lnTo>
                    <a:pt x="123794" y="2833730"/>
                  </a:lnTo>
                  <a:lnTo>
                    <a:pt x="125698" y="2824529"/>
                  </a:lnTo>
                  <a:lnTo>
                    <a:pt x="127285" y="2814692"/>
                  </a:lnTo>
                  <a:lnTo>
                    <a:pt x="129824" y="2805491"/>
                  </a:lnTo>
                  <a:lnTo>
                    <a:pt x="132046" y="2796290"/>
                  </a:lnTo>
                  <a:lnTo>
                    <a:pt x="134903" y="2787088"/>
                  </a:lnTo>
                  <a:lnTo>
                    <a:pt x="137442" y="2777569"/>
                  </a:lnTo>
                  <a:lnTo>
                    <a:pt x="140298" y="2768685"/>
                  </a:lnTo>
                  <a:lnTo>
                    <a:pt x="143790" y="2759801"/>
                  </a:lnTo>
                  <a:lnTo>
                    <a:pt x="147598" y="2750917"/>
                  </a:lnTo>
                  <a:lnTo>
                    <a:pt x="151090" y="2742032"/>
                  </a:lnTo>
                  <a:lnTo>
                    <a:pt x="154899" y="2733466"/>
                  </a:lnTo>
                  <a:lnTo>
                    <a:pt x="159025" y="2724899"/>
                  </a:lnTo>
                  <a:lnTo>
                    <a:pt x="167912" y="2707765"/>
                  </a:lnTo>
                  <a:lnTo>
                    <a:pt x="97450" y="2648749"/>
                  </a:lnTo>
                  <a:lnTo>
                    <a:pt x="198382" y="2528812"/>
                  </a:lnTo>
                  <a:lnTo>
                    <a:pt x="269161" y="2588780"/>
                  </a:lnTo>
                  <a:lnTo>
                    <a:pt x="284079" y="2577675"/>
                  </a:lnTo>
                  <a:lnTo>
                    <a:pt x="299631" y="2566887"/>
                  </a:lnTo>
                  <a:lnTo>
                    <a:pt x="307884" y="2561493"/>
                  </a:lnTo>
                  <a:lnTo>
                    <a:pt x="315819" y="2556734"/>
                  </a:lnTo>
                  <a:lnTo>
                    <a:pt x="324388" y="2552292"/>
                  </a:lnTo>
                  <a:lnTo>
                    <a:pt x="332323" y="2547532"/>
                  </a:lnTo>
                  <a:lnTo>
                    <a:pt x="340893" y="2543407"/>
                  </a:lnTo>
                  <a:lnTo>
                    <a:pt x="349463" y="2539283"/>
                  </a:lnTo>
                  <a:lnTo>
                    <a:pt x="358350" y="2535158"/>
                  </a:lnTo>
                  <a:lnTo>
                    <a:pt x="367237" y="2531350"/>
                  </a:lnTo>
                  <a:lnTo>
                    <a:pt x="376124" y="2528177"/>
                  </a:lnTo>
                  <a:lnTo>
                    <a:pt x="385646" y="2524687"/>
                  </a:lnTo>
                  <a:lnTo>
                    <a:pt x="394533" y="2521832"/>
                  </a:lnTo>
                  <a:lnTo>
                    <a:pt x="403737" y="2518976"/>
                  </a:lnTo>
                  <a:lnTo>
                    <a:pt x="396120" y="2426327"/>
                  </a:lnTo>
                  <a:lnTo>
                    <a:pt x="552279" y="2413000"/>
                  </a:lnTo>
                  <a:close/>
                  <a:moveTo>
                    <a:pt x="1753153" y="2246313"/>
                  </a:moveTo>
                  <a:lnTo>
                    <a:pt x="1813988" y="2246313"/>
                  </a:lnTo>
                  <a:lnTo>
                    <a:pt x="1817474" y="2246631"/>
                  </a:lnTo>
                  <a:lnTo>
                    <a:pt x="1820959" y="2247583"/>
                  </a:lnTo>
                  <a:lnTo>
                    <a:pt x="1823811" y="2248536"/>
                  </a:lnTo>
                  <a:lnTo>
                    <a:pt x="1826346" y="2250441"/>
                  </a:lnTo>
                  <a:lnTo>
                    <a:pt x="1828564" y="2252346"/>
                  </a:lnTo>
                  <a:lnTo>
                    <a:pt x="1830148" y="2254886"/>
                  </a:lnTo>
                  <a:lnTo>
                    <a:pt x="1831415" y="2257426"/>
                  </a:lnTo>
                  <a:lnTo>
                    <a:pt x="1831732" y="2259966"/>
                  </a:lnTo>
                  <a:lnTo>
                    <a:pt x="1831732" y="2310766"/>
                  </a:lnTo>
                  <a:lnTo>
                    <a:pt x="1842188" y="2312036"/>
                  </a:lnTo>
                  <a:lnTo>
                    <a:pt x="1852011" y="2313623"/>
                  </a:lnTo>
                  <a:lnTo>
                    <a:pt x="1862467" y="2315528"/>
                  </a:lnTo>
                  <a:lnTo>
                    <a:pt x="1871973" y="2317751"/>
                  </a:lnTo>
                  <a:lnTo>
                    <a:pt x="1880528" y="2319973"/>
                  </a:lnTo>
                  <a:lnTo>
                    <a:pt x="1889400" y="2322513"/>
                  </a:lnTo>
                  <a:lnTo>
                    <a:pt x="1897955" y="2325371"/>
                  </a:lnTo>
                  <a:lnTo>
                    <a:pt x="1907460" y="2328863"/>
                  </a:lnTo>
                  <a:lnTo>
                    <a:pt x="1916332" y="2332673"/>
                  </a:lnTo>
                  <a:lnTo>
                    <a:pt x="1925204" y="2336801"/>
                  </a:lnTo>
                  <a:lnTo>
                    <a:pt x="1934393" y="2341246"/>
                  </a:lnTo>
                  <a:lnTo>
                    <a:pt x="1942948" y="2345691"/>
                  </a:lnTo>
                  <a:lnTo>
                    <a:pt x="1951503" y="2350771"/>
                  </a:lnTo>
                  <a:lnTo>
                    <a:pt x="1960058" y="2355851"/>
                  </a:lnTo>
                  <a:lnTo>
                    <a:pt x="1967662" y="2361566"/>
                  </a:lnTo>
                  <a:lnTo>
                    <a:pt x="1975267" y="2367281"/>
                  </a:lnTo>
                  <a:lnTo>
                    <a:pt x="1982238" y="2372996"/>
                  </a:lnTo>
                  <a:lnTo>
                    <a:pt x="1988575" y="2379346"/>
                  </a:lnTo>
                  <a:lnTo>
                    <a:pt x="1994278" y="2385378"/>
                  </a:lnTo>
                  <a:lnTo>
                    <a:pt x="1999665" y="2392046"/>
                  </a:lnTo>
                  <a:lnTo>
                    <a:pt x="2002199" y="2396491"/>
                  </a:lnTo>
                  <a:lnTo>
                    <a:pt x="2004100" y="2401253"/>
                  </a:lnTo>
                  <a:lnTo>
                    <a:pt x="2005051" y="2406016"/>
                  </a:lnTo>
                  <a:lnTo>
                    <a:pt x="2005685" y="2411413"/>
                  </a:lnTo>
                  <a:lnTo>
                    <a:pt x="2005051" y="2416493"/>
                  </a:lnTo>
                  <a:lnTo>
                    <a:pt x="2003784" y="2421891"/>
                  </a:lnTo>
                  <a:lnTo>
                    <a:pt x="2001566" y="2427288"/>
                  </a:lnTo>
                  <a:lnTo>
                    <a:pt x="1998397" y="2432368"/>
                  </a:lnTo>
                  <a:lnTo>
                    <a:pt x="1996179" y="2435543"/>
                  </a:lnTo>
                  <a:lnTo>
                    <a:pt x="1993961" y="2438401"/>
                  </a:lnTo>
                  <a:lnTo>
                    <a:pt x="1991426" y="2441576"/>
                  </a:lnTo>
                  <a:lnTo>
                    <a:pt x="1988575" y="2444433"/>
                  </a:lnTo>
                  <a:lnTo>
                    <a:pt x="1985406" y="2447291"/>
                  </a:lnTo>
                  <a:lnTo>
                    <a:pt x="1982238" y="2449831"/>
                  </a:lnTo>
                  <a:lnTo>
                    <a:pt x="1978435" y="2452688"/>
                  </a:lnTo>
                  <a:lnTo>
                    <a:pt x="1974633" y="2454911"/>
                  </a:lnTo>
                  <a:lnTo>
                    <a:pt x="1971148" y="2457133"/>
                  </a:lnTo>
                  <a:lnTo>
                    <a:pt x="1967029" y="2459038"/>
                  </a:lnTo>
                  <a:lnTo>
                    <a:pt x="1962910" y="2460626"/>
                  </a:lnTo>
                  <a:lnTo>
                    <a:pt x="1958790" y="2462213"/>
                  </a:lnTo>
                  <a:lnTo>
                    <a:pt x="1954671" y="2463483"/>
                  </a:lnTo>
                  <a:lnTo>
                    <a:pt x="1950235" y="2464118"/>
                  </a:lnTo>
                  <a:lnTo>
                    <a:pt x="1945799" y="2464753"/>
                  </a:lnTo>
                  <a:lnTo>
                    <a:pt x="1941364" y="2464753"/>
                  </a:lnTo>
                  <a:lnTo>
                    <a:pt x="1936294" y="2464753"/>
                  </a:lnTo>
                  <a:lnTo>
                    <a:pt x="1931541" y="2464118"/>
                  </a:lnTo>
                  <a:lnTo>
                    <a:pt x="1926471" y="2462531"/>
                  </a:lnTo>
                  <a:lnTo>
                    <a:pt x="1922035" y="2460626"/>
                  </a:lnTo>
                  <a:lnTo>
                    <a:pt x="1917916" y="2458403"/>
                  </a:lnTo>
                  <a:lnTo>
                    <a:pt x="1914431" y="2455546"/>
                  </a:lnTo>
                  <a:lnTo>
                    <a:pt x="1910946" y="2452688"/>
                  </a:lnTo>
                  <a:lnTo>
                    <a:pt x="1908094" y="2448878"/>
                  </a:lnTo>
                  <a:lnTo>
                    <a:pt x="1904925" y="2445068"/>
                  </a:lnTo>
                  <a:lnTo>
                    <a:pt x="1903341" y="2443798"/>
                  </a:lnTo>
                  <a:lnTo>
                    <a:pt x="1897004" y="2438401"/>
                  </a:lnTo>
                  <a:lnTo>
                    <a:pt x="1890667" y="2433638"/>
                  </a:lnTo>
                  <a:lnTo>
                    <a:pt x="1883696" y="2429193"/>
                  </a:lnTo>
                  <a:lnTo>
                    <a:pt x="1876092" y="2424431"/>
                  </a:lnTo>
                  <a:lnTo>
                    <a:pt x="1868804" y="2419986"/>
                  </a:lnTo>
                  <a:lnTo>
                    <a:pt x="1861200" y="2415858"/>
                  </a:lnTo>
                  <a:lnTo>
                    <a:pt x="1853912" y="2412366"/>
                  </a:lnTo>
                  <a:lnTo>
                    <a:pt x="1847258" y="2409508"/>
                  </a:lnTo>
                  <a:lnTo>
                    <a:pt x="1840921" y="2407286"/>
                  </a:lnTo>
                  <a:lnTo>
                    <a:pt x="1834267" y="2405381"/>
                  </a:lnTo>
                  <a:lnTo>
                    <a:pt x="1827296" y="2403793"/>
                  </a:lnTo>
                  <a:lnTo>
                    <a:pt x="1820642" y="2402523"/>
                  </a:lnTo>
                  <a:lnTo>
                    <a:pt x="1813355" y="2401253"/>
                  </a:lnTo>
                  <a:lnTo>
                    <a:pt x="1806384" y="2400301"/>
                  </a:lnTo>
                  <a:lnTo>
                    <a:pt x="1799730" y="2399666"/>
                  </a:lnTo>
                  <a:lnTo>
                    <a:pt x="1792759" y="2399348"/>
                  </a:lnTo>
                  <a:lnTo>
                    <a:pt x="1786105" y="2399031"/>
                  </a:lnTo>
                  <a:lnTo>
                    <a:pt x="1776917" y="2399348"/>
                  </a:lnTo>
                  <a:lnTo>
                    <a:pt x="1767094" y="2400301"/>
                  </a:lnTo>
                  <a:lnTo>
                    <a:pt x="1756321" y="2401571"/>
                  </a:lnTo>
                  <a:lnTo>
                    <a:pt x="1745548" y="2404428"/>
                  </a:lnTo>
                  <a:lnTo>
                    <a:pt x="1740162" y="2405698"/>
                  </a:lnTo>
                  <a:lnTo>
                    <a:pt x="1734458" y="2407603"/>
                  </a:lnTo>
                  <a:lnTo>
                    <a:pt x="1729072" y="2409826"/>
                  </a:lnTo>
                  <a:lnTo>
                    <a:pt x="1723368" y="2412048"/>
                  </a:lnTo>
                  <a:lnTo>
                    <a:pt x="1717982" y="2414906"/>
                  </a:lnTo>
                  <a:lnTo>
                    <a:pt x="1712279" y="2418081"/>
                  </a:lnTo>
                  <a:lnTo>
                    <a:pt x="1706575" y="2421256"/>
                  </a:lnTo>
                  <a:lnTo>
                    <a:pt x="1701506" y="2425383"/>
                  </a:lnTo>
                  <a:lnTo>
                    <a:pt x="1698337" y="2427923"/>
                  </a:lnTo>
                  <a:lnTo>
                    <a:pt x="1695168" y="2431416"/>
                  </a:lnTo>
                  <a:lnTo>
                    <a:pt x="1692634" y="2434908"/>
                  </a:lnTo>
                  <a:lnTo>
                    <a:pt x="1690415" y="2438401"/>
                  </a:lnTo>
                  <a:lnTo>
                    <a:pt x="1688514" y="2442211"/>
                  </a:lnTo>
                  <a:lnTo>
                    <a:pt x="1686930" y="2446338"/>
                  </a:lnTo>
                  <a:lnTo>
                    <a:pt x="1686296" y="2450783"/>
                  </a:lnTo>
                  <a:lnTo>
                    <a:pt x="1685662" y="2455228"/>
                  </a:lnTo>
                  <a:lnTo>
                    <a:pt x="1685346" y="2459673"/>
                  </a:lnTo>
                  <a:lnTo>
                    <a:pt x="1685346" y="2464118"/>
                  </a:lnTo>
                  <a:lnTo>
                    <a:pt x="1685662" y="2468563"/>
                  </a:lnTo>
                  <a:lnTo>
                    <a:pt x="1686296" y="2473008"/>
                  </a:lnTo>
                  <a:lnTo>
                    <a:pt x="1687880" y="2477136"/>
                  </a:lnTo>
                  <a:lnTo>
                    <a:pt x="1689148" y="2481581"/>
                  </a:lnTo>
                  <a:lnTo>
                    <a:pt x="1691366" y="2485708"/>
                  </a:lnTo>
                  <a:lnTo>
                    <a:pt x="1693584" y="2489518"/>
                  </a:lnTo>
                  <a:lnTo>
                    <a:pt x="1698654" y="2495233"/>
                  </a:lnTo>
                  <a:lnTo>
                    <a:pt x="1703723" y="2500631"/>
                  </a:lnTo>
                  <a:lnTo>
                    <a:pt x="1709427" y="2505076"/>
                  </a:lnTo>
                  <a:lnTo>
                    <a:pt x="1715130" y="2508568"/>
                  </a:lnTo>
                  <a:lnTo>
                    <a:pt x="1721784" y="2512378"/>
                  </a:lnTo>
                  <a:lnTo>
                    <a:pt x="1729389" y="2515871"/>
                  </a:lnTo>
                  <a:lnTo>
                    <a:pt x="1745865" y="2522538"/>
                  </a:lnTo>
                  <a:lnTo>
                    <a:pt x="1750618" y="2524443"/>
                  </a:lnTo>
                  <a:lnTo>
                    <a:pt x="1778501" y="2534603"/>
                  </a:lnTo>
                  <a:lnTo>
                    <a:pt x="1797829" y="2542223"/>
                  </a:lnTo>
                  <a:lnTo>
                    <a:pt x="1816523" y="2549208"/>
                  </a:lnTo>
                  <a:lnTo>
                    <a:pt x="1827613" y="2553336"/>
                  </a:lnTo>
                  <a:lnTo>
                    <a:pt x="1854546" y="2562861"/>
                  </a:lnTo>
                  <a:lnTo>
                    <a:pt x="1868804" y="2568258"/>
                  </a:lnTo>
                  <a:lnTo>
                    <a:pt x="1882746" y="2573656"/>
                  </a:lnTo>
                  <a:lnTo>
                    <a:pt x="1897004" y="2579688"/>
                  </a:lnTo>
                  <a:lnTo>
                    <a:pt x="1911262" y="2585721"/>
                  </a:lnTo>
                  <a:lnTo>
                    <a:pt x="1925204" y="2592388"/>
                  </a:lnTo>
                  <a:lnTo>
                    <a:pt x="1938512" y="2599373"/>
                  </a:lnTo>
                  <a:lnTo>
                    <a:pt x="1951503" y="2606676"/>
                  </a:lnTo>
                  <a:lnTo>
                    <a:pt x="1964177" y="2614613"/>
                  </a:lnTo>
                  <a:lnTo>
                    <a:pt x="1969563" y="2618741"/>
                  </a:lnTo>
                  <a:lnTo>
                    <a:pt x="1975584" y="2622868"/>
                  </a:lnTo>
                  <a:lnTo>
                    <a:pt x="1980653" y="2627313"/>
                  </a:lnTo>
                  <a:lnTo>
                    <a:pt x="1986040" y="2631758"/>
                  </a:lnTo>
                  <a:lnTo>
                    <a:pt x="1990793" y="2636203"/>
                  </a:lnTo>
                  <a:lnTo>
                    <a:pt x="1995229" y="2640966"/>
                  </a:lnTo>
                  <a:lnTo>
                    <a:pt x="1999665" y="2645728"/>
                  </a:lnTo>
                  <a:lnTo>
                    <a:pt x="2003467" y="2651126"/>
                  </a:lnTo>
                  <a:lnTo>
                    <a:pt x="2006952" y="2656206"/>
                  </a:lnTo>
                  <a:lnTo>
                    <a:pt x="2010438" y="2661286"/>
                  </a:lnTo>
                  <a:lnTo>
                    <a:pt x="2012972" y="2667001"/>
                  </a:lnTo>
                  <a:lnTo>
                    <a:pt x="2015507" y="2672398"/>
                  </a:lnTo>
                  <a:lnTo>
                    <a:pt x="2017408" y="2677796"/>
                  </a:lnTo>
                  <a:lnTo>
                    <a:pt x="2019309" y="2682876"/>
                  </a:lnTo>
                  <a:lnTo>
                    <a:pt x="2020260" y="2688273"/>
                  </a:lnTo>
                  <a:lnTo>
                    <a:pt x="2021844" y="2693671"/>
                  </a:lnTo>
                  <a:lnTo>
                    <a:pt x="2022478" y="2699068"/>
                  </a:lnTo>
                  <a:lnTo>
                    <a:pt x="2023429" y="2704148"/>
                  </a:lnTo>
                  <a:lnTo>
                    <a:pt x="2023745" y="2709546"/>
                  </a:lnTo>
                  <a:lnTo>
                    <a:pt x="2024062" y="2714943"/>
                  </a:lnTo>
                  <a:lnTo>
                    <a:pt x="2024062" y="2720023"/>
                  </a:lnTo>
                  <a:lnTo>
                    <a:pt x="2024062" y="2725738"/>
                  </a:lnTo>
                  <a:lnTo>
                    <a:pt x="2023429" y="2730818"/>
                  </a:lnTo>
                  <a:lnTo>
                    <a:pt x="2022478" y="2736216"/>
                  </a:lnTo>
                  <a:lnTo>
                    <a:pt x="2021844" y="2741296"/>
                  </a:lnTo>
                  <a:lnTo>
                    <a:pt x="2020894" y="2746376"/>
                  </a:lnTo>
                  <a:lnTo>
                    <a:pt x="2019309" y="2751773"/>
                  </a:lnTo>
                  <a:lnTo>
                    <a:pt x="2017725" y="2756853"/>
                  </a:lnTo>
                  <a:lnTo>
                    <a:pt x="2014240" y="2767331"/>
                  </a:lnTo>
                  <a:lnTo>
                    <a:pt x="2009170" y="2777173"/>
                  </a:lnTo>
                  <a:lnTo>
                    <a:pt x="2004100" y="2787016"/>
                  </a:lnTo>
                  <a:lnTo>
                    <a:pt x="1997763" y="2796223"/>
                  </a:lnTo>
                  <a:lnTo>
                    <a:pt x="1990476" y="2805431"/>
                  </a:lnTo>
                  <a:lnTo>
                    <a:pt x="1982554" y="2814003"/>
                  </a:lnTo>
                  <a:lnTo>
                    <a:pt x="1973683" y="2822576"/>
                  </a:lnTo>
                  <a:lnTo>
                    <a:pt x="1964177" y="2830513"/>
                  </a:lnTo>
                  <a:lnTo>
                    <a:pt x="1958474" y="2834641"/>
                  </a:lnTo>
                  <a:lnTo>
                    <a:pt x="1952137" y="2838768"/>
                  </a:lnTo>
                  <a:lnTo>
                    <a:pt x="1945799" y="2842261"/>
                  </a:lnTo>
                  <a:lnTo>
                    <a:pt x="1938829" y="2845753"/>
                  </a:lnTo>
                  <a:lnTo>
                    <a:pt x="1931541" y="2848928"/>
                  </a:lnTo>
                  <a:lnTo>
                    <a:pt x="1923937" y="2852421"/>
                  </a:lnTo>
                  <a:lnTo>
                    <a:pt x="1915698" y="2854961"/>
                  </a:lnTo>
                  <a:lnTo>
                    <a:pt x="1907777" y="2857818"/>
                  </a:lnTo>
                  <a:lnTo>
                    <a:pt x="1899222" y="2860041"/>
                  </a:lnTo>
                  <a:lnTo>
                    <a:pt x="1890350" y="2862263"/>
                  </a:lnTo>
                  <a:lnTo>
                    <a:pt x="1880845" y="2864486"/>
                  </a:lnTo>
                  <a:lnTo>
                    <a:pt x="1871656" y="2866391"/>
                  </a:lnTo>
                  <a:lnTo>
                    <a:pt x="1862150" y="2867978"/>
                  </a:lnTo>
                  <a:lnTo>
                    <a:pt x="1852011" y="2869566"/>
                  </a:lnTo>
                  <a:lnTo>
                    <a:pt x="1842188" y="2870201"/>
                  </a:lnTo>
                  <a:lnTo>
                    <a:pt x="1831732" y="2871471"/>
                  </a:lnTo>
                  <a:lnTo>
                    <a:pt x="1831732" y="2918143"/>
                  </a:lnTo>
                  <a:lnTo>
                    <a:pt x="1831415" y="2921001"/>
                  </a:lnTo>
                  <a:lnTo>
                    <a:pt x="1830148" y="2923858"/>
                  </a:lnTo>
                  <a:lnTo>
                    <a:pt x="1828564" y="2926081"/>
                  </a:lnTo>
                  <a:lnTo>
                    <a:pt x="1826346" y="2928303"/>
                  </a:lnTo>
                  <a:lnTo>
                    <a:pt x="1823811" y="2929573"/>
                  </a:lnTo>
                  <a:lnTo>
                    <a:pt x="1820959" y="2931161"/>
                  </a:lnTo>
                  <a:lnTo>
                    <a:pt x="1817474" y="2931796"/>
                  </a:lnTo>
                  <a:lnTo>
                    <a:pt x="1813988" y="2932113"/>
                  </a:lnTo>
                  <a:lnTo>
                    <a:pt x="1753153" y="2932113"/>
                  </a:lnTo>
                  <a:lnTo>
                    <a:pt x="1749350" y="2931796"/>
                  </a:lnTo>
                  <a:lnTo>
                    <a:pt x="1745865" y="2931161"/>
                  </a:lnTo>
                  <a:lnTo>
                    <a:pt x="1743013" y="2929573"/>
                  </a:lnTo>
                  <a:lnTo>
                    <a:pt x="1740478" y="2928303"/>
                  </a:lnTo>
                  <a:lnTo>
                    <a:pt x="1738261" y="2926081"/>
                  </a:lnTo>
                  <a:lnTo>
                    <a:pt x="1736676" y="2923858"/>
                  </a:lnTo>
                  <a:lnTo>
                    <a:pt x="1735726" y="2921001"/>
                  </a:lnTo>
                  <a:lnTo>
                    <a:pt x="1735409" y="2918143"/>
                  </a:lnTo>
                  <a:lnTo>
                    <a:pt x="1735409" y="2867661"/>
                  </a:lnTo>
                  <a:lnTo>
                    <a:pt x="1722418" y="2865438"/>
                  </a:lnTo>
                  <a:lnTo>
                    <a:pt x="1708793" y="2863216"/>
                  </a:lnTo>
                  <a:lnTo>
                    <a:pt x="1696436" y="2860041"/>
                  </a:lnTo>
                  <a:lnTo>
                    <a:pt x="1683444" y="2857183"/>
                  </a:lnTo>
                  <a:lnTo>
                    <a:pt x="1670770" y="2853373"/>
                  </a:lnTo>
                  <a:lnTo>
                    <a:pt x="1658413" y="2849246"/>
                  </a:lnTo>
                  <a:lnTo>
                    <a:pt x="1646689" y="2844801"/>
                  </a:lnTo>
                  <a:lnTo>
                    <a:pt x="1635283" y="2840038"/>
                  </a:lnTo>
                  <a:lnTo>
                    <a:pt x="1624193" y="2834958"/>
                  </a:lnTo>
                  <a:lnTo>
                    <a:pt x="1613420" y="2829243"/>
                  </a:lnTo>
                  <a:lnTo>
                    <a:pt x="1603280" y="2823528"/>
                  </a:lnTo>
                  <a:lnTo>
                    <a:pt x="1594092" y="2816543"/>
                  </a:lnTo>
                  <a:lnTo>
                    <a:pt x="1585220" y="2809876"/>
                  </a:lnTo>
                  <a:lnTo>
                    <a:pt x="1576982" y="2802573"/>
                  </a:lnTo>
                  <a:lnTo>
                    <a:pt x="1569377" y="2794636"/>
                  </a:lnTo>
                  <a:lnTo>
                    <a:pt x="1566209" y="2790826"/>
                  </a:lnTo>
                  <a:lnTo>
                    <a:pt x="1563357" y="2786698"/>
                  </a:lnTo>
                  <a:lnTo>
                    <a:pt x="1560188" y="2782253"/>
                  </a:lnTo>
                  <a:lnTo>
                    <a:pt x="1558287" y="2777173"/>
                  </a:lnTo>
                  <a:lnTo>
                    <a:pt x="1557337" y="2772411"/>
                  </a:lnTo>
                  <a:lnTo>
                    <a:pt x="1557337" y="2767331"/>
                  </a:lnTo>
                  <a:lnTo>
                    <a:pt x="1557654" y="2761933"/>
                  </a:lnTo>
                  <a:lnTo>
                    <a:pt x="1559238" y="2756853"/>
                  </a:lnTo>
                  <a:lnTo>
                    <a:pt x="1561456" y="2751456"/>
                  </a:lnTo>
                  <a:lnTo>
                    <a:pt x="1564308" y="2746058"/>
                  </a:lnTo>
                  <a:lnTo>
                    <a:pt x="1566209" y="2743201"/>
                  </a:lnTo>
                  <a:lnTo>
                    <a:pt x="1568743" y="2740026"/>
                  </a:lnTo>
                  <a:lnTo>
                    <a:pt x="1571278" y="2737168"/>
                  </a:lnTo>
                  <a:lnTo>
                    <a:pt x="1574447" y="2734311"/>
                  </a:lnTo>
                  <a:lnTo>
                    <a:pt x="1577299" y="2731136"/>
                  </a:lnTo>
                  <a:lnTo>
                    <a:pt x="1580784" y="2728596"/>
                  </a:lnTo>
                  <a:lnTo>
                    <a:pt x="1583952" y="2726056"/>
                  </a:lnTo>
                  <a:lnTo>
                    <a:pt x="1587755" y="2723833"/>
                  </a:lnTo>
                  <a:lnTo>
                    <a:pt x="1591874" y="2721611"/>
                  </a:lnTo>
                  <a:lnTo>
                    <a:pt x="1595359" y="2719706"/>
                  </a:lnTo>
                  <a:lnTo>
                    <a:pt x="1599478" y="2717801"/>
                  </a:lnTo>
                  <a:lnTo>
                    <a:pt x="1603914" y="2716531"/>
                  </a:lnTo>
                  <a:lnTo>
                    <a:pt x="1608033" y="2715261"/>
                  </a:lnTo>
                  <a:lnTo>
                    <a:pt x="1612469" y="2714626"/>
                  </a:lnTo>
                  <a:lnTo>
                    <a:pt x="1616905" y="2713673"/>
                  </a:lnTo>
                  <a:lnTo>
                    <a:pt x="1621341" y="2713673"/>
                  </a:lnTo>
                  <a:lnTo>
                    <a:pt x="1626411" y="2713673"/>
                  </a:lnTo>
                  <a:lnTo>
                    <a:pt x="1631480" y="2714943"/>
                  </a:lnTo>
                  <a:lnTo>
                    <a:pt x="1635916" y="2715896"/>
                  </a:lnTo>
                  <a:lnTo>
                    <a:pt x="1640352" y="2717801"/>
                  </a:lnTo>
                  <a:lnTo>
                    <a:pt x="1644471" y="2720023"/>
                  </a:lnTo>
                  <a:lnTo>
                    <a:pt x="1648274" y="2723198"/>
                  </a:lnTo>
                  <a:lnTo>
                    <a:pt x="1651759" y="2726056"/>
                  </a:lnTo>
                  <a:lnTo>
                    <a:pt x="1654928" y="2729866"/>
                  </a:lnTo>
                  <a:lnTo>
                    <a:pt x="1657462" y="2733041"/>
                  </a:lnTo>
                  <a:lnTo>
                    <a:pt x="1658096" y="2733993"/>
                  </a:lnTo>
                  <a:lnTo>
                    <a:pt x="1659364" y="2734946"/>
                  </a:lnTo>
                  <a:lnTo>
                    <a:pt x="1665701" y="2740026"/>
                  </a:lnTo>
                  <a:lnTo>
                    <a:pt x="1671721" y="2744471"/>
                  </a:lnTo>
                  <a:lnTo>
                    <a:pt x="1678692" y="2748598"/>
                  </a:lnTo>
                  <a:lnTo>
                    <a:pt x="1685662" y="2752726"/>
                  </a:lnTo>
                  <a:lnTo>
                    <a:pt x="1692634" y="2756853"/>
                  </a:lnTo>
                  <a:lnTo>
                    <a:pt x="1699921" y="2760346"/>
                  </a:lnTo>
                  <a:lnTo>
                    <a:pt x="1707526" y="2763521"/>
                  </a:lnTo>
                  <a:lnTo>
                    <a:pt x="1714497" y="2766061"/>
                  </a:lnTo>
                  <a:lnTo>
                    <a:pt x="1720834" y="2768283"/>
                  </a:lnTo>
                  <a:lnTo>
                    <a:pt x="1731607" y="2771458"/>
                  </a:lnTo>
                  <a:lnTo>
                    <a:pt x="1742380" y="2773998"/>
                  </a:lnTo>
                  <a:lnTo>
                    <a:pt x="1753153" y="2776221"/>
                  </a:lnTo>
                  <a:lnTo>
                    <a:pt x="1764242" y="2778126"/>
                  </a:lnTo>
                  <a:lnTo>
                    <a:pt x="1775016" y="2779396"/>
                  </a:lnTo>
                  <a:lnTo>
                    <a:pt x="1785789" y="2780666"/>
                  </a:lnTo>
                  <a:lnTo>
                    <a:pt x="1795928" y="2780983"/>
                  </a:lnTo>
                  <a:lnTo>
                    <a:pt x="1806067" y="2781301"/>
                  </a:lnTo>
                  <a:lnTo>
                    <a:pt x="1817157" y="2780983"/>
                  </a:lnTo>
                  <a:lnTo>
                    <a:pt x="1827613" y="2780348"/>
                  </a:lnTo>
                  <a:lnTo>
                    <a:pt x="1837119" y="2778761"/>
                  </a:lnTo>
                  <a:lnTo>
                    <a:pt x="1845991" y="2776856"/>
                  </a:lnTo>
                  <a:lnTo>
                    <a:pt x="1854546" y="2774633"/>
                  </a:lnTo>
                  <a:lnTo>
                    <a:pt x="1862467" y="2771776"/>
                  </a:lnTo>
                  <a:lnTo>
                    <a:pt x="1869121" y="2768283"/>
                  </a:lnTo>
                  <a:lnTo>
                    <a:pt x="1875458" y="2764791"/>
                  </a:lnTo>
                  <a:lnTo>
                    <a:pt x="1879260" y="2761616"/>
                  </a:lnTo>
                  <a:lnTo>
                    <a:pt x="1882429" y="2758441"/>
                  </a:lnTo>
                  <a:lnTo>
                    <a:pt x="1885280" y="2754948"/>
                  </a:lnTo>
                  <a:lnTo>
                    <a:pt x="1888132" y="2751456"/>
                  </a:lnTo>
                  <a:lnTo>
                    <a:pt x="1890350" y="2747646"/>
                  </a:lnTo>
                  <a:lnTo>
                    <a:pt x="1892251" y="2743518"/>
                  </a:lnTo>
                  <a:lnTo>
                    <a:pt x="1893519" y="2739391"/>
                  </a:lnTo>
                  <a:lnTo>
                    <a:pt x="1894786" y="2734946"/>
                  </a:lnTo>
                  <a:lnTo>
                    <a:pt x="1895420" y="2730818"/>
                  </a:lnTo>
                  <a:lnTo>
                    <a:pt x="1895737" y="2726373"/>
                  </a:lnTo>
                  <a:lnTo>
                    <a:pt x="1895420" y="2721928"/>
                  </a:lnTo>
                  <a:lnTo>
                    <a:pt x="1895103" y="2717483"/>
                  </a:lnTo>
                  <a:lnTo>
                    <a:pt x="1893836" y="2713038"/>
                  </a:lnTo>
                  <a:lnTo>
                    <a:pt x="1892885" y="2708911"/>
                  </a:lnTo>
                  <a:lnTo>
                    <a:pt x="1890984" y="2704783"/>
                  </a:lnTo>
                  <a:lnTo>
                    <a:pt x="1888766" y="2700656"/>
                  </a:lnTo>
                  <a:lnTo>
                    <a:pt x="1885280" y="2696211"/>
                  </a:lnTo>
                  <a:lnTo>
                    <a:pt x="1881478" y="2691766"/>
                  </a:lnTo>
                  <a:lnTo>
                    <a:pt x="1876092" y="2687321"/>
                  </a:lnTo>
                  <a:lnTo>
                    <a:pt x="1870705" y="2682876"/>
                  </a:lnTo>
                  <a:lnTo>
                    <a:pt x="1864368" y="2678748"/>
                  </a:lnTo>
                  <a:lnTo>
                    <a:pt x="1857714" y="2674621"/>
                  </a:lnTo>
                  <a:lnTo>
                    <a:pt x="1850110" y="2671128"/>
                  </a:lnTo>
                  <a:lnTo>
                    <a:pt x="1842188" y="2667318"/>
                  </a:lnTo>
                  <a:lnTo>
                    <a:pt x="1817474" y="2657158"/>
                  </a:lnTo>
                  <a:lnTo>
                    <a:pt x="1720517" y="2617471"/>
                  </a:lnTo>
                  <a:lnTo>
                    <a:pt x="1673305" y="2597786"/>
                  </a:lnTo>
                  <a:lnTo>
                    <a:pt x="1644471" y="2585086"/>
                  </a:lnTo>
                  <a:lnTo>
                    <a:pt x="1639085" y="2582546"/>
                  </a:lnTo>
                  <a:lnTo>
                    <a:pt x="1634015" y="2580006"/>
                  </a:lnTo>
                  <a:lnTo>
                    <a:pt x="1624827" y="2574608"/>
                  </a:lnTo>
                  <a:lnTo>
                    <a:pt x="1615638" y="2567623"/>
                  </a:lnTo>
                  <a:lnTo>
                    <a:pt x="1607083" y="2560638"/>
                  </a:lnTo>
                  <a:lnTo>
                    <a:pt x="1598845" y="2552383"/>
                  </a:lnTo>
                  <a:lnTo>
                    <a:pt x="1591874" y="2544446"/>
                  </a:lnTo>
                  <a:lnTo>
                    <a:pt x="1588072" y="2540001"/>
                  </a:lnTo>
                  <a:lnTo>
                    <a:pt x="1585220" y="2534921"/>
                  </a:lnTo>
                  <a:lnTo>
                    <a:pt x="1581734" y="2530476"/>
                  </a:lnTo>
                  <a:lnTo>
                    <a:pt x="1579200" y="2525713"/>
                  </a:lnTo>
                  <a:lnTo>
                    <a:pt x="1576348" y="2520633"/>
                  </a:lnTo>
                  <a:lnTo>
                    <a:pt x="1574130" y="2515236"/>
                  </a:lnTo>
                  <a:lnTo>
                    <a:pt x="1571912" y="2510156"/>
                  </a:lnTo>
                  <a:lnTo>
                    <a:pt x="1570011" y="2505076"/>
                  </a:lnTo>
                  <a:lnTo>
                    <a:pt x="1568110" y="2499678"/>
                  </a:lnTo>
                  <a:lnTo>
                    <a:pt x="1566525" y="2494598"/>
                  </a:lnTo>
                  <a:lnTo>
                    <a:pt x="1565575" y="2488883"/>
                  </a:lnTo>
                  <a:lnTo>
                    <a:pt x="1564624" y="2483803"/>
                  </a:lnTo>
                  <a:lnTo>
                    <a:pt x="1563991" y="2478088"/>
                  </a:lnTo>
                  <a:lnTo>
                    <a:pt x="1563674" y="2473008"/>
                  </a:lnTo>
                  <a:lnTo>
                    <a:pt x="1563357" y="2467293"/>
                  </a:lnTo>
                  <a:lnTo>
                    <a:pt x="1563674" y="2461896"/>
                  </a:lnTo>
                  <a:lnTo>
                    <a:pt x="1563991" y="2456816"/>
                  </a:lnTo>
                  <a:lnTo>
                    <a:pt x="1564308" y="2451101"/>
                  </a:lnTo>
                  <a:lnTo>
                    <a:pt x="1565575" y="2446021"/>
                  </a:lnTo>
                  <a:lnTo>
                    <a:pt x="1566525" y="2440306"/>
                  </a:lnTo>
                  <a:lnTo>
                    <a:pt x="1567793" y="2435226"/>
                  </a:lnTo>
                  <a:lnTo>
                    <a:pt x="1569060" y="2429828"/>
                  </a:lnTo>
                  <a:lnTo>
                    <a:pt x="1570961" y="2424748"/>
                  </a:lnTo>
                  <a:lnTo>
                    <a:pt x="1573179" y="2419668"/>
                  </a:lnTo>
                  <a:lnTo>
                    <a:pt x="1575397" y="2414271"/>
                  </a:lnTo>
                  <a:lnTo>
                    <a:pt x="1577932" y="2409191"/>
                  </a:lnTo>
                  <a:lnTo>
                    <a:pt x="1580784" y="2404428"/>
                  </a:lnTo>
                  <a:lnTo>
                    <a:pt x="1583636" y="2399031"/>
                  </a:lnTo>
                  <a:lnTo>
                    <a:pt x="1586804" y="2394268"/>
                  </a:lnTo>
                  <a:lnTo>
                    <a:pt x="1590290" y="2389506"/>
                  </a:lnTo>
                  <a:lnTo>
                    <a:pt x="1594092" y="2385061"/>
                  </a:lnTo>
                  <a:lnTo>
                    <a:pt x="1598211" y="2379981"/>
                  </a:lnTo>
                  <a:lnTo>
                    <a:pt x="1602013" y="2375536"/>
                  </a:lnTo>
                  <a:lnTo>
                    <a:pt x="1606766" y="2371091"/>
                  </a:lnTo>
                  <a:lnTo>
                    <a:pt x="1611202" y="2367281"/>
                  </a:lnTo>
                  <a:lnTo>
                    <a:pt x="1615955" y="2363153"/>
                  </a:lnTo>
                  <a:lnTo>
                    <a:pt x="1621658" y="2358073"/>
                  </a:lnTo>
                  <a:lnTo>
                    <a:pt x="1627678" y="2353628"/>
                  </a:lnTo>
                  <a:lnTo>
                    <a:pt x="1634015" y="2349818"/>
                  </a:lnTo>
                  <a:lnTo>
                    <a:pt x="1640669" y="2345691"/>
                  </a:lnTo>
                  <a:lnTo>
                    <a:pt x="1647323" y="2341881"/>
                  </a:lnTo>
                  <a:lnTo>
                    <a:pt x="1654294" y="2338071"/>
                  </a:lnTo>
                  <a:lnTo>
                    <a:pt x="1661898" y="2334896"/>
                  </a:lnTo>
                  <a:lnTo>
                    <a:pt x="1669186" y="2331403"/>
                  </a:lnTo>
                  <a:lnTo>
                    <a:pt x="1676790" y="2328546"/>
                  </a:lnTo>
                  <a:lnTo>
                    <a:pt x="1684395" y="2325371"/>
                  </a:lnTo>
                  <a:lnTo>
                    <a:pt x="1692634" y="2322831"/>
                  </a:lnTo>
                  <a:lnTo>
                    <a:pt x="1700872" y="2320608"/>
                  </a:lnTo>
                  <a:lnTo>
                    <a:pt x="1709427" y="2318386"/>
                  </a:lnTo>
                  <a:lnTo>
                    <a:pt x="1717982" y="2316163"/>
                  </a:lnTo>
                  <a:lnTo>
                    <a:pt x="1726220" y="2314893"/>
                  </a:lnTo>
                  <a:lnTo>
                    <a:pt x="1735409" y="2312988"/>
                  </a:lnTo>
                  <a:lnTo>
                    <a:pt x="1735409" y="2259966"/>
                  </a:lnTo>
                  <a:lnTo>
                    <a:pt x="1735726" y="2257426"/>
                  </a:lnTo>
                  <a:lnTo>
                    <a:pt x="1736676" y="2254886"/>
                  </a:lnTo>
                  <a:lnTo>
                    <a:pt x="1738261" y="2252346"/>
                  </a:lnTo>
                  <a:lnTo>
                    <a:pt x="1740478" y="2250441"/>
                  </a:lnTo>
                  <a:lnTo>
                    <a:pt x="1743013" y="2248536"/>
                  </a:lnTo>
                  <a:lnTo>
                    <a:pt x="1745865" y="2247583"/>
                  </a:lnTo>
                  <a:lnTo>
                    <a:pt x="1749350" y="2246631"/>
                  </a:lnTo>
                  <a:lnTo>
                    <a:pt x="1753153" y="2246313"/>
                  </a:lnTo>
                  <a:close/>
                  <a:moveTo>
                    <a:pt x="1796891" y="2159710"/>
                  </a:moveTo>
                  <a:lnTo>
                    <a:pt x="1786093" y="2160028"/>
                  </a:lnTo>
                  <a:lnTo>
                    <a:pt x="1775296" y="2160663"/>
                  </a:lnTo>
                  <a:lnTo>
                    <a:pt x="1764817" y="2161298"/>
                  </a:lnTo>
                  <a:lnTo>
                    <a:pt x="1754337" y="2162251"/>
                  </a:lnTo>
                  <a:lnTo>
                    <a:pt x="1743540" y="2163839"/>
                  </a:lnTo>
                  <a:lnTo>
                    <a:pt x="1733695" y="2165427"/>
                  </a:lnTo>
                  <a:lnTo>
                    <a:pt x="1723216" y="2167332"/>
                  </a:lnTo>
                  <a:lnTo>
                    <a:pt x="1712736" y="2169555"/>
                  </a:lnTo>
                  <a:lnTo>
                    <a:pt x="1702892" y="2171778"/>
                  </a:lnTo>
                  <a:lnTo>
                    <a:pt x="1692730" y="2174318"/>
                  </a:lnTo>
                  <a:lnTo>
                    <a:pt x="1683202" y="2177177"/>
                  </a:lnTo>
                  <a:lnTo>
                    <a:pt x="1673040" y="2180352"/>
                  </a:lnTo>
                  <a:lnTo>
                    <a:pt x="1663513" y="2183528"/>
                  </a:lnTo>
                  <a:lnTo>
                    <a:pt x="1653669" y="2187021"/>
                  </a:lnTo>
                  <a:lnTo>
                    <a:pt x="1644460" y="2190514"/>
                  </a:lnTo>
                  <a:lnTo>
                    <a:pt x="1635250" y="2194643"/>
                  </a:lnTo>
                  <a:lnTo>
                    <a:pt x="1625723" y="2198771"/>
                  </a:lnTo>
                  <a:lnTo>
                    <a:pt x="1616514" y="2203217"/>
                  </a:lnTo>
                  <a:lnTo>
                    <a:pt x="1607622" y="2207663"/>
                  </a:lnTo>
                  <a:lnTo>
                    <a:pt x="1598730" y="2213061"/>
                  </a:lnTo>
                  <a:lnTo>
                    <a:pt x="1589839" y="2217825"/>
                  </a:lnTo>
                  <a:lnTo>
                    <a:pt x="1581264" y="2222906"/>
                  </a:lnTo>
                  <a:lnTo>
                    <a:pt x="1572690" y="2228622"/>
                  </a:lnTo>
                  <a:lnTo>
                    <a:pt x="1564116" y="2234020"/>
                  </a:lnTo>
                  <a:lnTo>
                    <a:pt x="1555859" y="2240054"/>
                  </a:lnTo>
                  <a:lnTo>
                    <a:pt x="1547920" y="2246088"/>
                  </a:lnTo>
                  <a:lnTo>
                    <a:pt x="1539981" y="2252439"/>
                  </a:lnTo>
                  <a:lnTo>
                    <a:pt x="1532042" y="2258473"/>
                  </a:lnTo>
                  <a:lnTo>
                    <a:pt x="1524420" y="2265459"/>
                  </a:lnTo>
                  <a:lnTo>
                    <a:pt x="1517117" y="2272128"/>
                  </a:lnTo>
                  <a:lnTo>
                    <a:pt x="1509495" y="2279114"/>
                  </a:lnTo>
                  <a:lnTo>
                    <a:pt x="1502509" y="2286101"/>
                  </a:lnTo>
                  <a:lnTo>
                    <a:pt x="1495522" y="2293405"/>
                  </a:lnTo>
                  <a:lnTo>
                    <a:pt x="1488853" y="2301026"/>
                  </a:lnTo>
                  <a:lnTo>
                    <a:pt x="1482185" y="2308648"/>
                  </a:lnTo>
                  <a:lnTo>
                    <a:pt x="1475833" y="2316269"/>
                  </a:lnTo>
                  <a:lnTo>
                    <a:pt x="1469482" y="2324526"/>
                  </a:lnTo>
                  <a:lnTo>
                    <a:pt x="1463131" y="2332465"/>
                  </a:lnTo>
                  <a:lnTo>
                    <a:pt x="1457415" y="2340722"/>
                  </a:lnTo>
                  <a:lnTo>
                    <a:pt x="1451698" y="2348978"/>
                  </a:lnTo>
                  <a:lnTo>
                    <a:pt x="1446300" y="2357553"/>
                  </a:lnTo>
                  <a:lnTo>
                    <a:pt x="1440901" y="2366444"/>
                  </a:lnTo>
                  <a:lnTo>
                    <a:pt x="1435820" y="2375019"/>
                  </a:lnTo>
                  <a:lnTo>
                    <a:pt x="1431057" y="2383910"/>
                  </a:lnTo>
                  <a:lnTo>
                    <a:pt x="1426293" y="2393120"/>
                  </a:lnTo>
                  <a:lnTo>
                    <a:pt x="1421847" y="2402012"/>
                  </a:lnTo>
                  <a:lnTo>
                    <a:pt x="1417719" y="2411221"/>
                  </a:lnTo>
                  <a:lnTo>
                    <a:pt x="1413591" y="2421065"/>
                  </a:lnTo>
                  <a:lnTo>
                    <a:pt x="1410098" y="2430592"/>
                  </a:lnTo>
                  <a:lnTo>
                    <a:pt x="1406287" y="2440437"/>
                  </a:lnTo>
                  <a:lnTo>
                    <a:pt x="1403111" y="2449964"/>
                  </a:lnTo>
                  <a:lnTo>
                    <a:pt x="1399936" y="2460126"/>
                  </a:lnTo>
                  <a:lnTo>
                    <a:pt x="1397395" y="2469653"/>
                  </a:lnTo>
                  <a:lnTo>
                    <a:pt x="1394855" y="2480132"/>
                  </a:lnTo>
                  <a:lnTo>
                    <a:pt x="1391996" y="2490294"/>
                  </a:lnTo>
                  <a:lnTo>
                    <a:pt x="1390091" y="2500456"/>
                  </a:lnTo>
                  <a:lnTo>
                    <a:pt x="1388503" y="2510936"/>
                  </a:lnTo>
                  <a:lnTo>
                    <a:pt x="1386598" y="2521416"/>
                  </a:lnTo>
                  <a:lnTo>
                    <a:pt x="1385328" y="2532213"/>
                  </a:lnTo>
                  <a:lnTo>
                    <a:pt x="1384375" y="2542692"/>
                  </a:lnTo>
                  <a:lnTo>
                    <a:pt x="1383422" y="2553172"/>
                  </a:lnTo>
                  <a:lnTo>
                    <a:pt x="1382787" y="2564604"/>
                  </a:lnTo>
                  <a:lnTo>
                    <a:pt x="1382787" y="2575401"/>
                  </a:lnTo>
                  <a:lnTo>
                    <a:pt x="1382787" y="2585881"/>
                  </a:lnTo>
                  <a:lnTo>
                    <a:pt x="1382787" y="2596678"/>
                  </a:lnTo>
                  <a:lnTo>
                    <a:pt x="1383422" y="2607475"/>
                  </a:lnTo>
                  <a:lnTo>
                    <a:pt x="1384375" y="2617955"/>
                  </a:lnTo>
                  <a:lnTo>
                    <a:pt x="1385328" y="2628434"/>
                  </a:lnTo>
                  <a:lnTo>
                    <a:pt x="1386598" y="2638914"/>
                  </a:lnTo>
                  <a:lnTo>
                    <a:pt x="1388503" y="2649076"/>
                  </a:lnTo>
                  <a:lnTo>
                    <a:pt x="1390091" y="2659556"/>
                  </a:lnTo>
                  <a:lnTo>
                    <a:pt x="1391996" y="2669718"/>
                  </a:lnTo>
                  <a:lnTo>
                    <a:pt x="1394855" y="2680197"/>
                  </a:lnTo>
                  <a:lnTo>
                    <a:pt x="1397077" y="2690042"/>
                  </a:lnTo>
                  <a:lnTo>
                    <a:pt x="1399936" y="2699886"/>
                  </a:lnTo>
                  <a:lnTo>
                    <a:pt x="1402794" y="2709731"/>
                  </a:lnTo>
                  <a:lnTo>
                    <a:pt x="1406287" y="2719575"/>
                  </a:lnTo>
                  <a:lnTo>
                    <a:pt x="1409462" y="2729102"/>
                  </a:lnTo>
                  <a:lnTo>
                    <a:pt x="1413591" y="2738312"/>
                  </a:lnTo>
                  <a:lnTo>
                    <a:pt x="1417402" y="2748156"/>
                  </a:lnTo>
                  <a:lnTo>
                    <a:pt x="1421847" y="2757048"/>
                  </a:lnTo>
                  <a:lnTo>
                    <a:pt x="1425976" y="2766257"/>
                  </a:lnTo>
                  <a:lnTo>
                    <a:pt x="1430739" y="2775149"/>
                  </a:lnTo>
                  <a:lnTo>
                    <a:pt x="1435503" y="2784041"/>
                  </a:lnTo>
                  <a:lnTo>
                    <a:pt x="1440266" y="2792932"/>
                  </a:lnTo>
                  <a:lnTo>
                    <a:pt x="1445982" y="2801507"/>
                  </a:lnTo>
                  <a:lnTo>
                    <a:pt x="1451063" y="2810081"/>
                  </a:lnTo>
                  <a:lnTo>
                    <a:pt x="1456779" y="2818655"/>
                  </a:lnTo>
                  <a:lnTo>
                    <a:pt x="1462813" y="2826912"/>
                  </a:lnTo>
                  <a:lnTo>
                    <a:pt x="1468529" y="2834851"/>
                  </a:lnTo>
                  <a:lnTo>
                    <a:pt x="1474881" y="2842790"/>
                  </a:lnTo>
                  <a:lnTo>
                    <a:pt x="1481549" y="2850729"/>
                  </a:lnTo>
                  <a:lnTo>
                    <a:pt x="1487901" y="2858351"/>
                  </a:lnTo>
                  <a:lnTo>
                    <a:pt x="1494887" y="2865972"/>
                  </a:lnTo>
                  <a:lnTo>
                    <a:pt x="1501873" y="2873276"/>
                  </a:lnTo>
                  <a:lnTo>
                    <a:pt x="1509177" y="2880262"/>
                  </a:lnTo>
                  <a:lnTo>
                    <a:pt x="1516164" y="2887249"/>
                  </a:lnTo>
                  <a:lnTo>
                    <a:pt x="1524103" y="2894235"/>
                  </a:lnTo>
                  <a:lnTo>
                    <a:pt x="1531407" y="2900904"/>
                  </a:lnTo>
                  <a:lnTo>
                    <a:pt x="1539346" y="2907255"/>
                  </a:lnTo>
                  <a:lnTo>
                    <a:pt x="1546968" y="2913289"/>
                  </a:lnTo>
                  <a:lnTo>
                    <a:pt x="1555224" y="2919323"/>
                  </a:lnTo>
                  <a:lnTo>
                    <a:pt x="1563481" y="2925356"/>
                  </a:lnTo>
                  <a:lnTo>
                    <a:pt x="1572055" y="2930755"/>
                  </a:lnTo>
                  <a:lnTo>
                    <a:pt x="1580629" y="2936471"/>
                  </a:lnTo>
                  <a:lnTo>
                    <a:pt x="1589203" y="2941552"/>
                  </a:lnTo>
                  <a:lnTo>
                    <a:pt x="1598095" y="2946951"/>
                  </a:lnTo>
                  <a:lnTo>
                    <a:pt x="1606987" y="2951714"/>
                  </a:lnTo>
                  <a:lnTo>
                    <a:pt x="1615879" y="2956478"/>
                  </a:lnTo>
                  <a:lnTo>
                    <a:pt x="1625088" y="2960606"/>
                  </a:lnTo>
                  <a:lnTo>
                    <a:pt x="1634298" y="2965052"/>
                  </a:lnTo>
                  <a:lnTo>
                    <a:pt x="1643824" y="2969180"/>
                  </a:lnTo>
                  <a:lnTo>
                    <a:pt x="1653351" y="2972991"/>
                  </a:lnTo>
                  <a:lnTo>
                    <a:pt x="1662878" y="2976167"/>
                  </a:lnTo>
                  <a:lnTo>
                    <a:pt x="1672723" y="2979660"/>
                  </a:lnTo>
                  <a:lnTo>
                    <a:pt x="1682567" y="2982518"/>
                  </a:lnTo>
                  <a:lnTo>
                    <a:pt x="1692730" y="2985376"/>
                  </a:lnTo>
                  <a:lnTo>
                    <a:pt x="1702892" y="2988234"/>
                  </a:lnTo>
                  <a:lnTo>
                    <a:pt x="1713054" y="2990457"/>
                  </a:lnTo>
                  <a:lnTo>
                    <a:pt x="1723216" y="2992680"/>
                  </a:lnTo>
                  <a:lnTo>
                    <a:pt x="1733695" y="2994585"/>
                  </a:lnTo>
                  <a:lnTo>
                    <a:pt x="1744493" y="2995856"/>
                  </a:lnTo>
                  <a:lnTo>
                    <a:pt x="1754655" y="2997443"/>
                  </a:lnTo>
                  <a:lnTo>
                    <a:pt x="1765452" y="2998396"/>
                  </a:lnTo>
                  <a:lnTo>
                    <a:pt x="1776249" y="2999349"/>
                  </a:lnTo>
                  <a:lnTo>
                    <a:pt x="1787046" y="2999666"/>
                  </a:lnTo>
                  <a:lnTo>
                    <a:pt x="1797843" y="2999984"/>
                  </a:lnTo>
                  <a:lnTo>
                    <a:pt x="1808958" y="2999984"/>
                  </a:lnTo>
                  <a:lnTo>
                    <a:pt x="1819438" y="2999666"/>
                  </a:lnTo>
                  <a:lnTo>
                    <a:pt x="1830235" y="2999349"/>
                  </a:lnTo>
                  <a:lnTo>
                    <a:pt x="1841032" y="2998396"/>
                  </a:lnTo>
                  <a:lnTo>
                    <a:pt x="1851512" y="2997443"/>
                  </a:lnTo>
                  <a:lnTo>
                    <a:pt x="1861674" y="2995856"/>
                  </a:lnTo>
                  <a:lnTo>
                    <a:pt x="1872153" y="2994585"/>
                  </a:lnTo>
                  <a:lnTo>
                    <a:pt x="1882633" y="2992680"/>
                  </a:lnTo>
                  <a:lnTo>
                    <a:pt x="1892795" y="2990457"/>
                  </a:lnTo>
                  <a:lnTo>
                    <a:pt x="1902639" y="2988234"/>
                  </a:lnTo>
                  <a:lnTo>
                    <a:pt x="1912801" y="2985376"/>
                  </a:lnTo>
                  <a:lnTo>
                    <a:pt x="1922646" y="2982836"/>
                  </a:lnTo>
                  <a:lnTo>
                    <a:pt x="1932490" y="2979660"/>
                  </a:lnTo>
                  <a:lnTo>
                    <a:pt x="1942017" y="2976484"/>
                  </a:lnTo>
                  <a:lnTo>
                    <a:pt x="1951862" y="2972991"/>
                  </a:lnTo>
                  <a:lnTo>
                    <a:pt x="1961389" y="2969180"/>
                  </a:lnTo>
                  <a:lnTo>
                    <a:pt x="1970598" y="2965052"/>
                  </a:lnTo>
                  <a:lnTo>
                    <a:pt x="1980125" y="2960924"/>
                  </a:lnTo>
                  <a:lnTo>
                    <a:pt x="1989334" y="2956478"/>
                  </a:lnTo>
                  <a:lnTo>
                    <a:pt x="1998226" y="2952032"/>
                  </a:lnTo>
                  <a:lnTo>
                    <a:pt x="2007118" y="2947268"/>
                  </a:lnTo>
                  <a:lnTo>
                    <a:pt x="2016010" y="2942187"/>
                  </a:lnTo>
                  <a:lnTo>
                    <a:pt x="2024584" y="2936789"/>
                  </a:lnTo>
                  <a:lnTo>
                    <a:pt x="2033158" y="2931390"/>
                  </a:lnTo>
                  <a:lnTo>
                    <a:pt x="2041415" y="2925674"/>
                  </a:lnTo>
                  <a:lnTo>
                    <a:pt x="2049354" y="2919640"/>
                  </a:lnTo>
                  <a:lnTo>
                    <a:pt x="2057610" y="2913924"/>
                  </a:lnTo>
                  <a:lnTo>
                    <a:pt x="2065867" y="2907573"/>
                  </a:lnTo>
                  <a:lnTo>
                    <a:pt x="2073489" y="2901222"/>
                  </a:lnTo>
                  <a:lnTo>
                    <a:pt x="2081110" y="2894553"/>
                  </a:lnTo>
                  <a:lnTo>
                    <a:pt x="2088414" y="2887884"/>
                  </a:lnTo>
                  <a:lnTo>
                    <a:pt x="2096036" y="2880580"/>
                  </a:lnTo>
                  <a:lnTo>
                    <a:pt x="2103022" y="2873594"/>
                  </a:lnTo>
                  <a:lnTo>
                    <a:pt x="2110008" y="2866290"/>
                  </a:lnTo>
                  <a:lnTo>
                    <a:pt x="2116677" y="2858668"/>
                  </a:lnTo>
                  <a:lnTo>
                    <a:pt x="2123346" y="2851364"/>
                  </a:lnTo>
                  <a:lnTo>
                    <a:pt x="2130015" y="2843425"/>
                  </a:lnTo>
                  <a:lnTo>
                    <a:pt x="2136049" y="2835804"/>
                  </a:lnTo>
                  <a:lnTo>
                    <a:pt x="2142400" y="2827547"/>
                  </a:lnTo>
                  <a:lnTo>
                    <a:pt x="2148434" y="2819290"/>
                  </a:lnTo>
                  <a:lnTo>
                    <a:pt x="2153832" y="2810716"/>
                  </a:lnTo>
                  <a:lnTo>
                    <a:pt x="2159548" y="2802459"/>
                  </a:lnTo>
                  <a:lnTo>
                    <a:pt x="2164629" y="2793885"/>
                  </a:lnTo>
                  <a:lnTo>
                    <a:pt x="2169393" y="2784993"/>
                  </a:lnTo>
                  <a:lnTo>
                    <a:pt x="2174474" y="2775784"/>
                  </a:lnTo>
                  <a:lnTo>
                    <a:pt x="2179237" y="2766892"/>
                  </a:lnTo>
                  <a:lnTo>
                    <a:pt x="2183683" y="2757683"/>
                  </a:lnTo>
                  <a:lnTo>
                    <a:pt x="2187811" y="2748474"/>
                  </a:lnTo>
                  <a:lnTo>
                    <a:pt x="2191622" y="2739264"/>
                  </a:lnTo>
                  <a:lnTo>
                    <a:pt x="2195433" y="2729420"/>
                  </a:lnTo>
                  <a:lnTo>
                    <a:pt x="2199244" y="2719893"/>
                  </a:lnTo>
                  <a:lnTo>
                    <a:pt x="2202102" y="2710048"/>
                  </a:lnTo>
                  <a:lnTo>
                    <a:pt x="2205595" y="2700204"/>
                  </a:lnTo>
                  <a:lnTo>
                    <a:pt x="2208136" y="2690042"/>
                  </a:lnTo>
                  <a:lnTo>
                    <a:pt x="2210676" y="2680197"/>
                  </a:lnTo>
                  <a:lnTo>
                    <a:pt x="2213217" y="2669718"/>
                  </a:lnTo>
                  <a:lnTo>
                    <a:pt x="2215122" y="2659556"/>
                  </a:lnTo>
                  <a:lnTo>
                    <a:pt x="2217027" y="2649076"/>
                  </a:lnTo>
                  <a:lnTo>
                    <a:pt x="2218615" y="2638279"/>
                  </a:lnTo>
                  <a:lnTo>
                    <a:pt x="2219885" y="2628117"/>
                  </a:lnTo>
                  <a:lnTo>
                    <a:pt x="2221156" y="2617320"/>
                  </a:lnTo>
                  <a:lnTo>
                    <a:pt x="2221791" y="2606523"/>
                  </a:lnTo>
                  <a:lnTo>
                    <a:pt x="2222743" y="2595725"/>
                  </a:lnTo>
                  <a:lnTo>
                    <a:pt x="2222743" y="2584611"/>
                  </a:lnTo>
                  <a:lnTo>
                    <a:pt x="2222743" y="2573814"/>
                  </a:lnTo>
                  <a:lnTo>
                    <a:pt x="2222743" y="2563016"/>
                  </a:lnTo>
                  <a:lnTo>
                    <a:pt x="2221791" y="2552537"/>
                  </a:lnTo>
                  <a:lnTo>
                    <a:pt x="2221156" y="2541740"/>
                  </a:lnTo>
                  <a:lnTo>
                    <a:pt x="2219885" y="2531260"/>
                  </a:lnTo>
                  <a:lnTo>
                    <a:pt x="2218933" y="2521098"/>
                  </a:lnTo>
                  <a:lnTo>
                    <a:pt x="2217027" y="2510618"/>
                  </a:lnTo>
                  <a:lnTo>
                    <a:pt x="2215122" y="2500139"/>
                  </a:lnTo>
                  <a:lnTo>
                    <a:pt x="2213217" y="2490294"/>
                  </a:lnTo>
                  <a:lnTo>
                    <a:pt x="2210994" y="2479815"/>
                  </a:lnTo>
                  <a:lnTo>
                    <a:pt x="2208453" y="2469970"/>
                  </a:lnTo>
                  <a:lnTo>
                    <a:pt x="2205595" y="2460126"/>
                  </a:lnTo>
                  <a:lnTo>
                    <a:pt x="2202419" y="2449964"/>
                  </a:lnTo>
                  <a:lnTo>
                    <a:pt x="2199244" y="2440437"/>
                  </a:lnTo>
                  <a:lnTo>
                    <a:pt x="2195751" y="2430910"/>
                  </a:lnTo>
                  <a:lnTo>
                    <a:pt x="2192257" y="2421383"/>
                  </a:lnTo>
                  <a:lnTo>
                    <a:pt x="2188129" y="2412174"/>
                  </a:lnTo>
                  <a:lnTo>
                    <a:pt x="2184001" y="2402964"/>
                  </a:lnTo>
                  <a:lnTo>
                    <a:pt x="2179555" y="2393437"/>
                  </a:lnTo>
                  <a:lnTo>
                    <a:pt x="2174791" y="2384546"/>
                  </a:lnTo>
                  <a:lnTo>
                    <a:pt x="2169710" y="2375654"/>
                  </a:lnTo>
                  <a:lnTo>
                    <a:pt x="2164947" y="2366762"/>
                  </a:lnTo>
                  <a:lnTo>
                    <a:pt x="2159866" y="2358188"/>
                  </a:lnTo>
                  <a:lnTo>
                    <a:pt x="2154150" y="2349614"/>
                  </a:lnTo>
                  <a:lnTo>
                    <a:pt x="2148751" y="2341357"/>
                  </a:lnTo>
                  <a:lnTo>
                    <a:pt x="2142717" y="2333418"/>
                  </a:lnTo>
                  <a:lnTo>
                    <a:pt x="2136684" y="2325161"/>
                  </a:lnTo>
                  <a:lnTo>
                    <a:pt x="2130332" y="2316905"/>
                  </a:lnTo>
                  <a:lnTo>
                    <a:pt x="2124299" y="2309283"/>
                  </a:lnTo>
                  <a:lnTo>
                    <a:pt x="2117312" y="2301661"/>
                  </a:lnTo>
                  <a:lnTo>
                    <a:pt x="2110643" y="2294357"/>
                  </a:lnTo>
                  <a:lnTo>
                    <a:pt x="2103657" y="2286736"/>
                  </a:lnTo>
                  <a:lnTo>
                    <a:pt x="2096671" y="2279750"/>
                  </a:lnTo>
                  <a:lnTo>
                    <a:pt x="2089367" y="2272763"/>
                  </a:lnTo>
                  <a:lnTo>
                    <a:pt x="2081745" y="2265777"/>
                  </a:lnTo>
                  <a:lnTo>
                    <a:pt x="2074124" y="2259425"/>
                  </a:lnTo>
                  <a:lnTo>
                    <a:pt x="2066185" y="2252757"/>
                  </a:lnTo>
                  <a:lnTo>
                    <a:pt x="2058245" y="2246405"/>
                  </a:lnTo>
                  <a:lnTo>
                    <a:pt x="2050306" y="2240372"/>
                  </a:lnTo>
                  <a:lnTo>
                    <a:pt x="2042050" y="2234338"/>
                  </a:lnTo>
                  <a:lnTo>
                    <a:pt x="2033793" y="2228939"/>
                  </a:lnTo>
                  <a:lnTo>
                    <a:pt x="2025219" y="2223223"/>
                  </a:lnTo>
                  <a:lnTo>
                    <a:pt x="2016327" y="2218142"/>
                  </a:lnTo>
                  <a:lnTo>
                    <a:pt x="2007753" y="2213061"/>
                  </a:lnTo>
                  <a:lnTo>
                    <a:pt x="1998861" y="2207980"/>
                  </a:lnTo>
                  <a:lnTo>
                    <a:pt x="1989652" y="2203534"/>
                  </a:lnTo>
                  <a:lnTo>
                    <a:pt x="1980760" y="2199088"/>
                  </a:lnTo>
                  <a:lnTo>
                    <a:pt x="1971551" y="2194643"/>
                  </a:lnTo>
                  <a:lnTo>
                    <a:pt x="1961706" y="2190832"/>
                  </a:lnTo>
                  <a:lnTo>
                    <a:pt x="1952179" y="2187021"/>
                  </a:lnTo>
                  <a:lnTo>
                    <a:pt x="1942335" y="2183528"/>
                  </a:lnTo>
                  <a:lnTo>
                    <a:pt x="1932808" y="2180352"/>
                  </a:lnTo>
                  <a:lnTo>
                    <a:pt x="1922963" y="2177177"/>
                  </a:lnTo>
                  <a:lnTo>
                    <a:pt x="1913119" y="2174318"/>
                  </a:lnTo>
                  <a:lnTo>
                    <a:pt x="1902639" y="2171778"/>
                  </a:lnTo>
                  <a:lnTo>
                    <a:pt x="1892795" y="2169555"/>
                  </a:lnTo>
                  <a:lnTo>
                    <a:pt x="1882315" y="2167332"/>
                  </a:lnTo>
                  <a:lnTo>
                    <a:pt x="1871836" y="2165427"/>
                  </a:lnTo>
                  <a:lnTo>
                    <a:pt x="1861356" y="2163839"/>
                  </a:lnTo>
                  <a:lnTo>
                    <a:pt x="1850559" y="2162251"/>
                  </a:lnTo>
                  <a:lnTo>
                    <a:pt x="1840397" y="2161298"/>
                  </a:lnTo>
                  <a:lnTo>
                    <a:pt x="1829600" y="2160663"/>
                  </a:lnTo>
                  <a:lnTo>
                    <a:pt x="1818167" y="2160028"/>
                  </a:lnTo>
                  <a:lnTo>
                    <a:pt x="1807688" y="2159710"/>
                  </a:lnTo>
                  <a:lnTo>
                    <a:pt x="1796891" y="2159710"/>
                  </a:lnTo>
                  <a:close/>
                  <a:moveTo>
                    <a:pt x="1703527" y="1784350"/>
                  </a:moveTo>
                  <a:lnTo>
                    <a:pt x="1960753" y="1793877"/>
                  </a:lnTo>
                  <a:lnTo>
                    <a:pt x="1955037" y="1945990"/>
                  </a:lnTo>
                  <a:lnTo>
                    <a:pt x="1970280" y="1950118"/>
                  </a:lnTo>
                  <a:lnTo>
                    <a:pt x="1985841" y="1954247"/>
                  </a:lnTo>
                  <a:lnTo>
                    <a:pt x="2000766" y="1959010"/>
                  </a:lnTo>
                  <a:lnTo>
                    <a:pt x="2016010" y="1963774"/>
                  </a:lnTo>
                  <a:lnTo>
                    <a:pt x="2030935" y="1969172"/>
                  </a:lnTo>
                  <a:lnTo>
                    <a:pt x="2045225" y="1975206"/>
                  </a:lnTo>
                  <a:lnTo>
                    <a:pt x="2059833" y="1980922"/>
                  </a:lnTo>
                  <a:lnTo>
                    <a:pt x="2074441" y="1987273"/>
                  </a:lnTo>
                  <a:lnTo>
                    <a:pt x="2088414" y="1993942"/>
                  </a:lnTo>
                  <a:lnTo>
                    <a:pt x="2102069" y="2001246"/>
                  </a:lnTo>
                  <a:lnTo>
                    <a:pt x="2116042" y="2008550"/>
                  </a:lnTo>
                  <a:lnTo>
                    <a:pt x="2129697" y="2016172"/>
                  </a:lnTo>
                  <a:lnTo>
                    <a:pt x="2143035" y="2024111"/>
                  </a:lnTo>
                  <a:lnTo>
                    <a:pt x="2156055" y="2032367"/>
                  </a:lnTo>
                  <a:lnTo>
                    <a:pt x="2169075" y="2041259"/>
                  </a:lnTo>
                  <a:lnTo>
                    <a:pt x="2181778" y="2050151"/>
                  </a:lnTo>
                  <a:lnTo>
                    <a:pt x="2293243" y="1945990"/>
                  </a:lnTo>
                  <a:lnTo>
                    <a:pt x="2468220" y="2134941"/>
                  </a:lnTo>
                  <a:lnTo>
                    <a:pt x="2357390" y="2237831"/>
                  </a:lnTo>
                  <a:lnTo>
                    <a:pt x="2365330" y="2251169"/>
                  </a:lnTo>
                  <a:lnTo>
                    <a:pt x="2373269" y="2264507"/>
                  </a:lnTo>
                  <a:lnTo>
                    <a:pt x="2380573" y="2278162"/>
                  </a:lnTo>
                  <a:lnTo>
                    <a:pt x="2387559" y="2292135"/>
                  </a:lnTo>
                  <a:lnTo>
                    <a:pt x="2394228" y="2306107"/>
                  </a:lnTo>
                  <a:lnTo>
                    <a:pt x="2400897" y="2320715"/>
                  </a:lnTo>
                  <a:lnTo>
                    <a:pt x="2406930" y="2335323"/>
                  </a:lnTo>
                  <a:lnTo>
                    <a:pt x="2412647" y="2349614"/>
                  </a:lnTo>
                  <a:lnTo>
                    <a:pt x="2418045" y="2364539"/>
                  </a:lnTo>
                  <a:lnTo>
                    <a:pt x="2423444" y="2379465"/>
                  </a:lnTo>
                  <a:lnTo>
                    <a:pt x="2427890" y="2394708"/>
                  </a:lnTo>
                  <a:lnTo>
                    <a:pt x="2432335" y="2409951"/>
                  </a:lnTo>
                  <a:lnTo>
                    <a:pt x="2435829" y="2425194"/>
                  </a:lnTo>
                  <a:lnTo>
                    <a:pt x="2439639" y="2440754"/>
                  </a:lnTo>
                  <a:lnTo>
                    <a:pt x="2443133" y="2456315"/>
                  </a:lnTo>
                  <a:lnTo>
                    <a:pt x="2445673" y="2472193"/>
                  </a:lnTo>
                  <a:lnTo>
                    <a:pt x="2595563" y="2477909"/>
                  </a:lnTo>
                  <a:lnTo>
                    <a:pt x="2586354" y="2735136"/>
                  </a:lnTo>
                  <a:lnTo>
                    <a:pt x="2437099" y="2729420"/>
                  </a:lnTo>
                  <a:lnTo>
                    <a:pt x="2432971" y="2744980"/>
                  </a:lnTo>
                  <a:lnTo>
                    <a:pt x="2428842" y="2760541"/>
                  </a:lnTo>
                  <a:lnTo>
                    <a:pt x="2424079" y="2776419"/>
                  </a:lnTo>
                  <a:lnTo>
                    <a:pt x="2419315" y="2791027"/>
                  </a:lnTo>
                  <a:lnTo>
                    <a:pt x="2413599" y="2806270"/>
                  </a:lnTo>
                  <a:lnTo>
                    <a:pt x="2408201" y="2821196"/>
                  </a:lnTo>
                  <a:lnTo>
                    <a:pt x="2402167" y="2835804"/>
                  </a:lnTo>
                  <a:lnTo>
                    <a:pt x="2395816" y="2850094"/>
                  </a:lnTo>
                  <a:lnTo>
                    <a:pt x="2388829" y="2864702"/>
                  </a:lnTo>
                  <a:lnTo>
                    <a:pt x="2381525" y="2878992"/>
                  </a:lnTo>
                  <a:lnTo>
                    <a:pt x="2374221" y="2892647"/>
                  </a:lnTo>
                  <a:lnTo>
                    <a:pt x="2366917" y="2906303"/>
                  </a:lnTo>
                  <a:lnTo>
                    <a:pt x="2358661" y="2919640"/>
                  </a:lnTo>
                  <a:lnTo>
                    <a:pt x="2350404" y="2932978"/>
                  </a:lnTo>
                  <a:lnTo>
                    <a:pt x="2341512" y="2945998"/>
                  </a:lnTo>
                  <a:lnTo>
                    <a:pt x="2332620" y="2958701"/>
                  </a:lnTo>
                  <a:lnTo>
                    <a:pt x="2433606" y="3067625"/>
                  </a:lnTo>
                  <a:lnTo>
                    <a:pt x="2245290" y="3242603"/>
                  </a:lnTo>
                  <a:lnTo>
                    <a:pt x="2144940" y="3134949"/>
                  </a:lnTo>
                  <a:lnTo>
                    <a:pt x="2131285" y="3143205"/>
                  </a:lnTo>
                  <a:lnTo>
                    <a:pt x="2117947" y="3150509"/>
                  </a:lnTo>
                  <a:lnTo>
                    <a:pt x="2103657" y="3157813"/>
                  </a:lnTo>
                  <a:lnTo>
                    <a:pt x="2089684" y="3165117"/>
                  </a:lnTo>
                  <a:lnTo>
                    <a:pt x="2075394" y="3172103"/>
                  </a:lnTo>
                  <a:lnTo>
                    <a:pt x="2061104" y="3178455"/>
                  </a:lnTo>
                  <a:lnTo>
                    <a:pt x="2046496" y="3184488"/>
                  </a:lnTo>
                  <a:lnTo>
                    <a:pt x="2031570" y="3190205"/>
                  </a:lnTo>
                  <a:lnTo>
                    <a:pt x="2016645" y="3195603"/>
                  </a:lnTo>
                  <a:lnTo>
                    <a:pt x="2001402" y="3200684"/>
                  </a:lnTo>
                  <a:lnTo>
                    <a:pt x="1986159" y="3205448"/>
                  </a:lnTo>
                  <a:lnTo>
                    <a:pt x="1970598" y="3209576"/>
                  </a:lnTo>
                  <a:lnTo>
                    <a:pt x="1955037" y="3213704"/>
                  </a:lnTo>
                  <a:lnTo>
                    <a:pt x="1939477" y="3217515"/>
                  </a:lnTo>
                  <a:lnTo>
                    <a:pt x="1923916" y="3220373"/>
                  </a:lnTo>
                  <a:lnTo>
                    <a:pt x="1908038" y="3223231"/>
                  </a:lnTo>
                  <a:lnTo>
                    <a:pt x="1902322" y="3370263"/>
                  </a:lnTo>
                  <a:lnTo>
                    <a:pt x="1645095" y="3360736"/>
                  </a:lnTo>
                  <a:lnTo>
                    <a:pt x="1650493" y="3213704"/>
                  </a:lnTo>
                  <a:lnTo>
                    <a:pt x="1634615" y="3209576"/>
                  </a:lnTo>
                  <a:lnTo>
                    <a:pt x="1619054" y="3205130"/>
                  </a:lnTo>
                  <a:lnTo>
                    <a:pt x="1603494" y="3200684"/>
                  </a:lnTo>
                  <a:lnTo>
                    <a:pt x="1588251" y="3195603"/>
                  </a:lnTo>
                  <a:lnTo>
                    <a:pt x="1573325" y="3189887"/>
                  </a:lnTo>
                  <a:lnTo>
                    <a:pt x="1558717" y="3184488"/>
                  </a:lnTo>
                  <a:lnTo>
                    <a:pt x="1543792" y="3178137"/>
                  </a:lnTo>
                  <a:lnTo>
                    <a:pt x="1529184" y="3171786"/>
                  </a:lnTo>
                  <a:lnTo>
                    <a:pt x="1515211" y="3164482"/>
                  </a:lnTo>
                  <a:lnTo>
                    <a:pt x="1500921" y="3157496"/>
                  </a:lnTo>
                  <a:lnTo>
                    <a:pt x="1486948" y="3150192"/>
                  </a:lnTo>
                  <a:lnTo>
                    <a:pt x="1472975" y="3142252"/>
                  </a:lnTo>
                  <a:lnTo>
                    <a:pt x="1459637" y="3134313"/>
                  </a:lnTo>
                  <a:lnTo>
                    <a:pt x="1446300" y="3125739"/>
                  </a:lnTo>
                  <a:lnTo>
                    <a:pt x="1433280" y="3117165"/>
                  </a:lnTo>
                  <a:lnTo>
                    <a:pt x="1420577" y="3107638"/>
                  </a:lnTo>
                  <a:lnTo>
                    <a:pt x="1312606" y="3207988"/>
                  </a:lnTo>
                  <a:lnTo>
                    <a:pt x="1137310" y="3019673"/>
                  </a:lnTo>
                  <a:lnTo>
                    <a:pt x="1245917" y="2918688"/>
                  </a:lnTo>
                  <a:lnTo>
                    <a:pt x="1238296" y="2905350"/>
                  </a:lnTo>
                  <a:lnTo>
                    <a:pt x="1230357" y="2891377"/>
                  </a:lnTo>
                  <a:lnTo>
                    <a:pt x="1223053" y="2877722"/>
                  </a:lnTo>
                  <a:lnTo>
                    <a:pt x="1216066" y="2863749"/>
                  </a:lnTo>
                  <a:lnTo>
                    <a:pt x="1209397" y="2849459"/>
                  </a:lnTo>
                  <a:lnTo>
                    <a:pt x="1203046" y="2834851"/>
                  </a:lnTo>
                  <a:lnTo>
                    <a:pt x="1197012" y="2820560"/>
                  </a:lnTo>
                  <a:lnTo>
                    <a:pt x="1191296" y="2805635"/>
                  </a:lnTo>
                  <a:lnTo>
                    <a:pt x="1186215" y="2790710"/>
                  </a:lnTo>
                  <a:lnTo>
                    <a:pt x="1181134" y="2775466"/>
                  </a:lnTo>
                  <a:lnTo>
                    <a:pt x="1176688" y="2760223"/>
                  </a:lnTo>
                  <a:lnTo>
                    <a:pt x="1172560" y="2744980"/>
                  </a:lnTo>
                  <a:lnTo>
                    <a:pt x="1168432" y="2729420"/>
                  </a:lnTo>
                  <a:lnTo>
                    <a:pt x="1164938" y="2713859"/>
                  </a:lnTo>
                  <a:lnTo>
                    <a:pt x="1161763" y="2697981"/>
                  </a:lnTo>
                  <a:lnTo>
                    <a:pt x="1159222" y="2682420"/>
                  </a:lnTo>
                  <a:lnTo>
                    <a:pt x="1009650" y="2676704"/>
                  </a:lnTo>
                  <a:lnTo>
                    <a:pt x="1019494" y="2419478"/>
                  </a:lnTo>
                  <a:lnTo>
                    <a:pt x="1169384" y="2425194"/>
                  </a:lnTo>
                  <a:lnTo>
                    <a:pt x="1173513" y="2409633"/>
                  </a:lnTo>
                  <a:lnTo>
                    <a:pt x="1177641" y="2393755"/>
                  </a:lnTo>
                  <a:lnTo>
                    <a:pt x="1182404" y="2378512"/>
                  </a:lnTo>
                  <a:lnTo>
                    <a:pt x="1187803" y="2363904"/>
                  </a:lnTo>
                  <a:lnTo>
                    <a:pt x="1193202" y="2348978"/>
                  </a:lnTo>
                  <a:lnTo>
                    <a:pt x="1198918" y="2334053"/>
                  </a:lnTo>
                  <a:lnTo>
                    <a:pt x="1205269" y="2319445"/>
                  </a:lnTo>
                  <a:lnTo>
                    <a:pt x="1211620" y="2305155"/>
                  </a:lnTo>
                  <a:lnTo>
                    <a:pt x="1218607" y="2290864"/>
                  </a:lnTo>
                  <a:lnTo>
                    <a:pt x="1225593" y="2277209"/>
                  </a:lnTo>
                  <a:lnTo>
                    <a:pt x="1233215" y="2263554"/>
                  </a:lnTo>
                  <a:lnTo>
                    <a:pt x="1240836" y="2249581"/>
                  </a:lnTo>
                  <a:lnTo>
                    <a:pt x="1248775" y="2236243"/>
                  </a:lnTo>
                  <a:lnTo>
                    <a:pt x="1257349" y="2223223"/>
                  </a:lnTo>
                  <a:lnTo>
                    <a:pt x="1265606" y="2210203"/>
                  </a:lnTo>
                  <a:lnTo>
                    <a:pt x="1274815" y="2197818"/>
                  </a:lnTo>
                  <a:lnTo>
                    <a:pt x="1171607" y="2086988"/>
                  </a:lnTo>
                  <a:lnTo>
                    <a:pt x="1360558" y="1912011"/>
                  </a:lnTo>
                  <a:lnTo>
                    <a:pt x="1464083" y="2023476"/>
                  </a:lnTo>
                  <a:lnTo>
                    <a:pt x="1477421" y="2015537"/>
                  </a:lnTo>
                  <a:lnTo>
                    <a:pt x="1491076" y="2007915"/>
                  </a:lnTo>
                  <a:lnTo>
                    <a:pt x="1504732" y="2000611"/>
                  </a:lnTo>
                  <a:lnTo>
                    <a:pt x="1518387" y="1993625"/>
                  </a:lnTo>
                  <a:lnTo>
                    <a:pt x="1532677" y="1986956"/>
                  </a:lnTo>
                  <a:lnTo>
                    <a:pt x="1546650" y="1980605"/>
                  </a:lnTo>
                  <a:lnTo>
                    <a:pt x="1561258" y="1974571"/>
                  </a:lnTo>
                  <a:lnTo>
                    <a:pt x="1575548" y="1969172"/>
                  </a:lnTo>
                  <a:lnTo>
                    <a:pt x="1590474" y="1963774"/>
                  </a:lnTo>
                  <a:lnTo>
                    <a:pt x="1605399" y="1958693"/>
                  </a:lnTo>
                  <a:lnTo>
                    <a:pt x="1620325" y="1954247"/>
                  </a:lnTo>
                  <a:lnTo>
                    <a:pt x="1635568" y="1950118"/>
                  </a:lnTo>
                  <a:lnTo>
                    <a:pt x="1650811" y="1945990"/>
                  </a:lnTo>
                  <a:lnTo>
                    <a:pt x="1666371" y="1942815"/>
                  </a:lnTo>
                  <a:lnTo>
                    <a:pt x="1681932" y="1939321"/>
                  </a:lnTo>
                  <a:lnTo>
                    <a:pt x="1697493" y="1936781"/>
                  </a:lnTo>
                  <a:lnTo>
                    <a:pt x="1703527" y="1784350"/>
                  </a:lnTo>
                  <a:close/>
                  <a:moveTo>
                    <a:pt x="499967" y="1495425"/>
                  </a:moveTo>
                  <a:lnTo>
                    <a:pt x="512673" y="1507816"/>
                  </a:lnTo>
                  <a:lnTo>
                    <a:pt x="526015" y="1520207"/>
                  </a:lnTo>
                  <a:lnTo>
                    <a:pt x="540309" y="1532916"/>
                  </a:lnTo>
                  <a:lnTo>
                    <a:pt x="555557" y="1545307"/>
                  </a:lnTo>
                  <a:lnTo>
                    <a:pt x="571122" y="1557381"/>
                  </a:lnTo>
                  <a:lnTo>
                    <a:pt x="587958" y="1569136"/>
                  </a:lnTo>
                  <a:lnTo>
                    <a:pt x="596217" y="1574220"/>
                  </a:lnTo>
                  <a:lnTo>
                    <a:pt x="604794" y="1579939"/>
                  </a:lnTo>
                  <a:lnTo>
                    <a:pt x="613371" y="1584705"/>
                  </a:lnTo>
                  <a:lnTo>
                    <a:pt x="622265" y="1589788"/>
                  </a:lnTo>
                  <a:lnTo>
                    <a:pt x="639736" y="1608851"/>
                  </a:lnTo>
                  <a:lnTo>
                    <a:pt x="657525" y="1628868"/>
                  </a:lnTo>
                  <a:lnTo>
                    <a:pt x="692150" y="1668583"/>
                  </a:lnTo>
                  <a:lnTo>
                    <a:pt x="641960" y="1916723"/>
                  </a:lnTo>
                  <a:lnTo>
                    <a:pt x="640054" y="1924030"/>
                  </a:lnTo>
                  <a:lnTo>
                    <a:pt x="637830" y="1931338"/>
                  </a:lnTo>
                  <a:lnTo>
                    <a:pt x="635289" y="1938328"/>
                  </a:lnTo>
                  <a:lnTo>
                    <a:pt x="631795" y="1945000"/>
                  </a:lnTo>
                  <a:lnTo>
                    <a:pt x="628618" y="1951672"/>
                  </a:lnTo>
                  <a:lnTo>
                    <a:pt x="624489" y="1958026"/>
                  </a:lnTo>
                  <a:lnTo>
                    <a:pt x="620041" y="1963745"/>
                  </a:lnTo>
                  <a:lnTo>
                    <a:pt x="615277" y="1969464"/>
                  </a:lnTo>
                  <a:lnTo>
                    <a:pt x="247746" y="2374875"/>
                  </a:lnTo>
                  <a:lnTo>
                    <a:pt x="244252" y="2379323"/>
                  </a:lnTo>
                  <a:lnTo>
                    <a:pt x="240122" y="2382818"/>
                  </a:lnTo>
                  <a:lnTo>
                    <a:pt x="235675" y="2386631"/>
                  </a:lnTo>
                  <a:lnTo>
                    <a:pt x="231228" y="2390126"/>
                  </a:lnTo>
                  <a:lnTo>
                    <a:pt x="226781" y="2393303"/>
                  </a:lnTo>
                  <a:lnTo>
                    <a:pt x="222334" y="2395845"/>
                  </a:lnTo>
                  <a:lnTo>
                    <a:pt x="217251" y="2399022"/>
                  </a:lnTo>
                  <a:lnTo>
                    <a:pt x="212486" y="2401246"/>
                  </a:lnTo>
                  <a:lnTo>
                    <a:pt x="207404" y="2403470"/>
                  </a:lnTo>
                  <a:lnTo>
                    <a:pt x="202639" y="2405377"/>
                  </a:lnTo>
                  <a:lnTo>
                    <a:pt x="197239" y="2406965"/>
                  </a:lnTo>
                  <a:lnTo>
                    <a:pt x="192156" y="2408236"/>
                  </a:lnTo>
                  <a:lnTo>
                    <a:pt x="187074" y="2409189"/>
                  </a:lnTo>
                  <a:lnTo>
                    <a:pt x="181673" y="2410460"/>
                  </a:lnTo>
                  <a:lnTo>
                    <a:pt x="176273" y="2411095"/>
                  </a:lnTo>
                  <a:lnTo>
                    <a:pt x="170873" y="2411413"/>
                  </a:lnTo>
                  <a:lnTo>
                    <a:pt x="165473" y="2411413"/>
                  </a:lnTo>
                  <a:lnTo>
                    <a:pt x="160073" y="2411413"/>
                  </a:lnTo>
                  <a:lnTo>
                    <a:pt x="154990" y="2411095"/>
                  </a:lnTo>
                  <a:lnTo>
                    <a:pt x="149272" y="2410460"/>
                  </a:lnTo>
                  <a:lnTo>
                    <a:pt x="144190" y="2409825"/>
                  </a:lnTo>
                  <a:lnTo>
                    <a:pt x="139107" y="2408554"/>
                  </a:lnTo>
                  <a:lnTo>
                    <a:pt x="133707" y="2406965"/>
                  </a:lnTo>
                  <a:lnTo>
                    <a:pt x="128625" y="2405377"/>
                  </a:lnTo>
                  <a:lnTo>
                    <a:pt x="123224" y="2403470"/>
                  </a:lnTo>
                  <a:lnTo>
                    <a:pt x="118459" y="2401246"/>
                  </a:lnTo>
                  <a:lnTo>
                    <a:pt x="113377" y="2399022"/>
                  </a:lnTo>
                  <a:lnTo>
                    <a:pt x="108612" y="2395845"/>
                  </a:lnTo>
                  <a:lnTo>
                    <a:pt x="104165" y="2392985"/>
                  </a:lnTo>
                  <a:lnTo>
                    <a:pt x="99082" y="2390126"/>
                  </a:lnTo>
                  <a:lnTo>
                    <a:pt x="94635" y="2386313"/>
                  </a:lnTo>
                  <a:lnTo>
                    <a:pt x="90506" y="2382501"/>
                  </a:lnTo>
                  <a:lnTo>
                    <a:pt x="86058" y="2378688"/>
                  </a:lnTo>
                  <a:lnTo>
                    <a:pt x="82564" y="2374875"/>
                  </a:lnTo>
                  <a:lnTo>
                    <a:pt x="78752" y="2370427"/>
                  </a:lnTo>
                  <a:lnTo>
                    <a:pt x="75258" y="2365661"/>
                  </a:lnTo>
                  <a:lnTo>
                    <a:pt x="72081" y="2361213"/>
                  </a:lnTo>
                  <a:lnTo>
                    <a:pt x="69222" y="2356448"/>
                  </a:lnTo>
                  <a:lnTo>
                    <a:pt x="66364" y="2351999"/>
                  </a:lnTo>
                  <a:lnTo>
                    <a:pt x="64140" y="2346916"/>
                  </a:lnTo>
                  <a:lnTo>
                    <a:pt x="61916" y="2342150"/>
                  </a:lnTo>
                  <a:lnTo>
                    <a:pt x="60328" y="2336749"/>
                  </a:lnTo>
                  <a:lnTo>
                    <a:pt x="58422" y="2331983"/>
                  </a:lnTo>
                  <a:lnTo>
                    <a:pt x="57151" y="2326900"/>
                  </a:lnTo>
                  <a:lnTo>
                    <a:pt x="55563" y="2321498"/>
                  </a:lnTo>
                  <a:lnTo>
                    <a:pt x="54928" y="2316097"/>
                  </a:lnTo>
                  <a:lnTo>
                    <a:pt x="54293" y="2310696"/>
                  </a:lnTo>
                  <a:lnTo>
                    <a:pt x="53975" y="2305612"/>
                  </a:lnTo>
                  <a:lnTo>
                    <a:pt x="53975" y="2299893"/>
                  </a:lnTo>
                  <a:lnTo>
                    <a:pt x="53975" y="2294810"/>
                  </a:lnTo>
                  <a:lnTo>
                    <a:pt x="54293" y="2289726"/>
                  </a:lnTo>
                  <a:lnTo>
                    <a:pt x="54928" y="2284007"/>
                  </a:lnTo>
                  <a:lnTo>
                    <a:pt x="55563" y="2278924"/>
                  </a:lnTo>
                  <a:lnTo>
                    <a:pt x="56834" y="2273523"/>
                  </a:lnTo>
                  <a:lnTo>
                    <a:pt x="58422" y="2268439"/>
                  </a:lnTo>
                  <a:lnTo>
                    <a:pt x="60328" y="2263355"/>
                  </a:lnTo>
                  <a:lnTo>
                    <a:pt x="61916" y="2257954"/>
                  </a:lnTo>
                  <a:lnTo>
                    <a:pt x="64140" y="2253188"/>
                  </a:lnTo>
                  <a:lnTo>
                    <a:pt x="66364" y="2248105"/>
                  </a:lnTo>
                  <a:lnTo>
                    <a:pt x="69222" y="2243021"/>
                  </a:lnTo>
                  <a:lnTo>
                    <a:pt x="72081" y="2238573"/>
                  </a:lnTo>
                  <a:lnTo>
                    <a:pt x="75258" y="2233807"/>
                  </a:lnTo>
                  <a:lnTo>
                    <a:pt x="78752" y="2229359"/>
                  </a:lnTo>
                  <a:lnTo>
                    <a:pt x="82882" y="2224911"/>
                  </a:lnTo>
                  <a:lnTo>
                    <a:pt x="429129" y="1842376"/>
                  </a:lnTo>
                  <a:lnTo>
                    <a:pt x="499967" y="1495425"/>
                  </a:lnTo>
                  <a:close/>
                  <a:moveTo>
                    <a:pt x="2178844" y="1055220"/>
                  </a:moveTo>
                  <a:lnTo>
                    <a:pt x="2166450" y="1055537"/>
                  </a:lnTo>
                  <a:lnTo>
                    <a:pt x="2154055" y="1056172"/>
                  </a:lnTo>
                  <a:lnTo>
                    <a:pt x="2141978" y="1058076"/>
                  </a:lnTo>
                  <a:lnTo>
                    <a:pt x="2129584" y="1059979"/>
                  </a:lnTo>
                  <a:lnTo>
                    <a:pt x="2117507" y="1062518"/>
                  </a:lnTo>
                  <a:lnTo>
                    <a:pt x="2105430" y="1066008"/>
                  </a:lnTo>
                  <a:lnTo>
                    <a:pt x="2093671" y="1070133"/>
                  </a:lnTo>
                  <a:lnTo>
                    <a:pt x="2081594" y="1074575"/>
                  </a:lnTo>
                  <a:lnTo>
                    <a:pt x="2070153" y="1079334"/>
                  </a:lnTo>
                  <a:lnTo>
                    <a:pt x="2058712" y="1085363"/>
                  </a:lnTo>
                  <a:lnTo>
                    <a:pt x="2047588" y="1091709"/>
                  </a:lnTo>
                  <a:lnTo>
                    <a:pt x="2036783" y="1098372"/>
                  </a:lnTo>
                  <a:lnTo>
                    <a:pt x="2025977" y="1105987"/>
                  </a:lnTo>
                  <a:lnTo>
                    <a:pt x="2015490" y="1114236"/>
                  </a:lnTo>
                  <a:lnTo>
                    <a:pt x="2005320" y="1122803"/>
                  </a:lnTo>
                  <a:lnTo>
                    <a:pt x="1996103" y="1132005"/>
                  </a:lnTo>
                  <a:lnTo>
                    <a:pt x="1987204" y="1141206"/>
                  </a:lnTo>
                  <a:lnTo>
                    <a:pt x="1978941" y="1151042"/>
                  </a:lnTo>
                  <a:lnTo>
                    <a:pt x="1971314" y="1161513"/>
                  </a:lnTo>
                  <a:lnTo>
                    <a:pt x="1964322" y="1171666"/>
                  </a:lnTo>
                  <a:lnTo>
                    <a:pt x="1957330" y="1182454"/>
                  </a:lnTo>
                  <a:lnTo>
                    <a:pt x="1951610" y="1193242"/>
                  </a:lnTo>
                  <a:lnTo>
                    <a:pt x="1945889" y="1204348"/>
                  </a:lnTo>
                  <a:lnTo>
                    <a:pt x="1941122" y="1216088"/>
                  </a:lnTo>
                  <a:lnTo>
                    <a:pt x="1936673" y="1227510"/>
                  </a:lnTo>
                  <a:lnTo>
                    <a:pt x="1932859" y="1239250"/>
                  </a:lnTo>
                  <a:lnTo>
                    <a:pt x="1929999" y="1251307"/>
                  </a:lnTo>
                  <a:lnTo>
                    <a:pt x="1927456" y="1263047"/>
                  </a:lnTo>
                  <a:lnTo>
                    <a:pt x="1925231" y="1275421"/>
                  </a:lnTo>
                  <a:lnTo>
                    <a:pt x="1923642" y="1287796"/>
                  </a:lnTo>
                  <a:lnTo>
                    <a:pt x="1923007" y="1299853"/>
                  </a:lnTo>
                  <a:lnTo>
                    <a:pt x="1922371" y="1312545"/>
                  </a:lnTo>
                  <a:lnTo>
                    <a:pt x="1923007" y="1324919"/>
                  </a:lnTo>
                  <a:lnTo>
                    <a:pt x="1923642" y="1336976"/>
                  </a:lnTo>
                  <a:lnTo>
                    <a:pt x="1925231" y="1349351"/>
                  </a:lnTo>
                  <a:lnTo>
                    <a:pt x="1927456" y="1361408"/>
                  </a:lnTo>
                  <a:lnTo>
                    <a:pt x="1929999" y="1373465"/>
                  </a:lnTo>
                  <a:lnTo>
                    <a:pt x="1933177" y="1385522"/>
                  </a:lnTo>
                  <a:lnTo>
                    <a:pt x="1936990" y="1397579"/>
                  </a:lnTo>
                  <a:lnTo>
                    <a:pt x="1941440" y="1409002"/>
                  </a:lnTo>
                  <a:lnTo>
                    <a:pt x="1946843" y="1420424"/>
                  </a:lnTo>
                  <a:lnTo>
                    <a:pt x="1952563" y="1432164"/>
                  </a:lnTo>
                  <a:lnTo>
                    <a:pt x="1958919" y="1443269"/>
                  </a:lnTo>
                  <a:lnTo>
                    <a:pt x="1965593" y="1454375"/>
                  </a:lnTo>
                  <a:lnTo>
                    <a:pt x="1973539" y="1465163"/>
                  </a:lnTo>
                  <a:lnTo>
                    <a:pt x="1981802" y="1475633"/>
                  </a:lnTo>
                  <a:lnTo>
                    <a:pt x="1990065" y="1485152"/>
                  </a:lnTo>
                  <a:lnTo>
                    <a:pt x="1999281" y="1494671"/>
                  </a:lnTo>
                  <a:lnTo>
                    <a:pt x="2008816" y="1503872"/>
                  </a:lnTo>
                  <a:lnTo>
                    <a:pt x="2018350" y="1511805"/>
                  </a:lnTo>
                  <a:lnTo>
                    <a:pt x="2028838" y="1519737"/>
                  </a:lnTo>
                  <a:lnTo>
                    <a:pt x="2039325" y="1526717"/>
                  </a:lnTo>
                  <a:lnTo>
                    <a:pt x="2049813" y="1533381"/>
                  </a:lnTo>
                  <a:lnTo>
                    <a:pt x="2060937" y="1539409"/>
                  </a:lnTo>
                  <a:lnTo>
                    <a:pt x="2072060" y="1544803"/>
                  </a:lnTo>
                  <a:lnTo>
                    <a:pt x="2083501" y="1549880"/>
                  </a:lnTo>
                  <a:lnTo>
                    <a:pt x="2094942" y="1554005"/>
                  </a:lnTo>
                  <a:lnTo>
                    <a:pt x="2107019" y="1557812"/>
                  </a:lnTo>
                  <a:lnTo>
                    <a:pt x="2118778" y="1560985"/>
                  </a:lnTo>
                  <a:lnTo>
                    <a:pt x="2130855" y="1563523"/>
                  </a:lnTo>
                  <a:lnTo>
                    <a:pt x="2142932" y="1565745"/>
                  </a:lnTo>
                  <a:lnTo>
                    <a:pt x="2155326" y="1567331"/>
                  </a:lnTo>
                  <a:lnTo>
                    <a:pt x="2167721" y="1567966"/>
                  </a:lnTo>
                  <a:lnTo>
                    <a:pt x="2179798" y="1568283"/>
                  </a:lnTo>
                  <a:lnTo>
                    <a:pt x="2192510" y="1567966"/>
                  </a:lnTo>
                  <a:lnTo>
                    <a:pt x="2204905" y="1567014"/>
                  </a:lnTo>
                  <a:lnTo>
                    <a:pt x="2216982" y="1565427"/>
                  </a:lnTo>
                  <a:lnTo>
                    <a:pt x="2229058" y="1563206"/>
                  </a:lnTo>
                  <a:lnTo>
                    <a:pt x="2241135" y="1560668"/>
                  </a:lnTo>
                  <a:lnTo>
                    <a:pt x="2253212" y="1557178"/>
                  </a:lnTo>
                  <a:lnTo>
                    <a:pt x="2264971" y="1553370"/>
                  </a:lnTo>
                  <a:lnTo>
                    <a:pt x="2277048" y="1548928"/>
                  </a:lnTo>
                  <a:lnTo>
                    <a:pt x="2288489" y="1543851"/>
                  </a:lnTo>
                  <a:lnTo>
                    <a:pt x="2299930" y="1538140"/>
                  </a:lnTo>
                  <a:lnTo>
                    <a:pt x="2311053" y="1532111"/>
                  </a:lnTo>
                  <a:lnTo>
                    <a:pt x="2321859" y="1524814"/>
                  </a:lnTo>
                  <a:lnTo>
                    <a:pt x="2332665" y="1517516"/>
                  </a:lnTo>
                  <a:lnTo>
                    <a:pt x="2343152" y="1509266"/>
                  </a:lnTo>
                  <a:lnTo>
                    <a:pt x="2353322" y="1500382"/>
                  </a:lnTo>
                  <a:lnTo>
                    <a:pt x="2362539" y="1491498"/>
                  </a:lnTo>
                  <a:lnTo>
                    <a:pt x="2371437" y="1482296"/>
                  </a:lnTo>
                  <a:lnTo>
                    <a:pt x="2379701" y="1472143"/>
                  </a:lnTo>
                  <a:lnTo>
                    <a:pt x="2387328" y="1462307"/>
                  </a:lnTo>
                  <a:lnTo>
                    <a:pt x="2394955" y="1451836"/>
                  </a:lnTo>
                  <a:lnTo>
                    <a:pt x="2400994" y="1441048"/>
                  </a:lnTo>
                  <a:lnTo>
                    <a:pt x="2407350" y="1430260"/>
                  </a:lnTo>
                  <a:lnTo>
                    <a:pt x="2412753" y="1419155"/>
                  </a:lnTo>
                  <a:lnTo>
                    <a:pt x="2417520" y="1407415"/>
                  </a:lnTo>
                  <a:lnTo>
                    <a:pt x="2421969" y="1395993"/>
                  </a:lnTo>
                  <a:lnTo>
                    <a:pt x="2425783" y="1384253"/>
                  </a:lnTo>
                  <a:lnTo>
                    <a:pt x="2428961" y="1372196"/>
                  </a:lnTo>
                  <a:lnTo>
                    <a:pt x="2431504" y="1360139"/>
                  </a:lnTo>
                  <a:lnTo>
                    <a:pt x="2433411" y="1348081"/>
                  </a:lnTo>
                  <a:lnTo>
                    <a:pt x="2435000" y="1336024"/>
                  </a:lnTo>
                  <a:lnTo>
                    <a:pt x="2435635" y="1323333"/>
                  </a:lnTo>
                  <a:lnTo>
                    <a:pt x="2435953" y="1310958"/>
                  </a:lnTo>
                  <a:lnTo>
                    <a:pt x="2435635" y="1298901"/>
                  </a:lnTo>
                  <a:lnTo>
                    <a:pt x="2435000" y="1286527"/>
                  </a:lnTo>
                  <a:lnTo>
                    <a:pt x="2433411" y="1274152"/>
                  </a:lnTo>
                  <a:lnTo>
                    <a:pt x="2431186" y="1262095"/>
                  </a:lnTo>
                  <a:lnTo>
                    <a:pt x="2428643" y="1250038"/>
                  </a:lnTo>
                  <a:lnTo>
                    <a:pt x="2425465" y="1237981"/>
                  </a:lnTo>
                  <a:lnTo>
                    <a:pt x="2421652" y="1225924"/>
                  </a:lnTo>
                  <a:lnTo>
                    <a:pt x="2416884" y="1214501"/>
                  </a:lnTo>
                  <a:lnTo>
                    <a:pt x="2411799" y="1203079"/>
                  </a:lnTo>
                  <a:lnTo>
                    <a:pt x="2406079" y="1191339"/>
                  </a:lnTo>
                  <a:lnTo>
                    <a:pt x="2399723" y="1180233"/>
                  </a:lnTo>
                  <a:lnTo>
                    <a:pt x="2393049" y="1169128"/>
                  </a:lnTo>
                  <a:lnTo>
                    <a:pt x="2385103" y="1158657"/>
                  </a:lnTo>
                  <a:lnTo>
                    <a:pt x="2376840" y="1148187"/>
                  </a:lnTo>
                  <a:lnTo>
                    <a:pt x="2368259" y="1138351"/>
                  </a:lnTo>
                  <a:lnTo>
                    <a:pt x="2359043" y="1128832"/>
                  </a:lnTo>
                  <a:lnTo>
                    <a:pt x="2349826" y="1120265"/>
                  </a:lnTo>
                  <a:lnTo>
                    <a:pt x="2340292" y="1111698"/>
                  </a:lnTo>
                  <a:lnTo>
                    <a:pt x="2329804" y="1103766"/>
                  </a:lnTo>
                  <a:lnTo>
                    <a:pt x="2319317" y="1096785"/>
                  </a:lnTo>
                  <a:lnTo>
                    <a:pt x="2308829" y="1090122"/>
                  </a:lnTo>
                  <a:lnTo>
                    <a:pt x="2297705" y="1084094"/>
                  </a:lnTo>
                  <a:lnTo>
                    <a:pt x="2286582" y="1078700"/>
                  </a:lnTo>
                  <a:lnTo>
                    <a:pt x="2275141" y="1073623"/>
                  </a:lnTo>
                  <a:lnTo>
                    <a:pt x="2263700" y="1069181"/>
                  </a:lnTo>
                  <a:lnTo>
                    <a:pt x="2251623" y="1065691"/>
                  </a:lnTo>
                  <a:lnTo>
                    <a:pt x="2239864" y="1062518"/>
                  </a:lnTo>
                  <a:lnTo>
                    <a:pt x="2227787" y="1059979"/>
                  </a:lnTo>
                  <a:lnTo>
                    <a:pt x="2215710" y="1057758"/>
                  </a:lnTo>
                  <a:lnTo>
                    <a:pt x="2203316" y="1056172"/>
                  </a:lnTo>
                  <a:lnTo>
                    <a:pt x="2190921" y="1055537"/>
                  </a:lnTo>
                  <a:lnTo>
                    <a:pt x="2178844" y="1055220"/>
                  </a:lnTo>
                  <a:close/>
                  <a:moveTo>
                    <a:pt x="2144839" y="823913"/>
                  </a:moveTo>
                  <a:lnTo>
                    <a:pt x="2301519" y="838826"/>
                  </a:lnTo>
                  <a:lnTo>
                    <a:pt x="2292938" y="930841"/>
                  </a:lnTo>
                  <a:lnTo>
                    <a:pt x="2302155" y="933379"/>
                  </a:lnTo>
                  <a:lnTo>
                    <a:pt x="2311053" y="936235"/>
                  </a:lnTo>
                  <a:lnTo>
                    <a:pt x="2319952" y="939725"/>
                  </a:lnTo>
                  <a:lnTo>
                    <a:pt x="2328851" y="943215"/>
                  </a:lnTo>
                  <a:lnTo>
                    <a:pt x="2338067" y="946706"/>
                  </a:lnTo>
                  <a:lnTo>
                    <a:pt x="2346330" y="950513"/>
                  </a:lnTo>
                  <a:lnTo>
                    <a:pt x="2354911" y="954638"/>
                  </a:lnTo>
                  <a:lnTo>
                    <a:pt x="2363492" y="959080"/>
                  </a:lnTo>
                  <a:lnTo>
                    <a:pt x="2372073" y="963522"/>
                  </a:lnTo>
                  <a:lnTo>
                    <a:pt x="2380654" y="968282"/>
                  </a:lnTo>
                  <a:lnTo>
                    <a:pt x="2388917" y="973358"/>
                  </a:lnTo>
                  <a:lnTo>
                    <a:pt x="2397180" y="978752"/>
                  </a:lnTo>
                  <a:lnTo>
                    <a:pt x="2405125" y="983829"/>
                  </a:lnTo>
                  <a:lnTo>
                    <a:pt x="2413071" y="989540"/>
                  </a:lnTo>
                  <a:lnTo>
                    <a:pt x="2420698" y="995569"/>
                  </a:lnTo>
                  <a:lnTo>
                    <a:pt x="2428643" y="1001280"/>
                  </a:lnTo>
                  <a:lnTo>
                    <a:pt x="2499197" y="943215"/>
                  </a:lnTo>
                  <a:lnTo>
                    <a:pt x="2599625" y="1063787"/>
                  </a:lnTo>
                  <a:lnTo>
                    <a:pt x="2529389" y="1122169"/>
                  </a:lnTo>
                  <a:lnTo>
                    <a:pt x="2533839" y="1130736"/>
                  </a:lnTo>
                  <a:lnTo>
                    <a:pt x="2538288" y="1139620"/>
                  </a:lnTo>
                  <a:lnTo>
                    <a:pt x="2542420" y="1148504"/>
                  </a:lnTo>
                  <a:lnTo>
                    <a:pt x="2546551" y="1157388"/>
                  </a:lnTo>
                  <a:lnTo>
                    <a:pt x="2550365" y="1166590"/>
                  </a:lnTo>
                  <a:lnTo>
                    <a:pt x="2553543" y="1175474"/>
                  </a:lnTo>
                  <a:lnTo>
                    <a:pt x="2557039" y="1184676"/>
                  </a:lnTo>
                  <a:lnTo>
                    <a:pt x="2559899" y="1193560"/>
                  </a:lnTo>
                  <a:lnTo>
                    <a:pt x="2562442" y="1203079"/>
                  </a:lnTo>
                  <a:lnTo>
                    <a:pt x="2564984" y="1212280"/>
                  </a:lnTo>
                  <a:lnTo>
                    <a:pt x="2567527" y="1221799"/>
                  </a:lnTo>
                  <a:lnTo>
                    <a:pt x="2569116" y="1231318"/>
                  </a:lnTo>
                  <a:lnTo>
                    <a:pt x="2571022" y="1240519"/>
                  </a:lnTo>
                  <a:lnTo>
                    <a:pt x="2572612" y="1249721"/>
                  </a:lnTo>
                  <a:lnTo>
                    <a:pt x="2574201" y="1259557"/>
                  </a:lnTo>
                  <a:lnTo>
                    <a:pt x="2575154" y="1269075"/>
                  </a:lnTo>
                  <a:lnTo>
                    <a:pt x="2665412" y="1277325"/>
                  </a:lnTo>
                  <a:lnTo>
                    <a:pt x="2650793" y="1433433"/>
                  </a:lnTo>
                  <a:lnTo>
                    <a:pt x="2561170" y="1425501"/>
                  </a:lnTo>
                  <a:lnTo>
                    <a:pt x="2558310" y="1434385"/>
                  </a:lnTo>
                  <a:lnTo>
                    <a:pt x="2555132" y="1443587"/>
                  </a:lnTo>
                  <a:lnTo>
                    <a:pt x="2552272" y="1452471"/>
                  </a:lnTo>
                  <a:lnTo>
                    <a:pt x="2548458" y="1461355"/>
                  </a:lnTo>
                  <a:lnTo>
                    <a:pt x="2544644" y="1470239"/>
                  </a:lnTo>
                  <a:lnTo>
                    <a:pt x="2540513" y="1479124"/>
                  </a:lnTo>
                  <a:lnTo>
                    <a:pt x="2536381" y="1488008"/>
                  </a:lnTo>
                  <a:lnTo>
                    <a:pt x="2531932" y="1496575"/>
                  </a:lnTo>
                  <a:lnTo>
                    <a:pt x="2527482" y="1505142"/>
                  </a:lnTo>
                  <a:lnTo>
                    <a:pt x="2522715" y="1513708"/>
                  </a:lnTo>
                  <a:lnTo>
                    <a:pt x="2517630" y="1521958"/>
                  </a:lnTo>
                  <a:lnTo>
                    <a:pt x="2512228" y="1530208"/>
                  </a:lnTo>
                  <a:lnTo>
                    <a:pt x="2506825" y="1538140"/>
                  </a:lnTo>
                  <a:lnTo>
                    <a:pt x="2501104" y="1546390"/>
                  </a:lnTo>
                  <a:lnTo>
                    <a:pt x="2495384" y="1554322"/>
                  </a:lnTo>
                  <a:lnTo>
                    <a:pt x="2489027" y="1561937"/>
                  </a:lnTo>
                  <a:lnTo>
                    <a:pt x="2546233" y="1631107"/>
                  </a:lnTo>
                  <a:lnTo>
                    <a:pt x="2425465" y="1731372"/>
                  </a:lnTo>
                  <a:lnTo>
                    <a:pt x="2367624" y="1662202"/>
                  </a:lnTo>
                  <a:lnTo>
                    <a:pt x="2359043" y="1666644"/>
                  </a:lnTo>
                  <a:lnTo>
                    <a:pt x="2350144" y="1671086"/>
                  </a:lnTo>
                  <a:lnTo>
                    <a:pt x="2341245" y="1675211"/>
                  </a:lnTo>
                  <a:lnTo>
                    <a:pt x="2332029" y="1679018"/>
                  </a:lnTo>
                  <a:lnTo>
                    <a:pt x="2323130" y="1682826"/>
                  </a:lnTo>
                  <a:lnTo>
                    <a:pt x="2313596" y="1685999"/>
                  </a:lnTo>
                  <a:lnTo>
                    <a:pt x="2304697" y="1689489"/>
                  </a:lnTo>
                  <a:lnTo>
                    <a:pt x="2295481" y="1692344"/>
                  </a:lnTo>
                  <a:lnTo>
                    <a:pt x="2286264" y="1694883"/>
                  </a:lnTo>
                  <a:lnTo>
                    <a:pt x="2277048" y="1697421"/>
                  </a:lnTo>
                  <a:lnTo>
                    <a:pt x="2267196" y="1699642"/>
                  </a:lnTo>
                  <a:lnTo>
                    <a:pt x="2257979" y="1701546"/>
                  </a:lnTo>
                  <a:lnTo>
                    <a:pt x="2248763" y="1703450"/>
                  </a:lnTo>
                  <a:lnTo>
                    <a:pt x="2238910" y="1705036"/>
                  </a:lnTo>
                  <a:lnTo>
                    <a:pt x="2229376" y="1706623"/>
                  </a:lnTo>
                  <a:lnTo>
                    <a:pt x="2220160" y="1707575"/>
                  </a:lnTo>
                  <a:lnTo>
                    <a:pt x="2211579" y="1797051"/>
                  </a:lnTo>
                  <a:lnTo>
                    <a:pt x="2054898" y="1782138"/>
                  </a:lnTo>
                  <a:lnTo>
                    <a:pt x="2063161" y="1692027"/>
                  </a:lnTo>
                  <a:lnTo>
                    <a:pt x="2054263" y="1689172"/>
                  </a:lnTo>
                  <a:lnTo>
                    <a:pt x="2045364" y="1685999"/>
                  </a:lnTo>
                  <a:lnTo>
                    <a:pt x="2035830" y="1682826"/>
                  </a:lnTo>
                  <a:lnTo>
                    <a:pt x="2027249" y="1679335"/>
                  </a:lnTo>
                  <a:lnTo>
                    <a:pt x="2018350" y="1675528"/>
                  </a:lnTo>
                  <a:lnTo>
                    <a:pt x="2009451" y="1671720"/>
                  </a:lnTo>
                  <a:lnTo>
                    <a:pt x="2000870" y="1667596"/>
                  </a:lnTo>
                  <a:lnTo>
                    <a:pt x="1992289" y="1663154"/>
                  </a:lnTo>
                  <a:lnTo>
                    <a:pt x="1984026" y="1658077"/>
                  </a:lnTo>
                  <a:lnTo>
                    <a:pt x="1975445" y="1653317"/>
                  </a:lnTo>
                  <a:lnTo>
                    <a:pt x="1967182" y="1648241"/>
                  </a:lnTo>
                  <a:lnTo>
                    <a:pt x="1958919" y="1642847"/>
                  </a:lnTo>
                  <a:lnTo>
                    <a:pt x="1950656" y="1637453"/>
                  </a:lnTo>
                  <a:lnTo>
                    <a:pt x="1943029" y="1631742"/>
                  </a:lnTo>
                  <a:lnTo>
                    <a:pt x="1935084" y="1626030"/>
                  </a:lnTo>
                  <a:lnTo>
                    <a:pt x="1927456" y="1620002"/>
                  </a:lnTo>
                  <a:lnTo>
                    <a:pt x="1857220" y="1678384"/>
                  </a:lnTo>
                  <a:lnTo>
                    <a:pt x="1756792" y="1556860"/>
                  </a:lnTo>
                  <a:lnTo>
                    <a:pt x="1827346" y="1498478"/>
                  </a:lnTo>
                  <a:lnTo>
                    <a:pt x="1822896" y="1489594"/>
                  </a:lnTo>
                  <a:lnTo>
                    <a:pt x="1818765" y="1481027"/>
                  </a:lnTo>
                  <a:lnTo>
                    <a:pt x="1814633" y="1472143"/>
                  </a:lnTo>
                  <a:lnTo>
                    <a:pt x="1810820" y="1463259"/>
                  </a:lnTo>
                  <a:lnTo>
                    <a:pt x="1807324" y="1454057"/>
                  </a:lnTo>
                  <a:lnTo>
                    <a:pt x="1803828" y="1445173"/>
                  </a:lnTo>
                  <a:lnTo>
                    <a:pt x="1800968" y="1436289"/>
                  </a:lnTo>
                  <a:lnTo>
                    <a:pt x="1797789" y="1426770"/>
                  </a:lnTo>
                  <a:lnTo>
                    <a:pt x="1795247" y="1417569"/>
                  </a:lnTo>
                  <a:lnTo>
                    <a:pt x="1792704" y="1408367"/>
                  </a:lnTo>
                  <a:lnTo>
                    <a:pt x="1790480" y="1399166"/>
                  </a:lnTo>
                  <a:lnTo>
                    <a:pt x="1788573" y="1389647"/>
                  </a:lnTo>
                  <a:lnTo>
                    <a:pt x="1786666" y="1380445"/>
                  </a:lnTo>
                  <a:lnTo>
                    <a:pt x="1785395" y="1371244"/>
                  </a:lnTo>
                  <a:lnTo>
                    <a:pt x="1783170" y="1352206"/>
                  </a:lnTo>
                  <a:lnTo>
                    <a:pt x="1690687" y="1343639"/>
                  </a:lnTo>
                  <a:lnTo>
                    <a:pt x="1705624" y="1186897"/>
                  </a:lnTo>
                  <a:lnTo>
                    <a:pt x="1798425" y="1195781"/>
                  </a:lnTo>
                  <a:lnTo>
                    <a:pt x="1801285" y="1186897"/>
                  </a:lnTo>
                  <a:lnTo>
                    <a:pt x="1804146" y="1178012"/>
                  </a:lnTo>
                  <a:lnTo>
                    <a:pt x="1807642" y="1169128"/>
                  </a:lnTo>
                  <a:lnTo>
                    <a:pt x="1810820" y="1160244"/>
                  </a:lnTo>
                  <a:lnTo>
                    <a:pt x="1814633" y="1151677"/>
                  </a:lnTo>
                  <a:lnTo>
                    <a:pt x="1818765" y="1142793"/>
                  </a:lnTo>
                  <a:lnTo>
                    <a:pt x="1822896" y="1134226"/>
                  </a:lnTo>
                  <a:lnTo>
                    <a:pt x="1827346" y="1125659"/>
                  </a:lnTo>
                  <a:lnTo>
                    <a:pt x="1831795" y="1117727"/>
                  </a:lnTo>
                  <a:lnTo>
                    <a:pt x="1836562" y="1109160"/>
                  </a:lnTo>
                  <a:lnTo>
                    <a:pt x="1841329" y="1100910"/>
                  </a:lnTo>
                  <a:lnTo>
                    <a:pt x="1846732" y="1092661"/>
                  </a:lnTo>
                  <a:lnTo>
                    <a:pt x="1852135" y="1085045"/>
                  </a:lnTo>
                  <a:lnTo>
                    <a:pt x="1857856" y="1077113"/>
                  </a:lnTo>
                  <a:lnTo>
                    <a:pt x="1863894" y="1069181"/>
                  </a:lnTo>
                  <a:lnTo>
                    <a:pt x="1869615" y="1061566"/>
                  </a:lnTo>
                  <a:lnTo>
                    <a:pt x="1810184" y="989858"/>
                  </a:lnTo>
                  <a:lnTo>
                    <a:pt x="1931588" y="889593"/>
                  </a:lnTo>
                  <a:lnTo>
                    <a:pt x="1990700" y="961301"/>
                  </a:lnTo>
                  <a:lnTo>
                    <a:pt x="1999599" y="956859"/>
                  </a:lnTo>
                  <a:lnTo>
                    <a:pt x="2008180" y="952734"/>
                  </a:lnTo>
                  <a:lnTo>
                    <a:pt x="2017079" y="948609"/>
                  </a:lnTo>
                  <a:lnTo>
                    <a:pt x="2025977" y="944485"/>
                  </a:lnTo>
                  <a:lnTo>
                    <a:pt x="2034876" y="941312"/>
                  </a:lnTo>
                  <a:lnTo>
                    <a:pt x="2043775" y="937504"/>
                  </a:lnTo>
                  <a:lnTo>
                    <a:pt x="2052673" y="934649"/>
                  </a:lnTo>
                  <a:lnTo>
                    <a:pt x="2061890" y="931476"/>
                  </a:lnTo>
                  <a:lnTo>
                    <a:pt x="2071424" y="928937"/>
                  </a:lnTo>
                  <a:lnTo>
                    <a:pt x="2080641" y="926399"/>
                  </a:lnTo>
                  <a:lnTo>
                    <a:pt x="2089539" y="924178"/>
                  </a:lnTo>
                  <a:lnTo>
                    <a:pt x="2099074" y="922274"/>
                  </a:lnTo>
                  <a:lnTo>
                    <a:pt x="2108608" y="920370"/>
                  </a:lnTo>
                  <a:lnTo>
                    <a:pt x="2117825" y="918784"/>
                  </a:lnTo>
                  <a:lnTo>
                    <a:pt x="2127041" y="917515"/>
                  </a:lnTo>
                  <a:lnTo>
                    <a:pt x="2136258" y="916246"/>
                  </a:lnTo>
                  <a:lnTo>
                    <a:pt x="2144839" y="823913"/>
                  </a:lnTo>
                  <a:close/>
                  <a:moveTo>
                    <a:pt x="1509345" y="590550"/>
                  </a:moveTo>
                  <a:lnTo>
                    <a:pt x="1518239" y="590550"/>
                  </a:lnTo>
                  <a:lnTo>
                    <a:pt x="1526817" y="591817"/>
                  </a:lnTo>
                  <a:lnTo>
                    <a:pt x="1535394" y="593400"/>
                  </a:lnTo>
                  <a:lnTo>
                    <a:pt x="1543971" y="596250"/>
                  </a:lnTo>
                  <a:lnTo>
                    <a:pt x="1551912" y="599417"/>
                  </a:lnTo>
                  <a:lnTo>
                    <a:pt x="1559854" y="603534"/>
                  </a:lnTo>
                  <a:lnTo>
                    <a:pt x="1566843" y="608601"/>
                  </a:lnTo>
                  <a:lnTo>
                    <a:pt x="1570655" y="611452"/>
                  </a:lnTo>
                  <a:lnTo>
                    <a:pt x="1574149" y="614302"/>
                  </a:lnTo>
                  <a:lnTo>
                    <a:pt x="1577326" y="617469"/>
                  </a:lnTo>
                  <a:lnTo>
                    <a:pt x="1580185" y="620953"/>
                  </a:lnTo>
                  <a:lnTo>
                    <a:pt x="1583362" y="624753"/>
                  </a:lnTo>
                  <a:lnTo>
                    <a:pt x="1586221" y="628237"/>
                  </a:lnTo>
                  <a:lnTo>
                    <a:pt x="1588762" y="632037"/>
                  </a:lnTo>
                  <a:lnTo>
                    <a:pt x="1591621" y="636154"/>
                  </a:lnTo>
                  <a:lnTo>
                    <a:pt x="1593845" y="640271"/>
                  </a:lnTo>
                  <a:lnTo>
                    <a:pt x="1595433" y="644388"/>
                  </a:lnTo>
                  <a:lnTo>
                    <a:pt x="1597339" y="648505"/>
                  </a:lnTo>
                  <a:lnTo>
                    <a:pt x="1598927" y="652305"/>
                  </a:lnTo>
                  <a:lnTo>
                    <a:pt x="1601151" y="660856"/>
                  </a:lnTo>
                  <a:lnTo>
                    <a:pt x="1603057" y="669724"/>
                  </a:lnTo>
                  <a:lnTo>
                    <a:pt x="1603375" y="678274"/>
                  </a:lnTo>
                  <a:lnTo>
                    <a:pt x="1603375" y="687142"/>
                  </a:lnTo>
                  <a:lnTo>
                    <a:pt x="1602104" y="696326"/>
                  </a:lnTo>
                  <a:lnTo>
                    <a:pt x="1600516" y="704560"/>
                  </a:lnTo>
                  <a:lnTo>
                    <a:pt x="1597657" y="712794"/>
                  </a:lnTo>
                  <a:lnTo>
                    <a:pt x="1594480" y="721028"/>
                  </a:lnTo>
                  <a:lnTo>
                    <a:pt x="1590350" y="728629"/>
                  </a:lnTo>
                  <a:lnTo>
                    <a:pt x="1585268" y="736229"/>
                  </a:lnTo>
                  <a:lnTo>
                    <a:pt x="1582409" y="739396"/>
                  </a:lnTo>
                  <a:lnTo>
                    <a:pt x="1579550" y="742880"/>
                  </a:lnTo>
                  <a:lnTo>
                    <a:pt x="1576373" y="746047"/>
                  </a:lnTo>
                  <a:lnTo>
                    <a:pt x="1572879" y="749531"/>
                  </a:lnTo>
                  <a:lnTo>
                    <a:pt x="1569384" y="752381"/>
                  </a:lnTo>
                  <a:lnTo>
                    <a:pt x="1565572" y="755231"/>
                  </a:lnTo>
                  <a:lnTo>
                    <a:pt x="1297460" y="948099"/>
                  </a:lnTo>
                  <a:lnTo>
                    <a:pt x="1293012" y="951266"/>
                  </a:lnTo>
                  <a:lnTo>
                    <a:pt x="1288247" y="953799"/>
                  </a:lnTo>
                  <a:lnTo>
                    <a:pt x="1283164" y="956333"/>
                  </a:lnTo>
                  <a:lnTo>
                    <a:pt x="1278399" y="958550"/>
                  </a:lnTo>
                  <a:lnTo>
                    <a:pt x="1273634" y="960450"/>
                  </a:lnTo>
                  <a:lnTo>
                    <a:pt x="1268869" y="962033"/>
                  </a:lnTo>
                  <a:lnTo>
                    <a:pt x="1263469" y="962983"/>
                  </a:lnTo>
                  <a:lnTo>
                    <a:pt x="1258386" y="964250"/>
                  </a:lnTo>
                  <a:lnTo>
                    <a:pt x="1253304" y="964884"/>
                  </a:lnTo>
                  <a:lnTo>
                    <a:pt x="1247903" y="965200"/>
                  </a:lnTo>
                  <a:lnTo>
                    <a:pt x="1242820" y="965200"/>
                  </a:lnTo>
                  <a:lnTo>
                    <a:pt x="1237102" y="964884"/>
                  </a:lnTo>
                  <a:lnTo>
                    <a:pt x="1232020" y="964567"/>
                  </a:lnTo>
                  <a:lnTo>
                    <a:pt x="1226937" y="963617"/>
                  </a:lnTo>
                  <a:lnTo>
                    <a:pt x="1221537" y="962667"/>
                  </a:lnTo>
                  <a:lnTo>
                    <a:pt x="1216454" y="961083"/>
                  </a:lnTo>
                  <a:lnTo>
                    <a:pt x="1006475" y="894894"/>
                  </a:lnTo>
                  <a:lnTo>
                    <a:pt x="1009652" y="885393"/>
                  </a:lnTo>
                  <a:lnTo>
                    <a:pt x="1013464" y="875259"/>
                  </a:lnTo>
                  <a:lnTo>
                    <a:pt x="1017911" y="862591"/>
                  </a:lnTo>
                  <a:lnTo>
                    <a:pt x="1022676" y="847706"/>
                  </a:lnTo>
                  <a:lnTo>
                    <a:pt x="1027123" y="832188"/>
                  </a:lnTo>
                  <a:lnTo>
                    <a:pt x="1029029" y="824271"/>
                  </a:lnTo>
                  <a:lnTo>
                    <a:pt x="1030935" y="816353"/>
                  </a:lnTo>
                  <a:lnTo>
                    <a:pt x="1031888" y="808753"/>
                  </a:lnTo>
                  <a:lnTo>
                    <a:pt x="1033159" y="801469"/>
                  </a:lnTo>
                  <a:lnTo>
                    <a:pt x="1033794" y="793868"/>
                  </a:lnTo>
                  <a:lnTo>
                    <a:pt x="1033794" y="786584"/>
                  </a:lnTo>
                  <a:lnTo>
                    <a:pt x="1033794" y="778666"/>
                  </a:lnTo>
                  <a:lnTo>
                    <a:pt x="1033477" y="770749"/>
                  </a:lnTo>
                  <a:lnTo>
                    <a:pt x="1032841" y="762832"/>
                  </a:lnTo>
                  <a:lnTo>
                    <a:pt x="1031888" y="755548"/>
                  </a:lnTo>
                  <a:lnTo>
                    <a:pt x="1029665" y="740980"/>
                  </a:lnTo>
                  <a:lnTo>
                    <a:pt x="1027441" y="727995"/>
                  </a:lnTo>
                  <a:lnTo>
                    <a:pt x="1025217" y="718178"/>
                  </a:lnTo>
                  <a:lnTo>
                    <a:pt x="1022994" y="708994"/>
                  </a:lnTo>
                  <a:lnTo>
                    <a:pt x="1227572" y="773599"/>
                  </a:lnTo>
                  <a:lnTo>
                    <a:pt x="1458835" y="607651"/>
                  </a:lnTo>
                  <a:lnTo>
                    <a:pt x="1462965" y="605118"/>
                  </a:lnTo>
                  <a:lnTo>
                    <a:pt x="1467095" y="602268"/>
                  </a:lnTo>
                  <a:lnTo>
                    <a:pt x="1470589" y="600051"/>
                  </a:lnTo>
                  <a:lnTo>
                    <a:pt x="1474719" y="598467"/>
                  </a:lnTo>
                  <a:lnTo>
                    <a:pt x="1479166" y="596567"/>
                  </a:lnTo>
                  <a:lnTo>
                    <a:pt x="1483296" y="594984"/>
                  </a:lnTo>
                  <a:lnTo>
                    <a:pt x="1491873" y="592767"/>
                  </a:lnTo>
                  <a:lnTo>
                    <a:pt x="1500768" y="591183"/>
                  </a:lnTo>
                  <a:lnTo>
                    <a:pt x="1509345" y="590550"/>
                  </a:lnTo>
                  <a:close/>
                  <a:moveTo>
                    <a:pt x="690596" y="539750"/>
                  </a:moveTo>
                  <a:lnTo>
                    <a:pt x="691548" y="539750"/>
                  </a:lnTo>
                  <a:lnTo>
                    <a:pt x="693769" y="540067"/>
                  </a:lnTo>
                  <a:lnTo>
                    <a:pt x="702016" y="540702"/>
                  </a:lnTo>
                  <a:lnTo>
                    <a:pt x="727394" y="541020"/>
                  </a:lnTo>
                  <a:lnTo>
                    <a:pt x="757531" y="541655"/>
                  </a:lnTo>
                  <a:lnTo>
                    <a:pt x="770854" y="541972"/>
                  </a:lnTo>
                  <a:lnTo>
                    <a:pt x="781640" y="543242"/>
                  </a:lnTo>
                  <a:lnTo>
                    <a:pt x="781957" y="543242"/>
                  </a:lnTo>
                  <a:lnTo>
                    <a:pt x="785763" y="546734"/>
                  </a:lnTo>
                  <a:lnTo>
                    <a:pt x="789887" y="552130"/>
                  </a:lnTo>
                  <a:lnTo>
                    <a:pt x="794646" y="558479"/>
                  </a:lnTo>
                  <a:lnTo>
                    <a:pt x="799404" y="566415"/>
                  </a:lnTo>
                  <a:lnTo>
                    <a:pt x="804797" y="576573"/>
                  </a:lnTo>
                  <a:lnTo>
                    <a:pt x="809872" y="588001"/>
                  </a:lnTo>
                  <a:lnTo>
                    <a:pt x="812093" y="594668"/>
                  </a:lnTo>
                  <a:lnTo>
                    <a:pt x="814631" y="602286"/>
                  </a:lnTo>
                  <a:lnTo>
                    <a:pt x="817169" y="609905"/>
                  </a:lnTo>
                  <a:lnTo>
                    <a:pt x="820024" y="618476"/>
                  </a:lnTo>
                  <a:lnTo>
                    <a:pt x="822244" y="627364"/>
                  </a:lnTo>
                  <a:lnTo>
                    <a:pt x="824465" y="637205"/>
                  </a:lnTo>
                  <a:lnTo>
                    <a:pt x="826685" y="647681"/>
                  </a:lnTo>
                  <a:lnTo>
                    <a:pt x="828906" y="658791"/>
                  </a:lnTo>
                  <a:lnTo>
                    <a:pt x="830809" y="670537"/>
                  </a:lnTo>
                  <a:lnTo>
                    <a:pt x="832395" y="683235"/>
                  </a:lnTo>
                  <a:lnTo>
                    <a:pt x="834299" y="696567"/>
                  </a:lnTo>
                  <a:lnTo>
                    <a:pt x="835885" y="710535"/>
                  </a:lnTo>
                  <a:lnTo>
                    <a:pt x="836836" y="725454"/>
                  </a:lnTo>
                  <a:lnTo>
                    <a:pt x="838105" y="741644"/>
                  </a:lnTo>
                  <a:lnTo>
                    <a:pt x="839057" y="757834"/>
                  </a:lnTo>
                  <a:lnTo>
                    <a:pt x="840009" y="775611"/>
                  </a:lnTo>
                  <a:lnTo>
                    <a:pt x="840326" y="794022"/>
                  </a:lnTo>
                  <a:lnTo>
                    <a:pt x="840643" y="813069"/>
                  </a:lnTo>
                  <a:lnTo>
                    <a:pt x="840326" y="833703"/>
                  </a:lnTo>
                  <a:lnTo>
                    <a:pt x="840326" y="854972"/>
                  </a:lnTo>
                  <a:lnTo>
                    <a:pt x="844767" y="839735"/>
                  </a:lnTo>
                  <a:lnTo>
                    <a:pt x="849208" y="824497"/>
                  </a:lnTo>
                  <a:lnTo>
                    <a:pt x="857456" y="794975"/>
                  </a:lnTo>
                  <a:lnTo>
                    <a:pt x="864435" y="767992"/>
                  </a:lnTo>
                  <a:lnTo>
                    <a:pt x="870145" y="742914"/>
                  </a:lnTo>
                  <a:lnTo>
                    <a:pt x="878710" y="705456"/>
                  </a:lnTo>
                  <a:lnTo>
                    <a:pt x="881248" y="694028"/>
                  </a:lnTo>
                  <a:lnTo>
                    <a:pt x="882517" y="688314"/>
                  </a:lnTo>
                  <a:lnTo>
                    <a:pt x="878076" y="679425"/>
                  </a:lnTo>
                  <a:lnTo>
                    <a:pt x="874586" y="670854"/>
                  </a:lnTo>
                  <a:lnTo>
                    <a:pt x="871097" y="663236"/>
                  </a:lnTo>
                  <a:lnTo>
                    <a:pt x="868559" y="655617"/>
                  </a:lnTo>
                  <a:lnTo>
                    <a:pt x="864752" y="644506"/>
                  </a:lnTo>
                  <a:lnTo>
                    <a:pt x="863801" y="640380"/>
                  </a:lnTo>
                  <a:lnTo>
                    <a:pt x="867290" y="637205"/>
                  </a:lnTo>
                  <a:lnTo>
                    <a:pt x="876489" y="629269"/>
                  </a:lnTo>
                  <a:lnTo>
                    <a:pt x="881882" y="624507"/>
                  </a:lnTo>
                  <a:lnTo>
                    <a:pt x="888227" y="619746"/>
                  </a:lnTo>
                  <a:lnTo>
                    <a:pt x="894571" y="615619"/>
                  </a:lnTo>
                  <a:lnTo>
                    <a:pt x="900598" y="611810"/>
                  </a:lnTo>
                  <a:lnTo>
                    <a:pt x="921535" y="619746"/>
                  </a:lnTo>
                  <a:lnTo>
                    <a:pt x="939300" y="659426"/>
                  </a:lnTo>
                  <a:lnTo>
                    <a:pt x="934224" y="671172"/>
                  </a:lnTo>
                  <a:lnTo>
                    <a:pt x="928514" y="683235"/>
                  </a:lnTo>
                  <a:lnTo>
                    <a:pt x="922487" y="695932"/>
                  </a:lnTo>
                  <a:lnTo>
                    <a:pt x="923439" y="707043"/>
                  </a:lnTo>
                  <a:lnTo>
                    <a:pt x="924073" y="720693"/>
                  </a:lnTo>
                  <a:lnTo>
                    <a:pt x="924708" y="736248"/>
                  </a:lnTo>
                  <a:lnTo>
                    <a:pt x="924073" y="753390"/>
                  </a:lnTo>
                  <a:lnTo>
                    <a:pt x="923439" y="790213"/>
                  </a:lnTo>
                  <a:lnTo>
                    <a:pt x="921852" y="827354"/>
                  </a:lnTo>
                  <a:lnTo>
                    <a:pt x="920266" y="862273"/>
                  </a:lnTo>
                  <a:lnTo>
                    <a:pt x="918680" y="891161"/>
                  </a:lnTo>
                  <a:lnTo>
                    <a:pt x="916777" y="918461"/>
                  </a:lnTo>
                  <a:lnTo>
                    <a:pt x="918680" y="913382"/>
                  </a:lnTo>
                  <a:lnTo>
                    <a:pt x="923756" y="899097"/>
                  </a:lnTo>
                  <a:lnTo>
                    <a:pt x="927245" y="888621"/>
                  </a:lnTo>
                  <a:lnTo>
                    <a:pt x="931369" y="876241"/>
                  </a:lnTo>
                  <a:lnTo>
                    <a:pt x="935493" y="862273"/>
                  </a:lnTo>
                  <a:lnTo>
                    <a:pt x="939934" y="846401"/>
                  </a:lnTo>
                  <a:lnTo>
                    <a:pt x="943741" y="828307"/>
                  </a:lnTo>
                  <a:lnTo>
                    <a:pt x="947865" y="809260"/>
                  </a:lnTo>
                  <a:lnTo>
                    <a:pt x="951672" y="788626"/>
                  </a:lnTo>
                  <a:lnTo>
                    <a:pt x="955161" y="766722"/>
                  </a:lnTo>
                  <a:lnTo>
                    <a:pt x="957699" y="743866"/>
                  </a:lnTo>
                  <a:lnTo>
                    <a:pt x="958650" y="731486"/>
                  </a:lnTo>
                  <a:lnTo>
                    <a:pt x="959919" y="719106"/>
                  </a:lnTo>
                  <a:lnTo>
                    <a:pt x="960554" y="707043"/>
                  </a:lnTo>
                  <a:lnTo>
                    <a:pt x="960871" y="694345"/>
                  </a:lnTo>
                  <a:lnTo>
                    <a:pt x="961188" y="681330"/>
                  </a:lnTo>
                  <a:lnTo>
                    <a:pt x="961188" y="668315"/>
                  </a:lnTo>
                  <a:lnTo>
                    <a:pt x="969119" y="649268"/>
                  </a:lnTo>
                  <a:lnTo>
                    <a:pt x="970705" y="651173"/>
                  </a:lnTo>
                  <a:lnTo>
                    <a:pt x="973877" y="656887"/>
                  </a:lnTo>
                  <a:lnTo>
                    <a:pt x="976098" y="661331"/>
                  </a:lnTo>
                  <a:lnTo>
                    <a:pt x="978636" y="666727"/>
                  </a:lnTo>
                  <a:lnTo>
                    <a:pt x="981808" y="673076"/>
                  </a:lnTo>
                  <a:lnTo>
                    <a:pt x="984663" y="681012"/>
                  </a:lnTo>
                  <a:lnTo>
                    <a:pt x="988152" y="690218"/>
                  </a:lnTo>
                  <a:lnTo>
                    <a:pt x="991007" y="700377"/>
                  </a:lnTo>
                  <a:lnTo>
                    <a:pt x="993862" y="712122"/>
                  </a:lnTo>
                  <a:lnTo>
                    <a:pt x="997035" y="724820"/>
                  </a:lnTo>
                  <a:lnTo>
                    <a:pt x="999572" y="739422"/>
                  </a:lnTo>
                  <a:lnTo>
                    <a:pt x="1002110" y="754977"/>
                  </a:lnTo>
                  <a:lnTo>
                    <a:pt x="1004013" y="772436"/>
                  </a:lnTo>
                  <a:lnTo>
                    <a:pt x="1005600" y="790848"/>
                  </a:lnTo>
                  <a:lnTo>
                    <a:pt x="1005282" y="796244"/>
                  </a:lnTo>
                  <a:lnTo>
                    <a:pt x="1004331" y="801958"/>
                  </a:lnTo>
                  <a:lnTo>
                    <a:pt x="1003062" y="809260"/>
                  </a:lnTo>
                  <a:lnTo>
                    <a:pt x="1000841" y="817196"/>
                  </a:lnTo>
                  <a:lnTo>
                    <a:pt x="997669" y="826085"/>
                  </a:lnTo>
                  <a:lnTo>
                    <a:pt x="994497" y="836243"/>
                  </a:lnTo>
                  <a:lnTo>
                    <a:pt x="985932" y="858781"/>
                  </a:lnTo>
                  <a:lnTo>
                    <a:pt x="964043" y="914969"/>
                  </a:lnTo>
                  <a:lnTo>
                    <a:pt x="951037" y="948301"/>
                  </a:lnTo>
                  <a:lnTo>
                    <a:pt x="937079" y="985442"/>
                  </a:lnTo>
                  <a:lnTo>
                    <a:pt x="922804" y="1025757"/>
                  </a:lnTo>
                  <a:lnTo>
                    <a:pt x="915825" y="1047026"/>
                  </a:lnTo>
                  <a:lnTo>
                    <a:pt x="908212" y="1068929"/>
                  </a:lnTo>
                  <a:lnTo>
                    <a:pt x="901233" y="1091785"/>
                  </a:lnTo>
                  <a:lnTo>
                    <a:pt x="894254" y="1115594"/>
                  </a:lnTo>
                  <a:lnTo>
                    <a:pt x="886958" y="1139719"/>
                  </a:lnTo>
                  <a:lnTo>
                    <a:pt x="880296" y="1165115"/>
                  </a:lnTo>
                  <a:lnTo>
                    <a:pt x="873634" y="1190510"/>
                  </a:lnTo>
                  <a:lnTo>
                    <a:pt x="867290" y="1217493"/>
                  </a:lnTo>
                  <a:lnTo>
                    <a:pt x="861580" y="1244476"/>
                  </a:lnTo>
                  <a:lnTo>
                    <a:pt x="855553" y="1272728"/>
                  </a:lnTo>
                  <a:lnTo>
                    <a:pt x="850477" y="1301298"/>
                  </a:lnTo>
                  <a:lnTo>
                    <a:pt x="845402" y="1330821"/>
                  </a:lnTo>
                  <a:lnTo>
                    <a:pt x="840960" y="1360343"/>
                  </a:lnTo>
                  <a:lnTo>
                    <a:pt x="836836" y="1391135"/>
                  </a:lnTo>
                  <a:lnTo>
                    <a:pt x="874586" y="1434307"/>
                  </a:lnTo>
                  <a:lnTo>
                    <a:pt x="949768" y="1522239"/>
                  </a:lnTo>
                  <a:lnTo>
                    <a:pt x="990373" y="1569856"/>
                  </a:lnTo>
                  <a:lnTo>
                    <a:pt x="1026219" y="1613028"/>
                  </a:lnTo>
                  <a:lnTo>
                    <a:pt x="1041129" y="1631122"/>
                  </a:lnTo>
                  <a:lnTo>
                    <a:pt x="1053500" y="1646042"/>
                  </a:lnTo>
                  <a:lnTo>
                    <a:pt x="1062065" y="1657470"/>
                  </a:lnTo>
                  <a:lnTo>
                    <a:pt x="1066824" y="1664137"/>
                  </a:lnTo>
                  <a:lnTo>
                    <a:pt x="1071582" y="1671755"/>
                  </a:lnTo>
                  <a:lnTo>
                    <a:pt x="1077292" y="1680326"/>
                  </a:lnTo>
                  <a:lnTo>
                    <a:pt x="1080147" y="1685088"/>
                  </a:lnTo>
                  <a:lnTo>
                    <a:pt x="1083002" y="1689850"/>
                  </a:lnTo>
                  <a:lnTo>
                    <a:pt x="1085540" y="1695564"/>
                  </a:lnTo>
                  <a:lnTo>
                    <a:pt x="1088395" y="1701913"/>
                  </a:lnTo>
                  <a:lnTo>
                    <a:pt x="1090616" y="1708579"/>
                  </a:lnTo>
                  <a:lnTo>
                    <a:pt x="1091884" y="1715880"/>
                  </a:lnTo>
                  <a:lnTo>
                    <a:pt x="1093471" y="1724134"/>
                  </a:lnTo>
                  <a:lnTo>
                    <a:pt x="1093788" y="1733022"/>
                  </a:lnTo>
                  <a:lnTo>
                    <a:pt x="1093788" y="1742545"/>
                  </a:lnTo>
                  <a:lnTo>
                    <a:pt x="1092836" y="1753021"/>
                  </a:lnTo>
                  <a:lnTo>
                    <a:pt x="1090933" y="1765084"/>
                  </a:lnTo>
                  <a:lnTo>
                    <a:pt x="1087761" y="1777147"/>
                  </a:lnTo>
                  <a:lnTo>
                    <a:pt x="1086809" y="1785083"/>
                  </a:lnTo>
                  <a:lnTo>
                    <a:pt x="1084271" y="1801272"/>
                  </a:lnTo>
                  <a:lnTo>
                    <a:pt x="1076340" y="1854920"/>
                  </a:lnTo>
                  <a:lnTo>
                    <a:pt x="1054452" y="2009516"/>
                  </a:lnTo>
                  <a:lnTo>
                    <a:pt x="1023681" y="2230139"/>
                  </a:lnTo>
                  <a:lnTo>
                    <a:pt x="1022730" y="2236488"/>
                  </a:lnTo>
                  <a:lnTo>
                    <a:pt x="1021461" y="2242520"/>
                  </a:lnTo>
                  <a:lnTo>
                    <a:pt x="1019875" y="2248551"/>
                  </a:lnTo>
                  <a:lnTo>
                    <a:pt x="1018289" y="2254582"/>
                  </a:lnTo>
                  <a:lnTo>
                    <a:pt x="1015751" y="2259979"/>
                  </a:lnTo>
                  <a:lnTo>
                    <a:pt x="1013530" y="2265693"/>
                  </a:lnTo>
                  <a:lnTo>
                    <a:pt x="1011310" y="2271407"/>
                  </a:lnTo>
                  <a:lnTo>
                    <a:pt x="1008455" y="2276486"/>
                  </a:lnTo>
                  <a:lnTo>
                    <a:pt x="1005917" y="2281248"/>
                  </a:lnTo>
                  <a:lnTo>
                    <a:pt x="1002427" y="2286009"/>
                  </a:lnTo>
                  <a:lnTo>
                    <a:pt x="999255" y="2291088"/>
                  </a:lnTo>
                  <a:lnTo>
                    <a:pt x="995766" y="2295533"/>
                  </a:lnTo>
                  <a:lnTo>
                    <a:pt x="992276" y="2299659"/>
                  </a:lnTo>
                  <a:lnTo>
                    <a:pt x="988470" y="2303469"/>
                  </a:lnTo>
                  <a:lnTo>
                    <a:pt x="984346" y="2307278"/>
                  </a:lnTo>
                  <a:lnTo>
                    <a:pt x="980222" y="2311087"/>
                  </a:lnTo>
                  <a:lnTo>
                    <a:pt x="975781" y="2314262"/>
                  </a:lnTo>
                  <a:lnTo>
                    <a:pt x="971339" y="2317436"/>
                  </a:lnTo>
                  <a:lnTo>
                    <a:pt x="966581" y="2320293"/>
                  </a:lnTo>
                  <a:lnTo>
                    <a:pt x="961823" y="2322833"/>
                  </a:lnTo>
                  <a:lnTo>
                    <a:pt x="956747" y="2325372"/>
                  </a:lnTo>
                  <a:lnTo>
                    <a:pt x="951989" y="2327277"/>
                  </a:lnTo>
                  <a:lnTo>
                    <a:pt x="946913" y="2329182"/>
                  </a:lnTo>
                  <a:lnTo>
                    <a:pt x="941203" y="2331086"/>
                  </a:lnTo>
                  <a:lnTo>
                    <a:pt x="936128" y="2332674"/>
                  </a:lnTo>
                  <a:lnTo>
                    <a:pt x="930418" y="2333309"/>
                  </a:lnTo>
                  <a:lnTo>
                    <a:pt x="925025" y="2334578"/>
                  </a:lnTo>
                  <a:lnTo>
                    <a:pt x="919315" y="2334896"/>
                  </a:lnTo>
                  <a:lnTo>
                    <a:pt x="913605" y="2335213"/>
                  </a:lnTo>
                  <a:lnTo>
                    <a:pt x="907577" y="2335213"/>
                  </a:lnTo>
                  <a:lnTo>
                    <a:pt x="901550" y="2334896"/>
                  </a:lnTo>
                  <a:lnTo>
                    <a:pt x="895523" y="2333943"/>
                  </a:lnTo>
                  <a:lnTo>
                    <a:pt x="889813" y="2333309"/>
                  </a:lnTo>
                  <a:lnTo>
                    <a:pt x="883786" y="2332356"/>
                  </a:lnTo>
                  <a:lnTo>
                    <a:pt x="878076" y="2330769"/>
                  </a:lnTo>
                  <a:lnTo>
                    <a:pt x="872683" y="2328864"/>
                  </a:lnTo>
                  <a:lnTo>
                    <a:pt x="867290" y="2326642"/>
                  </a:lnTo>
                  <a:lnTo>
                    <a:pt x="862214" y="2324420"/>
                  </a:lnTo>
                  <a:lnTo>
                    <a:pt x="857456" y="2321881"/>
                  </a:lnTo>
                  <a:lnTo>
                    <a:pt x="852698" y="2319341"/>
                  </a:lnTo>
                  <a:lnTo>
                    <a:pt x="848257" y="2316167"/>
                  </a:lnTo>
                  <a:lnTo>
                    <a:pt x="843815" y="2312992"/>
                  </a:lnTo>
                  <a:lnTo>
                    <a:pt x="839692" y="2309183"/>
                  </a:lnTo>
                  <a:lnTo>
                    <a:pt x="835568" y="2305373"/>
                  </a:lnTo>
                  <a:lnTo>
                    <a:pt x="831761" y="2301882"/>
                  </a:lnTo>
                  <a:lnTo>
                    <a:pt x="827954" y="2297755"/>
                  </a:lnTo>
                  <a:lnTo>
                    <a:pt x="824782" y="2293311"/>
                  </a:lnTo>
                  <a:lnTo>
                    <a:pt x="821293" y="2288866"/>
                  </a:lnTo>
                  <a:lnTo>
                    <a:pt x="818755" y="2283787"/>
                  </a:lnTo>
                  <a:lnTo>
                    <a:pt x="815900" y="2279026"/>
                  </a:lnTo>
                  <a:lnTo>
                    <a:pt x="813362" y="2274264"/>
                  </a:lnTo>
                  <a:lnTo>
                    <a:pt x="811141" y="2269185"/>
                  </a:lnTo>
                  <a:lnTo>
                    <a:pt x="809238" y="2263471"/>
                  </a:lnTo>
                  <a:lnTo>
                    <a:pt x="807335" y="2258392"/>
                  </a:lnTo>
                  <a:lnTo>
                    <a:pt x="805749" y="2252678"/>
                  </a:lnTo>
                  <a:lnTo>
                    <a:pt x="804162" y="2246646"/>
                  </a:lnTo>
                  <a:lnTo>
                    <a:pt x="803211" y="2241250"/>
                  </a:lnTo>
                  <a:lnTo>
                    <a:pt x="802576" y="2234901"/>
                  </a:lnTo>
                  <a:lnTo>
                    <a:pt x="801942" y="2228869"/>
                  </a:lnTo>
                  <a:lnTo>
                    <a:pt x="801625" y="2222838"/>
                  </a:lnTo>
                  <a:lnTo>
                    <a:pt x="801625" y="2216807"/>
                  </a:lnTo>
                  <a:lnTo>
                    <a:pt x="801942" y="2210458"/>
                  </a:lnTo>
                  <a:lnTo>
                    <a:pt x="802576" y="2204109"/>
                  </a:lnTo>
                  <a:lnTo>
                    <a:pt x="803211" y="2197443"/>
                  </a:lnTo>
                  <a:lnTo>
                    <a:pt x="833981" y="1990152"/>
                  </a:lnTo>
                  <a:lnTo>
                    <a:pt x="855235" y="1846032"/>
                  </a:lnTo>
                  <a:lnTo>
                    <a:pt x="861897" y="1797146"/>
                  </a:lnTo>
                  <a:lnTo>
                    <a:pt x="863801" y="1783178"/>
                  </a:lnTo>
                  <a:lnTo>
                    <a:pt x="864435" y="1777147"/>
                  </a:lnTo>
                  <a:lnTo>
                    <a:pt x="861897" y="1774290"/>
                  </a:lnTo>
                  <a:lnTo>
                    <a:pt x="855553" y="1767623"/>
                  </a:lnTo>
                  <a:lnTo>
                    <a:pt x="833030" y="1744133"/>
                  </a:lnTo>
                  <a:lnTo>
                    <a:pt x="763558" y="1673343"/>
                  </a:lnTo>
                  <a:lnTo>
                    <a:pt x="687424" y="1595886"/>
                  </a:lnTo>
                  <a:lnTo>
                    <a:pt x="657288" y="1564777"/>
                  </a:lnTo>
                  <a:lnTo>
                    <a:pt x="637620" y="1543825"/>
                  </a:lnTo>
                  <a:lnTo>
                    <a:pt x="624931" y="1537159"/>
                  </a:lnTo>
                  <a:lnTo>
                    <a:pt x="612876" y="1530175"/>
                  </a:lnTo>
                  <a:lnTo>
                    <a:pt x="600822" y="1523192"/>
                  </a:lnTo>
                  <a:lnTo>
                    <a:pt x="589719" y="1516208"/>
                  </a:lnTo>
                  <a:lnTo>
                    <a:pt x="578933" y="1508907"/>
                  </a:lnTo>
                  <a:lnTo>
                    <a:pt x="569100" y="1501605"/>
                  </a:lnTo>
                  <a:lnTo>
                    <a:pt x="559266" y="1494622"/>
                  </a:lnTo>
                  <a:lnTo>
                    <a:pt x="550383" y="1487003"/>
                  </a:lnTo>
                  <a:lnTo>
                    <a:pt x="541818" y="1480019"/>
                  </a:lnTo>
                  <a:lnTo>
                    <a:pt x="533570" y="1472718"/>
                  </a:lnTo>
                  <a:lnTo>
                    <a:pt x="525957" y="1465099"/>
                  </a:lnTo>
                  <a:lnTo>
                    <a:pt x="518978" y="1458116"/>
                  </a:lnTo>
                  <a:lnTo>
                    <a:pt x="511682" y="1451132"/>
                  </a:lnTo>
                  <a:lnTo>
                    <a:pt x="505655" y="1444148"/>
                  </a:lnTo>
                  <a:lnTo>
                    <a:pt x="499945" y="1436847"/>
                  </a:lnTo>
                  <a:lnTo>
                    <a:pt x="494235" y="1430181"/>
                  </a:lnTo>
                  <a:lnTo>
                    <a:pt x="489159" y="1423514"/>
                  </a:lnTo>
                  <a:lnTo>
                    <a:pt x="484718" y="1416848"/>
                  </a:lnTo>
                  <a:lnTo>
                    <a:pt x="480277" y="1410499"/>
                  </a:lnTo>
                  <a:lnTo>
                    <a:pt x="476470" y="1404150"/>
                  </a:lnTo>
                  <a:lnTo>
                    <a:pt x="473298" y="1397801"/>
                  </a:lnTo>
                  <a:lnTo>
                    <a:pt x="469808" y="1392405"/>
                  </a:lnTo>
                  <a:lnTo>
                    <a:pt x="464733" y="1381294"/>
                  </a:lnTo>
                  <a:lnTo>
                    <a:pt x="460926" y="1371453"/>
                  </a:lnTo>
                  <a:lnTo>
                    <a:pt x="458706" y="1362565"/>
                  </a:lnTo>
                  <a:lnTo>
                    <a:pt x="457754" y="1359073"/>
                  </a:lnTo>
                  <a:lnTo>
                    <a:pt x="457119" y="1355264"/>
                  </a:lnTo>
                  <a:lnTo>
                    <a:pt x="457119" y="1352089"/>
                  </a:lnTo>
                  <a:lnTo>
                    <a:pt x="457119" y="1349550"/>
                  </a:lnTo>
                  <a:lnTo>
                    <a:pt x="456802" y="1347010"/>
                  </a:lnTo>
                  <a:lnTo>
                    <a:pt x="456168" y="1344788"/>
                  </a:lnTo>
                  <a:lnTo>
                    <a:pt x="454264" y="1342566"/>
                  </a:lnTo>
                  <a:lnTo>
                    <a:pt x="452361" y="1340344"/>
                  </a:lnTo>
                  <a:lnTo>
                    <a:pt x="449823" y="1338439"/>
                  </a:lnTo>
                  <a:lnTo>
                    <a:pt x="446968" y="1336217"/>
                  </a:lnTo>
                  <a:lnTo>
                    <a:pt x="440624" y="1332408"/>
                  </a:lnTo>
                  <a:lnTo>
                    <a:pt x="434279" y="1328598"/>
                  </a:lnTo>
                  <a:lnTo>
                    <a:pt x="431107" y="1326376"/>
                  </a:lnTo>
                  <a:lnTo>
                    <a:pt x="428887" y="1324472"/>
                  </a:lnTo>
                  <a:lnTo>
                    <a:pt x="426666" y="1322250"/>
                  </a:lnTo>
                  <a:lnTo>
                    <a:pt x="425397" y="1319393"/>
                  </a:lnTo>
                  <a:lnTo>
                    <a:pt x="424128" y="1317170"/>
                  </a:lnTo>
                  <a:lnTo>
                    <a:pt x="424128" y="1314631"/>
                  </a:lnTo>
                  <a:lnTo>
                    <a:pt x="425714" y="1302568"/>
                  </a:lnTo>
                  <a:lnTo>
                    <a:pt x="427618" y="1289553"/>
                  </a:lnTo>
                  <a:lnTo>
                    <a:pt x="429521" y="1275268"/>
                  </a:lnTo>
                  <a:lnTo>
                    <a:pt x="432059" y="1260983"/>
                  </a:lnTo>
                  <a:lnTo>
                    <a:pt x="438086" y="1229873"/>
                  </a:lnTo>
                  <a:lnTo>
                    <a:pt x="445382" y="1196542"/>
                  </a:lnTo>
                  <a:lnTo>
                    <a:pt x="453313" y="1161623"/>
                  </a:lnTo>
                  <a:lnTo>
                    <a:pt x="462195" y="1125117"/>
                  </a:lnTo>
                  <a:lnTo>
                    <a:pt x="471712" y="1087658"/>
                  </a:lnTo>
                  <a:lnTo>
                    <a:pt x="481229" y="1049883"/>
                  </a:lnTo>
                  <a:lnTo>
                    <a:pt x="501531" y="974014"/>
                  </a:lnTo>
                  <a:lnTo>
                    <a:pt x="521199" y="901001"/>
                  </a:lnTo>
                  <a:lnTo>
                    <a:pt x="538963" y="833386"/>
                  </a:lnTo>
                  <a:lnTo>
                    <a:pt x="546577" y="803228"/>
                  </a:lnTo>
                  <a:lnTo>
                    <a:pt x="553238" y="775293"/>
                  </a:lnTo>
                  <a:lnTo>
                    <a:pt x="622710" y="754659"/>
                  </a:lnTo>
                  <a:lnTo>
                    <a:pt x="591305" y="753072"/>
                  </a:lnTo>
                  <a:lnTo>
                    <a:pt x="520881" y="750215"/>
                  </a:lnTo>
                  <a:lnTo>
                    <a:pt x="482497" y="748628"/>
                  </a:lnTo>
                  <a:lnTo>
                    <a:pt x="448554" y="747358"/>
                  </a:lnTo>
                  <a:lnTo>
                    <a:pt x="423494" y="747041"/>
                  </a:lnTo>
                  <a:lnTo>
                    <a:pt x="415563" y="747358"/>
                  </a:lnTo>
                  <a:lnTo>
                    <a:pt x="411439" y="747993"/>
                  </a:lnTo>
                  <a:lnTo>
                    <a:pt x="409853" y="748628"/>
                  </a:lnTo>
                  <a:lnTo>
                    <a:pt x="406364" y="750850"/>
                  </a:lnTo>
                  <a:lnTo>
                    <a:pt x="396847" y="757516"/>
                  </a:lnTo>
                  <a:lnTo>
                    <a:pt x="382889" y="767992"/>
                  </a:lnTo>
                  <a:lnTo>
                    <a:pt x="366393" y="781007"/>
                  </a:lnTo>
                  <a:lnTo>
                    <a:pt x="325472" y="812752"/>
                  </a:lnTo>
                  <a:lnTo>
                    <a:pt x="279791" y="849258"/>
                  </a:lnTo>
                  <a:lnTo>
                    <a:pt x="195093" y="917826"/>
                  </a:lnTo>
                  <a:lnTo>
                    <a:pt x="154805" y="951158"/>
                  </a:lnTo>
                  <a:lnTo>
                    <a:pt x="154488" y="951475"/>
                  </a:lnTo>
                  <a:lnTo>
                    <a:pt x="150681" y="954332"/>
                  </a:lnTo>
                  <a:lnTo>
                    <a:pt x="146875" y="957506"/>
                  </a:lnTo>
                  <a:lnTo>
                    <a:pt x="143068" y="960046"/>
                  </a:lnTo>
                  <a:lnTo>
                    <a:pt x="139261" y="962586"/>
                  </a:lnTo>
                  <a:lnTo>
                    <a:pt x="135454" y="964808"/>
                  </a:lnTo>
                  <a:lnTo>
                    <a:pt x="131013" y="966712"/>
                  </a:lnTo>
                  <a:lnTo>
                    <a:pt x="126889" y="968617"/>
                  </a:lnTo>
                  <a:lnTo>
                    <a:pt x="122766" y="969887"/>
                  </a:lnTo>
                  <a:lnTo>
                    <a:pt x="113883" y="972426"/>
                  </a:lnTo>
                  <a:lnTo>
                    <a:pt x="105318" y="974014"/>
                  </a:lnTo>
                  <a:lnTo>
                    <a:pt x="96436" y="975283"/>
                  </a:lnTo>
                  <a:lnTo>
                    <a:pt x="87554" y="974966"/>
                  </a:lnTo>
                  <a:lnTo>
                    <a:pt x="78671" y="974014"/>
                  </a:lnTo>
                  <a:lnTo>
                    <a:pt x="70106" y="972109"/>
                  </a:lnTo>
                  <a:lnTo>
                    <a:pt x="61541" y="969569"/>
                  </a:lnTo>
                  <a:lnTo>
                    <a:pt x="52976" y="966395"/>
                  </a:lnTo>
                  <a:lnTo>
                    <a:pt x="48852" y="964490"/>
                  </a:lnTo>
                  <a:lnTo>
                    <a:pt x="45363" y="962268"/>
                  </a:lnTo>
                  <a:lnTo>
                    <a:pt x="41239" y="959729"/>
                  </a:lnTo>
                  <a:lnTo>
                    <a:pt x="37432" y="956872"/>
                  </a:lnTo>
                  <a:lnTo>
                    <a:pt x="33626" y="954015"/>
                  </a:lnTo>
                  <a:lnTo>
                    <a:pt x="30453" y="951158"/>
                  </a:lnTo>
                  <a:lnTo>
                    <a:pt x="26647" y="947666"/>
                  </a:lnTo>
                  <a:lnTo>
                    <a:pt x="23792" y="944491"/>
                  </a:lnTo>
                  <a:lnTo>
                    <a:pt x="20302" y="940682"/>
                  </a:lnTo>
                  <a:lnTo>
                    <a:pt x="17764" y="936873"/>
                  </a:lnTo>
                  <a:lnTo>
                    <a:pt x="14909" y="933063"/>
                  </a:lnTo>
                  <a:lnTo>
                    <a:pt x="12689" y="929254"/>
                  </a:lnTo>
                  <a:lnTo>
                    <a:pt x="10468" y="925127"/>
                  </a:lnTo>
                  <a:lnTo>
                    <a:pt x="8248" y="921000"/>
                  </a:lnTo>
                  <a:lnTo>
                    <a:pt x="6662" y="916874"/>
                  </a:lnTo>
                  <a:lnTo>
                    <a:pt x="4758" y="912429"/>
                  </a:lnTo>
                  <a:lnTo>
                    <a:pt x="2538" y="903858"/>
                  </a:lnTo>
                  <a:lnTo>
                    <a:pt x="634" y="894970"/>
                  </a:lnTo>
                  <a:lnTo>
                    <a:pt x="0" y="886399"/>
                  </a:lnTo>
                  <a:lnTo>
                    <a:pt x="0" y="877511"/>
                  </a:lnTo>
                  <a:lnTo>
                    <a:pt x="952" y="868622"/>
                  </a:lnTo>
                  <a:lnTo>
                    <a:pt x="2538" y="859734"/>
                  </a:lnTo>
                  <a:lnTo>
                    <a:pt x="5075" y="851163"/>
                  </a:lnTo>
                  <a:lnTo>
                    <a:pt x="8882" y="842909"/>
                  </a:lnTo>
                  <a:lnTo>
                    <a:pt x="10785" y="838782"/>
                  </a:lnTo>
                  <a:lnTo>
                    <a:pt x="13006" y="834656"/>
                  </a:lnTo>
                  <a:lnTo>
                    <a:pt x="15544" y="831164"/>
                  </a:lnTo>
                  <a:lnTo>
                    <a:pt x="18082" y="827354"/>
                  </a:lnTo>
                  <a:lnTo>
                    <a:pt x="20937" y="823545"/>
                  </a:lnTo>
                  <a:lnTo>
                    <a:pt x="24109" y="820053"/>
                  </a:lnTo>
                  <a:lnTo>
                    <a:pt x="27281" y="816561"/>
                  </a:lnTo>
                  <a:lnTo>
                    <a:pt x="30771" y="813069"/>
                  </a:lnTo>
                  <a:lnTo>
                    <a:pt x="80575" y="775611"/>
                  </a:lnTo>
                  <a:lnTo>
                    <a:pt x="189700" y="694028"/>
                  </a:lnTo>
                  <a:lnTo>
                    <a:pt x="248386" y="650220"/>
                  </a:lnTo>
                  <a:lnTo>
                    <a:pt x="300094" y="612127"/>
                  </a:lnTo>
                  <a:lnTo>
                    <a:pt x="321348" y="596572"/>
                  </a:lnTo>
                  <a:lnTo>
                    <a:pt x="337843" y="585144"/>
                  </a:lnTo>
                  <a:lnTo>
                    <a:pt x="349263" y="577208"/>
                  </a:lnTo>
                  <a:lnTo>
                    <a:pt x="352436" y="574986"/>
                  </a:lnTo>
                  <a:lnTo>
                    <a:pt x="354022" y="574351"/>
                  </a:lnTo>
                  <a:lnTo>
                    <a:pt x="460926" y="562606"/>
                  </a:lnTo>
                  <a:lnTo>
                    <a:pt x="554190" y="552448"/>
                  </a:lnTo>
                  <a:lnTo>
                    <a:pt x="595112" y="548003"/>
                  </a:lnTo>
                  <a:lnTo>
                    <a:pt x="631275" y="544512"/>
                  </a:lnTo>
                  <a:lnTo>
                    <a:pt x="663315" y="541655"/>
                  </a:lnTo>
                  <a:lnTo>
                    <a:pt x="690596" y="539750"/>
                  </a:lnTo>
                  <a:close/>
                  <a:moveTo>
                    <a:pt x="912333" y="0"/>
                  </a:moveTo>
                  <a:lnTo>
                    <a:pt x="923772" y="0"/>
                  </a:lnTo>
                  <a:lnTo>
                    <a:pt x="935529" y="0"/>
                  </a:lnTo>
                  <a:lnTo>
                    <a:pt x="943791" y="636"/>
                  </a:lnTo>
                  <a:lnTo>
                    <a:pt x="952052" y="1908"/>
                  </a:lnTo>
                  <a:lnTo>
                    <a:pt x="960632" y="3817"/>
                  </a:lnTo>
                  <a:lnTo>
                    <a:pt x="969211" y="5407"/>
                  </a:lnTo>
                  <a:lnTo>
                    <a:pt x="977473" y="8270"/>
                  </a:lnTo>
                  <a:lnTo>
                    <a:pt x="986052" y="11451"/>
                  </a:lnTo>
                  <a:lnTo>
                    <a:pt x="993996" y="14949"/>
                  </a:lnTo>
                  <a:lnTo>
                    <a:pt x="1001940" y="19084"/>
                  </a:lnTo>
                  <a:lnTo>
                    <a:pt x="1010202" y="22901"/>
                  </a:lnTo>
                  <a:lnTo>
                    <a:pt x="1017828" y="27990"/>
                  </a:lnTo>
                  <a:lnTo>
                    <a:pt x="1025454" y="33080"/>
                  </a:lnTo>
                  <a:lnTo>
                    <a:pt x="1032762" y="39123"/>
                  </a:lnTo>
                  <a:lnTo>
                    <a:pt x="1039753" y="44848"/>
                  </a:lnTo>
                  <a:lnTo>
                    <a:pt x="1047061" y="51210"/>
                  </a:lnTo>
                  <a:lnTo>
                    <a:pt x="1053734" y="57889"/>
                  </a:lnTo>
                  <a:lnTo>
                    <a:pt x="1060407" y="65523"/>
                  </a:lnTo>
                  <a:lnTo>
                    <a:pt x="1066127" y="72839"/>
                  </a:lnTo>
                  <a:lnTo>
                    <a:pt x="1072164" y="80791"/>
                  </a:lnTo>
                  <a:lnTo>
                    <a:pt x="1077884" y="89061"/>
                  </a:lnTo>
                  <a:lnTo>
                    <a:pt x="1082968" y="97331"/>
                  </a:lnTo>
                  <a:lnTo>
                    <a:pt x="1087734" y="106555"/>
                  </a:lnTo>
                  <a:lnTo>
                    <a:pt x="1092183" y="115779"/>
                  </a:lnTo>
                  <a:lnTo>
                    <a:pt x="1096313" y="125003"/>
                  </a:lnTo>
                  <a:lnTo>
                    <a:pt x="1100127" y="134546"/>
                  </a:lnTo>
                  <a:lnTo>
                    <a:pt x="1103304" y="145042"/>
                  </a:lnTo>
                  <a:lnTo>
                    <a:pt x="1106164" y="155220"/>
                  </a:lnTo>
                  <a:lnTo>
                    <a:pt x="1108706" y="166035"/>
                  </a:lnTo>
                  <a:lnTo>
                    <a:pt x="1110612" y="176849"/>
                  </a:lnTo>
                  <a:lnTo>
                    <a:pt x="1111566" y="187982"/>
                  </a:lnTo>
                  <a:lnTo>
                    <a:pt x="1112519" y="199433"/>
                  </a:lnTo>
                  <a:lnTo>
                    <a:pt x="1112837" y="210883"/>
                  </a:lnTo>
                  <a:lnTo>
                    <a:pt x="1112519" y="222970"/>
                  </a:lnTo>
                  <a:lnTo>
                    <a:pt x="1110930" y="247144"/>
                  </a:lnTo>
                  <a:lnTo>
                    <a:pt x="1109024" y="271636"/>
                  </a:lnTo>
                  <a:lnTo>
                    <a:pt x="1106164" y="296764"/>
                  </a:lnTo>
                  <a:lnTo>
                    <a:pt x="1104575" y="308851"/>
                  </a:lnTo>
                  <a:lnTo>
                    <a:pt x="1102351" y="321574"/>
                  </a:lnTo>
                  <a:lnTo>
                    <a:pt x="1100444" y="333978"/>
                  </a:lnTo>
                  <a:lnTo>
                    <a:pt x="1097902" y="345747"/>
                  </a:lnTo>
                  <a:lnTo>
                    <a:pt x="1095360" y="358152"/>
                  </a:lnTo>
                  <a:lnTo>
                    <a:pt x="1092183" y="369921"/>
                  </a:lnTo>
                  <a:lnTo>
                    <a:pt x="1089323" y="381372"/>
                  </a:lnTo>
                  <a:lnTo>
                    <a:pt x="1085510" y="393140"/>
                  </a:lnTo>
                  <a:lnTo>
                    <a:pt x="1082014" y="404273"/>
                  </a:lnTo>
                  <a:lnTo>
                    <a:pt x="1077884" y="415406"/>
                  </a:lnTo>
                  <a:lnTo>
                    <a:pt x="1073753" y="425902"/>
                  </a:lnTo>
                  <a:lnTo>
                    <a:pt x="1068986" y="436080"/>
                  </a:lnTo>
                  <a:lnTo>
                    <a:pt x="1063585" y="445941"/>
                  </a:lnTo>
                  <a:lnTo>
                    <a:pt x="1058501" y="455483"/>
                  </a:lnTo>
                  <a:lnTo>
                    <a:pt x="1052463" y="464389"/>
                  </a:lnTo>
                  <a:lnTo>
                    <a:pt x="1046108" y="472977"/>
                  </a:lnTo>
                  <a:lnTo>
                    <a:pt x="1039753" y="481247"/>
                  </a:lnTo>
                  <a:lnTo>
                    <a:pt x="1032762" y="488563"/>
                  </a:lnTo>
                  <a:lnTo>
                    <a:pt x="1025454" y="495242"/>
                  </a:lnTo>
                  <a:lnTo>
                    <a:pt x="1017510" y="501922"/>
                  </a:lnTo>
                  <a:lnTo>
                    <a:pt x="1009248" y="507647"/>
                  </a:lnTo>
                  <a:lnTo>
                    <a:pt x="1000351" y="512736"/>
                  </a:lnTo>
                  <a:lnTo>
                    <a:pt x="991454" y="516871"/>
                  </a:lnTo>
                  <a:lnTo>
                    <a:pt x="981921" y="520688"/>
                  </a:lnTo>
                  <a:lnTo>
                    <a:pt x="971435" y="523551"/>
                  </a:lnTo>
                  <a:lnTo>
                    <a:pt x="960949" y="525778"/>
                  </a:lnTo>
                  <a:lnTo>
                    <a:pt x="953005" y="526732"/>
                  </a:lnTo>
                  <a:lnTo>
                    <a:pt x="944426" y="527050"/>
                  </a:lnTo>
                  <a:lnTo>
                    <a:pt x="935847" y="526414"/>
                  </a:lnTo>
                  <a:lnTo>
                    <a:pt x="926314" y="525141"/>
                  </a:lnTo>
                  <a:lnTo>
                    <a:pt x="917099" y="523233"/>
                  </a:lnTo>
                  <a:lnTo>
                    <a:pt x="907884" y="520688"/>
                  </a:lnTo>
                  <a:lnTo>
                    <a:pt x="898669" y="517190"/>
                  </a:lnTo>
                  <a:lnTo>
                    <a:pt x="888819" y="513373"/>
                  </a:lnTo>
                  <a:lnTo>
                    <a:pt x="879286" y="508283"/>
                  </a:lnTo>
                  <a:lnTo>
                    <a:pt x="869118" y="503194"/>
                  </a:lnTo>
                  <a:lnTo>
                    <a:pt x="859585" y="496833"/>
                  </a:lnTo>
                  <a:lnTo>
                    <a:pt x="849735" y="490153"/>
                  </a:lnTo>
                  <a:lnTo>
                    <a:pt x="840202" y="482837"/>
                  </a:lnTo>
                  <a:lnTo>
                    <a:pt x="830987" y="474886"/>
                  </a:lnTo>
                  <a:lnTo>
                    <a:pt x="821454" y="465979"/>
                  </a:lnTo>
                  <a:lnTo>
                    <a:pt x="812239" y="456755"/>
                  </a:lnTo>
                  <a:lnTo>
                    <a:pt x="803342" y="446577"/>
                  </a:lnTo>
                  <a:lnTo>
                    <a:pt x="794445" y="435762"/>
                  </a:lnTo>
                  <a:lnTo>
                    <a:pt x="786183" y="424630"/>
                  </a:lnTo>
                  <a:lnTo>
                    <a:pt x="778240" y="412225"/>
                  </a:lnTo>
                  <a:lnTo>
                    <a:pt x="770296" y="400138"/>
                  </a:lnTo>
                  <a:lnTo>
                    <a:pt x="762987" y="386779"/>
                  </a:lnTo>
                  <a:lnTo>
                    <a:pt x="756314" y="372784"/>
                  </a:lnTo>
                  <a:lnTo>
                    <a:pt x="749324" y="358470"/>
                  </a:lnTo>
                  <a:lnTo>
                    <a:pt x="743604" y="343203"/>
                  </a:lnTo>
                  <a:lnTo>
                    <a:pt x="738202" y="327617"/>
                  </a:lnTo>
                  <a:lnTo>
                    <a:pt x="733436" y="311077"/>
                  </a:lnTo>
                  <a:lnTo>
                    <a:pt x="728987" y="294219"/>
                  </a:lnTo>
                  <a:lnTo>
                    <a:pt x="725810" y="276725"/>
                  </a:lnTo>
                  <a:lnTo>
                    <a:pt x="722632" y="258595"/>
                  </a:lnTo>
                  <a:lnTo>
                    <a:pt x="720408" y="240146"/>
                  </a:lnTo>
                  <a:lnTo>
                    <a:pt x="719137" y="221062"/>
                  </a:lnTo>
                  <a:lnTo>
                    <a:pt x="719772" y="209293"/>
                  </a:lnTo>
                  <a:lnTo>
                    <a:pt x="721361" y="197206"/>
                  </a:lnTo>
                  <a:lnTo>
                    <a:pt x="722632" y="185756"/>
                  </a:lnTo>
                  <a:lnTo>
                    <a:pt x="724856" y="174623"/>
                  </a:lnTo>
                  <a:lnTo>
                    <a:pt x="727399" y="163490"/>
                  </a:lnTo>
                  <a:lnTo>
                    <a:pt x="730576" y="152676"/>
                  </a:lnTo>
                  <a:lnTo>
                    <a:pt x="734389" y="142179"/>
                  </a:lnTo>
                  <a:lnTo>
                    <a:pt x="737884" y="131683"/>
                  </a:lnTo>
                  <a:lnTo>
                    <a:pt x="742333" y="121823"/>
                  </a:lnTo>
                  <a:lnTo>
                    <a:pt x="746782" y="111962"/>
                  </a:lnTo>
                  <a:lnTo>
                    <a:pt x="752184" y="102420"/>
                  </a:lnTo>
                  <a:lnTo>
                    <a:pt x="757268" y="93514"/>
                  </a:lnTo>
                  <a:lnTo>
                    <a:pt x="763305" y="84290"/>
                  </a:lnTo>
                  <a:lnTo>
                    <a:pt x="769660" y="76338"/>
                  </a:lnTo>
                  <a:lnTo>
                    <a:pt x="776015" y="68068"/>
                  </a:lnTo>
                  <a:lnTo>
                    <a:pt x="783006" y="60116"/>
                  </a:lnTo>
                  <a:lnTo>
                    <a:pt x="790314" y="53118"/>
                  </a:lnTo>
                  <a:lnTo>
                    <a:pt x="797940" y="46121"/>
                  </a:lnTo>
                  <a:lnTo>
                    <a:pt x="805567" y="39759"/>
                  </a:lnTo>
                  <a:lnTo>
                    <a:pt x="813828" y="33398"/>
                  </a:lnTo>
                  <a:lnTo>
                    <a:pt x="822725" y="27990"/>
                  </a:lnTo>
                  <a:lnTo>
                    <a:pt x="831305" y="22901"/>
                  </a:lnTo>
                  <a:lnTo>
                    <a:pt x="840520" y="18130"/>
                  </a:lnTo>
                  <a:lnTo>
                    <a:pt x="849735" y="13995"/>
                  </a:lnTo>
                  <a:lnTo>
                    <a:pt x="859903" y="10496"/>
                  </a:lnTo>
                  <a:lnTo>
                    <a:pt x="870071" y="7316"/>
                  </a:lnTo>
                  <a:lnTo>
                    <a:pt x="879922" y="4771"/>
                  </a:lnTo>
                  <a:lnTo>
                    <a:pt x="890725" y="2544"/>
                  </a:lnTo>
                  <a:lnTo>
                    <a:pt x="901529" y="954"/>
                  </a:lnTo>
                  <a:lnTo>
                    <a:pt x="912333"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latin typeface="造字工房悦黑（非商用）常规体"/>
                <a:ea typeface="微软雅黑" panose="020B0503020204020204" pitchFamily="34" charset="-122"/>
              </a:endParaRPr>
            </a:p>
          </p:txBody>
        </p:sp>
      </p:grpSp>
      <p:grpSp>
        <p:nvGrpSpPr>
          <p:cNvPr id="49" name="组合 48"/>
          <p:cNvGrpSpPr/>
          <p:nvPr/>
        </p:nvGrpSpPr>
        <p:grpSpPr>
          <a:xfrm>
            <a:off x="5128156" y="1720989"/>
            <a:ext cx="5031845" cy="1198080"/>
            <a:chOff x="5128155" y="1720989"/>
            <a:chExt cx="5031845" cy="1198080"/>
          </a:xfrm>
        </p:grpSpPr>
        <p:sp>
          <p:nvSpPr>
            <p:cNvPr id="50" name="MH_SubTitle_1"/>
            <p:cNvSpPr>
              <a:spLocks noChangeArrowheads="1"/>
            </p:cNvSpPr>
            <p:nvPr>
              <p:custDataLst>
                <p:tags r:id="rId3"/>
              </p:custDataLst>
            </p:nvPr>
          </p:nvSpPr>
          <p:spPr bwMode="auto">
            <a:xfrm flipH="1">
              <a:off x="5128155" y="1720989"/>
              <a:ext cx="3195637"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2000" dirty="0" smtClean="0">
                  <a:solidFill>
                    <a:srgbClr val="203E6B"/>
                  </a:solidFill>
                  <a:latin typeface="造字工房悦黑（非商用）常规体"/>
                  <a:ea typeface="微软雅黑" panose="020B0503020204020204" pitchFamily="34" charset="-122"/>
                </a:rPr>
                <a:t>点击添加标题</a:t>
              </a:r>
              <a:endParaRPr lang="en-US" altLang="zh-CN" sz="2000" dirty="0">
                <a:solidFill>
                  <a:srgbClr val="203E6B"/>
                </a:solidFill>
                <a:latin typeface="造字工房悦黑（非商用）常规体"/>
                <a:ea typeface="微软雅黑" panose="020B0503020204020204" pitchFamily="34" charset="-122"/>
              </a:endParaRPr>
            </a:p>
          </p:txBody>
        </p:sp>
        <p:sp>
          <p:nvSpPr>
            <p:cNvPr id="51" name="Rectangle 5"/>
            <p:cNvSpPr>
              <a:spLocks/>
            </p:cNvSpPr>
            <p:nvPr/>
          </p:nvSpPr>
          <p:spPr bwMode="auto">
            <a:xfrm>
              <a:off x="5411788" y="2106561"/>
              <a:ext cx="4748212" cy="81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1200" dirty="0">
                  <a:solidFill>
                    <a:prstClr val="black">
                      <a:lumMod val="50000"/>
                      <a:lumOff val="50000"/>
                    </a:prstClr>
                  </a:solidFill>
                  <a:latin typeface="造字工房悦黑（非商用）常规体"/>
                  <a:ea typeface="微软雅黑" panose="020B0503020204020204" pitchFamily="34" charset="-122"/>
                  <a:sym typeface="Gill Sans" charset="0"/>
                </a:rPr>
                <a:t>此处添加详细文本描述，建议与标题相关并符合整体语言风格，语言描述尽量简洁生动。尽量将每页幻灯片的字数控制</a:t>
              </a:r>
              <a:r>
                <a:rPr lang="zh-CN" altLang="en-US" sz="1200" dirty="0" smtClean="0">
                  <a:solidFill>
                    <a:prstClr val="black">
                      <a:lumMod val="50000"/>
                      <a:lumOff val="50000"/>
                    </a:prstClr>
                  </a:solidFill>
                  <a:latin typeface="造字工房悦黑（非商用）常规体"/>
                  <a:ea typeface="微软雅黑" panose="020B0503020204020204" pitchFamily="34" charset="-122"/>
                  <a:sym typeface="Gill Sans" charset="0"/>
                </a:rPr>
                <a:t>在 </a:t>
              </a:r>
              <a:r>
                <a:rPr lang="en-US" altLang="zh-CN" sz="1200" dirty="0" smtClean="0">
                  <a:solidFill>
                    <a:prstClr val="black">
                      <a:lumMod val="50000"/>
                      <a:lumOff val="50000"/>
                    </a:prstClr>
                  </a:solidFill>
                  <a:latin typeface="造字工房悦黑（非商用）常规体"/>
                  <a:ea typeface="微软雅黑" panose="020B0503020204020204" pitchFamily="34" charset="-122"/>
                  <a:sym typeface="Gill Sans" charset="0"/>
                </a:rPr>
                <a:t>200</a:t>
              </a:r>
              <a:r>
                <a:rPr lang="zh-CN" altLang="en-US" sz="1200" dirty="0">
                  <a:solidFill>
                    <a:prstClr val="black">
                      <a:lumMod val="50000"/>
                      <a:lumOff val="50000"/>
                    </a:prstClr>
                  </a:solidFill>
                  <a:latin typeface="造字工房悦黑（非商用）常规体"/>
                  <a:ea typeface="微软雅黑" panose="020B0503020204020204" pitchFamily="34" charset="-122"/>
                  <a:sym typeface="Gill Sans" charset="0"/>
                </a:rPr>
                <a:t>字</a:t>
              </a:r>
              <a:r>
                <a:rPr lang="zh-CN" altLang="en-US" sz="1200" dirty="0" smtClean="0">
                  <a:solidFill>
                    <a:prstClr val="black">
                      <a:lumMod val="50000"/>
                      <a:lumOff val="50000"/>
                    </a:prstClr>
                  </a:solidFill>
                  <a:latin typeface="造字工房悦黑（非商用）常规体"/>
                  <a:ea typeface="微软雅黑" panose="020B0503020204020204" pitchFamily="34" charset="-122"/>
                  <a:sym typeface="Gill Sans" charset="0"/>
                </a:rPr>
                <a:t>以内。</a:t>
              </a:r>
              <a:endParaRPr lang="en-US" altLang="zh-CN" sz="1200" dirty="0">
                <a:solidFill>
                  <a:prstClr val="black">
                    <a:lumMod val="50000"/>
                    <a:lumOff val="50000"/>
                  </a:prstClr>
                </a:solidFill>
                <a:latin typeface="造字工房悦黑（非商用）常规体"/>
                <a:ea typeface="微软雅黑" panose="020B0503020204020204" pitchFamily="34" charset="-122"/>
                <a:cs typeface="Lato Light" charset="0"/>
                <a:sym typeface="Lato Light" charset="0"/>
              </a:endParaRPr>
            </a:p>
          </p:txBody>
        </p:sp>
      </p:grpSp>
      <p:grpSp>
        <p:nvGrpSpPr>
          <p:cNvPr id="52" name="组合 51"/>
          <p:cNvGrpSpPr/>
          <p:nvPr/>
        </p:nvGrpSpPr>
        <p:grpSpPr>
          <a:xfrm>
            <a:off x="5820964" y="3390946"/>
            <a:ext cx="4905093" cy="1224827"/>
            <a:chOff x="5820963" y="3390944"/>
            <a:chExt cx="4905093" cy="1224827"/>
          </a:xfrm>
        </p:grpSpPr>
        <p:sp>
          <p:nvSpPr>
            <p:cNvPr id="53" name="MH_SubTitle_1"/>
            <p:cNvSpPr>
              <a:spLocks noChangeArrowheads="1"/>
            </p:cNvSpPr>
            <p:nvPr>
              <p:custDataLst>
                <p:tags r:id="rId2"/>
              </p:custDataLst>
            </p:nvPr>
          </p:nvSpPr>
          <p:spPr bwMode="auto">
            <a:xfrm flipH="1">
              <a:off x="5820964" y="3390944"/>
              <a:ext cx="3195637"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2000" dirty="0">
                  <a:solidFill>
                    <a:srgbClr val="203E6B"/>
                  </a:solidFill>
                  <a:latin typeface="造字工房悦黑（非商用）常规体"/>
                  <a:ea typeface="微软雅黑" panose="020B0503020204020204" pitchFamily="34" charset="-122"/>
                </a:rPr>
                <a:t>点击添加标题</a:t>
              </a:r>
              <a:endParaRPr lang="en-US" altLang="zh-CN" sz="2000" dirty="0">
                <a:solidFill>
                  <a:srgbClr val="203E6B"/>
                </a:solidFill>
                <a:latin typeface="造字工房悦黑（非商用）常规体"/>
                <a:ea typeface="微软雅黑" panose="020B0503020204020204" pitchFamily="34" charset="-122"/>
              </a:endParaRPr>
            </a:p>
          </p:txBody>
        </p:sp>
        <p:sp>
          <p:nvSpPr>
            <p:cNvPr id="54" name="Rectangle 5"/>
            <p:cNvSpPr>
              <a:spLocks/>
            </p:cNvSpPr>
            <p:nvPr/>
          </p:nvSpPr>
          <p:spPr bwMode="auto">
            <a:xfrm>
              <a:off x="5820963" y="3803263"/>
              <a:ext cx="4905093" cy="81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1200" dirty="0">
                  <a:solidFill>
                    <a:prstClr val="black">
                      <a:lumMod val="50000"/>
                      <a:lumOff val="50000"/>
                    </a:prstClr>
                  </a:solidFill>
                  <a:latin typeface="造字工房悦黑（非商用）常规体"/>
                  <a:ea typeface="微软雅黑" panose="020B0503020204020204" pitchFamily="34" charset="-122"/>
                  <a:sym typeface="Gill Sans" charset="0"/>
                </a:rPr>
                <a:t>此处添加详细文本描述，建议与标题相关并符合整体语言风格，语言描述尽量简洁生动。尽量将每页幻灯片的字数控制</a:t>
              </a:r>
              <a:r>
                <a:rPr lang="zh-CN" altLang="en-US" sz="1200" dirty="0" smtClean="0">
                  <a:solidFill>
                    <a:prstClr val="black">
                      <a:lumMod val="50000"/>
                      <a:lumOff val="50000"/>
                    </a:prstClr>
                  </a:solidFill>
                  <a:latin typeface="造字工房悦黑（非商用）常规体"/>
                  <a:ea typeface="微软雅黑" panose="020B0503020204020204" pitchFamily="34" charset="-122"/>
                  <a:sym typeface="Gill Sans" charset="0"/>
                </a:rPr>
                <a:t>在 </a:t>
              </a:r>
              <a:r>
                <a:rPr lang="en-US" altLang="zh-CN" sz="1200" dirty="0" smtClean="0">
                  <a:solidFill>
                    <a:prstClr val="black">
                      <a:lumMod val="50000"/>
                      <a:lumOff val="50000"/>
                    </a:prstClr>
                  </a:solidFill>
                  <a:latin typeface="造字工房悦黑（非商用）常规体"/>
                  <a:ea typeface="微软雅黑" panose="020B0503020204020204" pitchFamily="34" charset="-122"/>
                  <a:sym typeface="Gill Sans" charset="0"/>
                </a:rPr>
                <a:t>200</a:t>
              </a:r>
              <a:r>
                <a:rPr lang="zh-CN" altLang="en-US" sz="1200" dirty="0">
                  <a:solidFill>
                    <a:prstClr val="black">
                      <a:lumMod val="50000"/>
                      <a:lumOff val="50000"/>
                    </a:prstClr>
                  </a:solidFill>
                  <a:latin typeface="造字工房悦黑（非商用）常规体"/>
                  <a:ea typeface="微软雅黑" panose="020B0503020204020204" pitchFamily="34" charset="-122"/>
                  <a:sym typeface="Gill Sans" charset="0"/>
                </a:rPr>
                <a:t>字</a:t>
              </a:r>
              <a:r>
                <a:rPr lang="zh-CN" altLang="en-US" sz="1200" dirty="0" smtClean="0">
                  <a:solidFill>
                    <a:prstClr val="black">
                      <a:lumMod val="50000"/>
                      <a:lumOff val="50000"/>
                    </a:prstClr>
                  </a:solidFill>
                  <a:latin typeface="造字工房悦黑（非商用）常规体"/>
                  <a:ea typeface="微软雅黑" panose="020B0503020204020204" pitchFamily="34" charset="-122"/>
                  <a:sym typeface="Gill Sans" charset="0"/>
                </a:rPr>
                <a:t>以内。</a:t>
              </a:r>
              <a:endParaRPr lang="en-US" altLang="zh-CN" sz="1200" dirty="0">
                <a:solidFill>
                  <a:prstClr val="black">
                    <a:lumMod val="50000"/>
                    <a:lumOff val="50000"/>
                  </a:prstClr>
                </a:solidFill>
                <a:latin typeface="造字工房悦黑（非商用）常规体"/>
                <a:ea typeface="微软雅黑" panose="020B0503020204020204" pitchFamily="34" charset="-122"/>
                <a:cs typeface="Lato Light" charset="0"/>
                <a:sym typeface="Lato Light" charset="0"/>
              </a:endParaRPr>
            </a:p>
          </p:txBody>
        </p:sp>
      </p:grpSp>
      <p:grpSp>
        <p:nvGrpSpPr>
          <p:cNvPr id="55" name="组合 54"/>
          <p:cNvGrpSpPr/>
          <p:nvPr/>
        </p:nvGrpSpPr>
        <p:grpSpPr>
          <a:xfrm>
            <a:off x="5198379" y="5026936"/>
            <a:ext cx="5106764" cy="1259973"/>
            <a:chOff x="5198378" y="5026932"/>
            <a:chExt cx="5106764" cy="1259973"/>
          </a:xfrm>
        </p:grpSpPr>
        <p:sp>
          <p:nvSpPr>
            <p:cNvPr id="56" name="MH_SubTitle_1"/>
            <p:cNvSpPr>
              <a:spLocks noChangeArrowheads="1"/>
            </p:cNvSpPr>
            <p:nvPr>
              <p:custDataLst>
                <p:tags r:id="rId1"/>
              </p:custDataLst>
            </p:nvPr>
          </p:nvSpPr>
          <p:spPr bwMode="auto">
            <a:xfrm flipH="1">
              <a:off x="5198378" y="5026932"/>
              <a:ext cx="3195637"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2000" dirty="0">
                  <a:solidFill>
                    <a:srgbClr val="203E6B"/>
                  </a:solidFill>
                  <a:latin typeface="造字工房悦黑（非商用）常规体"/>
                  <a:ea typeface="微软雅黑" panose="020B0503020204020204" pitchFamily="34" charset="-122"/>
                </a:rPr>
                <a:t>点击添加标题</a:t>
              </a:r>
              <a:endParaRPr lang="en-US" altLang="zh-CN" sz="2000" dirty="0">
                <a:solidFill>
                  <a:srgbClr val="203E6B"/>
                </a:solidFill>
                <a:latin typeface="造字工房悦黑（非商用）常规体"/>
                <a:ea typeface="微软雅黑" panose="020B0503020204020204" pitchFamily="34" charset="-122"/>
              </a:endParaRPr>
            </a:p>
          </p:txBody>
        </p:sp>
        <p:sp>
          <p:nvSpPr>
            <p:cNvPr id="57" name="Rectangle 5"/>
            <p:cNvSpPr>
              <a:spLocks/>
            </p:cNvSpPr>
            <p:nvPr/>
          </p:nvSpPr>
          <p:spPr bwMode="auto">
            <a:xfrm>
              <a:off x="5268273" y="5474397"/>
              <a:ext cx="5036869" cy="81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1200" dirty="0">
                  <a:solidFill>
                    <a:prstClr val="black">
                      <a:lumMod val="50000"/>
                      <a:lumOff val="50000"/>
                    </a:prstClr>
                  </a:solidFill>
                  <a:latin typeface="造字工房悦黑（非商用）常规体"/>
                  <a:ea typeface="微软雅黑" panose="020B0503020204020204" pitchFamily="34" charset="-122"/>
                  <a:sym typeface="Gill Sans" charset="0"/>
                </a:rPr>
                <a:t>此处添加详细文本描述，建议与标题相关并符合整体语言风格，语言描述尽量简洁生动。尽量将每页幻灯片的字数控制</a:t>
              </a:r>
              <a:r>
                <a:rPr lang="zh-CN" altLang="en-US" sz="1200" dirty="0" smtClean="0">
                  <a:solidFill>
                    <a:prstClr val="black">
                      <a:lumMod val="50000"/>
                      <a:lumOff val="50000"/>
                    </a:prstClr>
                  </a:solidFill>
                  <a:latin typeface="造字工房悦黑（非商用）常规体"/>
                  <a:ea typeface="微软雅黑" panose="020B0503020204020204" pitchFamily="34" charset="-122"/>
                  <a:sym typeface="Gill Sans" charset="0"/>
                </a:rPr>
                <a:t>在 </a:t>
              </a:r>
              <a:r>
                <a:rPr lang="en-US" altLang="zh-CN" sz="1200" dirty="0" smtClean="0">
                  <a:solidFill>
                    <a:prstClr val="black">
                      <a:lumMod val="50000"/>
                      <a:lumOff val="50000"/>
                    </a:prstClr>
                  </a:solidFill>
                  <a:latin typeface="造字工房悦黑（非商用）常规体"/>
                  <a:ea typeface="微软雅黑" panose="020B0503020204020204" pitchFamily="34" charset="-122"/>
                  <a:sym typeface="Gill Sans" charset="0"/>
                </a:rPr>
                <a:t>200</a:t>
              </a:r>
              <a:r>
                <a:rPr lang="zh-CN" altLang="en-US" sz="1200" dirty="0">
                  <a:solidFill>
                    <a:prstClr val="black">
                      <a:lumMod val="50000"/>
                      <a:lumOff val="50000"/>
                    </a:prstClr>
                  </a:solidFill>
                  <a:latin typeface="造字工房悦黑（非商用）常规体"/>
                  <a:ea typeface="微软雅黑" panose="020B0503020204020204" pitchFamily="34" charset="-122"/>
                  <a:sym typeface="Gill Sans" charset="0"/>
                </a:rPr>
                <a:t>字</a:t>
              </a:r>
              <a:r>
                <a:rPr lang="zh-CN" altLang="en-US" sz="1200" dirty="0" smtClean="0">
                  <a:solidFill>
                    <a:prstClr val="black">
                      <a:lumMod val="50000"/>
                      <a:lumOff val="50000"/>
                    </a:prstClr>
                  </a:solidFill>
                  <a:latin typeface="造字工房悦黑（非商用）常规体"/>
                  <a:ea typeface="微软雅黑" panose="020B0503020204020204" pitchFamily="34" charset="-122"/>
                  <a:sym typeface="Gill Sans" charset="0"/>
                </a:rPr>
                <a:t>以内。</a:t>
              </a:r>
              <a:endParaRPr lang="en-US" altLang="zh-CN" sz="1200" dirty="0">
                <a:solidFill>
                  <a:prstClr val="black">
                    <a:lumMod val="50000"/>
                    <a:lumOff val="50000"/>
                  </a:prstClr>
                </a:solidFill>
                <a:latin typeface="造字工房悦黑（非商用）常规体"/>
                <a:ea typeface="微软雅黑" panose="020B0503020204020204" pitchFamily="34" charset="-122"/>
                <a:cs typeface="Lato Light" charset="0"/>
                <a:sym typeface="Lato Light" charset="0"/>
              </a:endParaRPr>
            </a:p>
          </p:txBody>
        </p:sp>
      </p:grpSp>
      <p:sp>
        <p:nvSpPr>
          <p:cNvPr id="35" name="矩形 34"/>
          <p:cNvSpPr/>
          <p:nvPr/>
        </p:nvSpPr>
        <p:spPr>
          <a:xfrm>
            <a:off x="1" y="508000"/>
            <a:ext cx="182563" cy="508000"/>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36" name="文本框 4"/>
          <p:cNvSpPr txBox="1">
            <a:spLocks noChangeArrowheads="1"/>
          </p:cNvSpPr>
          <p:nvPr/>
        </p:nvSpPr>
        <p:spPr bwMode="auto">
          <a:xfrm>
            <a:off x="295275" y="561975"/>
            <a:ext cx="26812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b="1">
                <a:latin typeface="微软雅黑" panose="020B0503020204020204" pitchFamily="34" charset="-122"/>
                <a:ea typeface="微软雅黑" panose="020B0503020204020204" pitchFamily="34" charset="-122"/>
              </a:rPr>
              <a:t>单击此处输入标题</a:t>
            </a:r>
          </a:p>
        </p:txBody>
      </p:sp>
    </p:spTree>
    <p:extLst>
      <p:ext uri="{BB962C8B-B14F-4D97-AF65-F5344CB8AC3E}">
        <p14:creationId xmlns:p14="http://schemas.microsoft.com/office/powerpoint/2010/main" val="26377853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0-#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500"/>
                                        <p:tgtEl>
                                          <p:spTgt spid="37"/>
                                        </p:tgtEl>
                                        <p:attrNameLst>
                                          <p:attrName>ppt_x</p:attrName>
                                        </p:attrNameLst>
                                      </p:cBhvr>
                                      <p:tavLst>
                                        <p:tav tm="0">
                                          <p:val>
                                            <p:strVal val="#ppt_x-#ppt_w*1.125000"/>
                                          </p:val>
                                        </p:tav>
                                        <p:tav tm="100000">
                                          <p:val>
                                            <p:strVal val="#ppt_x"/>
                                          </p:val>
                                        </p:tav>
                                      </p:tavLst>
                                    </p:anim>
                                    <p:animEffect transition="in" filter="wipe(right)">
                                      <p:cBhvr>
                                        <p:cTn id="13" dur="500"/>
                                        <p:tgtEl>
                                          <p:spTgt spid="37"/>
                                        </p:tgtEl>
                                      </p:cBhvr>
                                    </p:animEffect>
                                  </p:childTnLst>
                                </p:cTn>
                              </p:par>
                            </p:childTnLst>
                          </p:cTn>
                        </p:par>
                        <p:par>
                          <p:cTn id="14" fill="hold">
                            <p:stCondLst>
                              <p:cond delay="1000"/>
                            </p:stCondLst>
                            <p:childTnLst>
                              <p:par>
                                <p:cTn id="15" presetID="2" presetClass="entr" presetSubtype="2" decel="100000" fill="hold" nodeType="after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additive="base">
                                        <p:cTn id="17" dur="500" fill="hold"/>
                                        <p:tgtEl>
                                          <p:spTgt spid="39"/>
                                        </p:tgtEl>
                                        <p:attrNameLst>
                                          <p:attrName>ppt_x</p:attrName>
                                        </p:attrNameLst>
                                      </p:cBhvr>
                                      <p:tavLst>
                                        <p:tav tm="0">
                                          <p:val>
                                            <p:strVal val="1+#ppt_w/2"/>
                                          </p:val>
                                        </p:tav>
                                        <p:tav tm="100000">
                                          <p:val>
                                            <p:strVal val="#ppt_x"/>
                                          </p:val>
                                        </p:tav>
                                      </p:tavLst>
                                    </p:anim>
                                    <p:anim calcmode="lin" valueType="num">
                                      <p:cBhvr additive="base">
                                        <p:cTn id="18" dur="500" fill="hold"/>
                                        <p:tgtEl>
                                          <p:spTgt spid="39"/>
                                        </p:tgtEl>
                                        <p:attrNameLst>
                                          <p:attrName>ppt_y</p:attrName>
                                        </p:attrNameLst>
                                      </p:cBhvr>
                                      <p:tavLst>
                                        <p:tav tm="0">
                                          <p:val>
                                            <p:strVal val="#ppt_y"/>
                                          </p:val>
                                        </p:tav>
                                        <p:tav tm="100000">
                                          <p:val>
                                            <p:strVal val="#ppt_y"/>
                                          </p:val>
                                        </p:tav>
                                      </p:tavLst>
                                    </p:anim>
                                  </p:childTnLst>
                                </p:cTn>
                              </p:par>
                              <p:par>
                                <p:cTn id="19" presetID="2" presetClass="entr" presetSubtype="2" decel="100000" fill="hold" nodeType="withEffect">
                                  <p:stCondLst>
                                    <p:cond delay="20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fill="hold"/>
                                        <p:tgtEl>
                                          <p:spTgt spid="42"/>
                                        </p:tgtEl>
                                        <p:attrNameLst>
                                          <p:attrName>ppt_x</p:attrName>
                                        </p:attrNameLst>
                                      </p:cBhvr>
                                      <p:tavLst>
                                        <p:tav tm="0">
                                          <p:val>
                                            <p:strVal val="1+#ppt_w/2"/>
                                          </p:val>
                                        </p:tav>
                                        <p:tav tm="100000">
                                          <p:val>
                                            <p:strVal val="#ppt_x"/>
                                          </p:val>
                                        </p:tav>
                                      </p:tavLst>
                                    </p:anim>
                                    <p:anim calcmode="lin" valueType="num">
                                      <p:cBhvr additive="base">
                                        <p:cTn id="22" dur="500" fill="hold"/>
                                        <p:tgtEl>
                                          <p:spTgt spid="42"/>
                                        </p:tgtEl>
                                        <p:attrNameLst>
                                          <p:attrName>ppt_y</p:attrName>
                                        </p:attrNameLst>
                                      </p:cBhvr>
                                      <p:tavLst>
                                        <p:tav tm="0">
                                          <p:val>
                                            <p:strVal val="#ppt_y"/>
                                          </p:val>
                                        </p:tav>
                                        <p:tav tm="100000">
                                          <p:val>
                                            <p:strVal val="#ppt_y"/>
                                          </p:val>
                                        </p:tav>
                                      </p:tavLst>
                                    </p:anim>
                                  </p:childTnLst>
                                </p:cTn>
                              </p:par>
                              <p:par>
                                <p:cTn id="23" presetID="2" presetClass="entr" presetSubtype="2" decel="100000" fill="hold" nodeType="withEffect">
                                  <p:stCondLst>
                                    <p:cond delay="300"/>
                                  </p:stCondLst>
                                  <p:childTnLst>
                                    <p:set>
                                      <p:cBhvr>
                                        <p:cTn id="24" dur="1" fill="hold">
                                          <p:stCondLst>
                                            <p:cond delay="0"/>
                                          </p:stCondLst>
                                        </p:cTn>
                                        <p:tgtEl>
                                          <p:spTgt spid="46"/>
                                        </p:tgtEl>
                                        <p:attrNameLst>
                                          <p:attrName>style.visibility</p:attrName>
                                        </p:attrNameLst>
                                      </p:cBhvr>
                                      <p:to>
                                        <p:strVal val="visible"/>
                                      </p:to>
                                    </p:set>
                                    <p:anim calcmode="lin" valueType="num">
                                      <p:cBhvr additive="base">
                                        <p:cTn id="25" dur="500" fill="hold"/>
                                        <p:tgtEl>
                                          <p:spTgt spid="46"/>
                                        </p:tgtEl>
                                        <p:attrNameLst>
                                          <p:attrName>ppt_x</p:attrName>
                                        </p:attrNameLst>
                                      </p:cBhvr>
                                      <p:tavLst>
                                        <p:tav tm="0">
                                          <p:val>
                                            <p:strVal val="1+#ppt_w/2"/>
                                          </p:val>
                                        </p:tav>
                                        <p:tav tm="100000">
                                          <p:val>
                                            <p:strVal val="#ppt_x"/>
                                          </p:val>
                                        </p:tav>
                                      </p:tavLst>
                                    </p:anim>
                                    <p:anim calcmode="lin" valueType="num">
                                      <p:cBhvr additive="base">
                                        <p:cTn id="26" dur="500" fill="hold"/>
                                        <p:tgtEl>
                                          <p:spTgt spid="46"/>
                                        </p:tgtEl>
                                        <p:attrNameLst>
                                          <p:attrName>ppt_y</p:attrName>
                                        </p:attrNameLst>
                                      </p:cBhvr>
                                      <p:tavLst>
                                        <p:tav tm="0">
                                          <p:val>
                                            <p:strVal val="#ppt_y"/>
                                          </p:val>
                                        </p:tav>
                                        <p:tav tm="100000">
                                          <p:val>
                                            <p:strVal val="#ppt_y"/>
                                          </p:val>
                                        </p:tav>
                                      </p:tavLst>
                                    </p:anim>
                                  </p:childTnLst>
                                </p:cTn>
                              </p:par>
                            </p:childTnLst>
                          </p:cTn>
                        </p:par>
                        <p:par>
                          <p:cTn id="27" fill="hold">
                            <p:stCondLst>
                              <p:cond delay="1800"/>
                            </p:stCondLst>
                            <p:childTnLst>
                              <p:par>
                                <p:cTn id="28" presetID="22" presetClass="entr" presetSubtype="8" fill="hold" nodeType="after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wipe(left)">
                                      <p:cBhvr>
                                        <p:cTn id="30" dur="500"/>
                                        <p:tgtEl>
                                          <p:spTgt spid="49"/>
                                        </p:tgtEl>
                                      </p:cBhvr>
                                    </p:animEffect>
                                  </p:childTnLst>
                                </p:cTn>
                              </p:par>
                              <p:par>
                                <p:cTn id="31" presetID="22" presetClass="entr" presetSubtype="8"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wipe(left)">
                                      <p:cBhvr>
                                        <p:cTn id="33" dur="500"/>
                                        <p:tgtEl>
                                          <p:spTgt spid="52"/>
                                        </p:tgtEl>
                                      </p:cBhvr>
                                    </p:animEffect>
                                  </p:childTnLst>
                                </p:cTn>
                              </p:par>
                              <p:par>
                                <p:cTn id="34" presetID="22" presetClass="entr" presetSubtype="8" fill="hold" nodeType="with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wipe(left)">
                                      <p:cBhvr>
                                        <p:cTn id="3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1364567"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pic>
        <p:nvPicPr>
          <p:cNvPr id="61" name="图片 1"/>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997575" y="2411417"/>
            <a:ext cx="5495925" cy="306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矩形 61"/>
          <p:cNvSpPr/>
          <p:nvPr/>
        </p:nvSpPr>
        <p:spPr>
          <a:xfrm>
            <a:off x="1" y="508000"/>
            <a:ext cx="182563" cy="508000"/>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63" name="文本框 4"/>
          <p:cNvSpPr txBox="1">
            <a:spLocks noChangeArrowheads="1"/>
          </p:cNvSpPr>
          <p:nvPr/>
        </p:nvSpPr>
        <p:spPr bwMode="auto">
          <a:xfrm>
            <a:off x="295275" y="561975"/>
            <a:ext cx="26812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b="1">
                <a:latin typeface="微软雅黑" panose="020B0503020204020204" pitchFamily="34" charset="-122"/>
                <a:ea typeface="微软雅黑" panose="020B0503020204020204" pitchFamily="34" charset="-122"/>
              </a:rPr>
              <a:t>单击此处输入标题</a:t>
            </a:r>
          </a:p>
        </p:txBody>
      </p:sp>
      <p:sp>
        <p:nvSpPr>
          <p:cNvPr id="64" name="Oval 47"/>
          <p:cNvSpPr/>
          <p:nvPr/>
        </p:nvSpPr>
        <p:spPr bwMode="auto">
          <a:xfrm>
            <a:off x="5092703" y="2955929"/>
            <a:ext cx="1643063" cy="1641475"/>
          </a:xfrm>
          <a:prstGeom prst="ellipse">
            <a:avLst/>
          </a:pr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3190">
              <a:solidFill>
                <a:prstClr val="white"/>
              </a:solidFill>
            </a:endParaRPr>
          </a:p>
        </p:txBody>
      </p:sp>
      <p:sp>
        <p:nvSpPr>
          <p:cNvPr id="65" name="Freeform 122"/>
          <p:cNvSpPr>
            <a:spLocks/>
          </p:cNvSpPr>
          <p:nvPr/>
        </p:nvSpPr>
        <p:spPr bwMode="auto">
          <a:xfrm>
            <a:off x="5630863" y="3508379"/>
            <a:ext cx="569912" cy="569913"/>
          </a:xfrm>
          <a:custGeom>
            <a:avLst/>
            <a:gdLst>
              <a:gd name="T0" fmla="*/ 1035093827 w 290"/>
              <a:gd name="T1" fmla="*/ 699074938 h 290"/>
              <a:gd name="T2" fmla="*/ 838116518 w 290"/>
              <a:gd name="T3" fmla="*/ 718387128 h 290"/>
              <a:gd name="T4" fmla="*/ 614103763 w 290"/>
              <a:gd name="T5" fmla="*/ 490512328 h 290"/>
              <a:gd name="T6" fmla="*/ 1108476875 w 290"/>
              <a:gd name="T7" fmla="*/ 193114037 h 290"/>
              <a:gd name="T8" fmla="*/ 1023506926 w 290"/>
              <a:gd name="T9" fmla="*/ 108143940 h 290"/>
              <a:gd name="T10" fmla="*/ 390091008 w 290"/>
              <a:gd name="T11" fmla="*/ 270360832 h 290"/>
              <a:gd name="T12" fmla="*/ 158352997 w 290"/>
              <a:gd name="T13" fmla="*/ 34760763 h 290"/>
              <a:gd name="T14" fmla="*/ 34760702 w 290"/>
              <a:gd name="T15" fmla="*/ 34760763 h 290"/>
              <a:gd name="T16" fmla="*/ 34760702 w 290"/>
              <a:gd name="T17" fmla="*/ 158353275 h 290"/>
              <a:gd name="T18" fmla="*/ 270360357 w 290"/>
              <a:gd name="T19" fmla="*/ 390091692 h 290"/>
              <a:gd name="T20" fmla="*/ 108143750 w 290"/>
              <a:gd name="T21" fmla="*/ 1023508722 h 290"/>
              <a:gd name="T22" fmla="*/ 193113699 w 290"/>
              <a:gd name="T23" fmla="*/ 1108478820 h 290"/>
              <a:gd name="T24" fmla="*/ 490511467 w 290"/>
              <a:gd name="T25" fmla="*/ 614104840 h 290"/>
              <a:gd name="T26" fmla="*/ 714524222 w 290"/>
              <a:gd name="T27" fmla="*/ 838117988 h 290"/>
              <a:gd name="T28" fmla="*/ 699073711 w 290"/>
              <a:gd name="T29" fmla="*/ 1038957295 h 290"/>
              <a:gd name="T30" fmla="*/ 784045625 w 290"/>
              <a:gd name="T31" fmla="*/ 1120065741 h 290"/>
              <a:gd name="T32" fmla="*/ 903776276 w 290"/>
              <a:gd name="T33" fmla="*/ 903777861 h 290"/>
              <a:gd name="T34" fmla="*/ 1120063775 w 290"/>
              <a:gd name="T35" fmla="*/ 784047001 h 290"/>
              <a:gd name="T36" fmla="*/ 1035093827 w 290"/>
              <a:gd name="T37" fmla="*/ 699074938 h 2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0" h="290">
                <a:moveTo>
                  <a:pt x="268" y="181"/>
                </a:moveTo>
                <a:cubicBezTo>
                  <a:pt x="217" y="186"/>
                  <a:pt x="217" y="186"/>
                  <a:pt x="217" y="186"/>
                </a:cubicBezTo>
                <a:cubicBezTo>
                  <a:pt x="159" y="127"/>
                  <a:pt x="159" y="127"/>
                  <a:pt x="159" y="127"/>
                </a:cubicBezTo>
                <a:cubicBezTo>
                  <a:pt x="287" y="50"/>
                  <a:pt x="287" y="50"/>
                  <a:pt x="287" y="50"/>
                </a:cubicBezTo>
                <a:cubicBezTo>
                  <a:pt x="265" y="28"/>
                  <a:pt x="265" y="28"/>
                  <a:pt x="265" y="28"/>
                </a:cubicBezTo>
                <a:cubicBezTo>
                  <a:pt x="101" y="70"/>
                  <a:pt x="101" y="70"/>
                  <a:pt x="101" y="70"/>
                </a:cubicBezTo>
                <a:cubicBezTo>
                  <a:pt x="41" y="9"/>
                  <a:pt x="41" y="9"/>
                  <a:pt x="41" y="9"/>
                </a:cubicBezTo>
                <a:cubicBezTo>
                  <a:pt x="32" y="0"/>
                  <a:pt x="18" y="0"/>
                  <a:pt x="9" y="9"/>
                </a:cubicBezTo>
                <a:cubicBezTo>
                  <a:pt x="0" y="18"/>
                  <a:pt x="0" y="32"/>
                  <a:pt x="9" y="41"/>
                </a:cubicBezTo>
                <a:cubicBezTo>
                  <a:pt x="70" y="101"/>
                  <a:pt x="70" y="101"/>
                  <a:pt x="70" y="101"/>
                </a:cubicBezTo>
                <a:cubicBezTo>
                  <a:pt x="28" y="265"/>
                  <a:pt x="28" y="265"/>
                  <a:pt x="28" y="265"/>
                </a:cubicBezTo>
                <a:cubicBezTo>
                  <a:pt x="50" y="287"/>
                  <a:pt x="50" y="287"/>
                  <a:pt x="50" y="287"/>
                </a:cubicBezTo>
                <a:cubicBezTo>
                  <a:pt x="127" y="159"/>
                  <a:pt x="127" y="159"/>
                  <a:pt x="127" y="159"/>
                </a:cubicBezTo>
                <a:cubicBezTo>
                  <a:pt x="185" y="217"/>
                  <a:pt x="185" y="217"/>
                  <a:pt x="185" y="217"/>
                </a:cubicBezTo>
                <a:cubicBezTo>
                  <a:pt x="181" y="269"/>
                  <a:pt x="181" y="269"/>
                  <a:pt x="181" y="269"/>
                </a:cubicBezTo>
                <a:cubicBezTo>
                  <a:pt x="203" y="290"/>
                  <a:pt x="203" y="290"/>
                  <a:pt x="203" y="290"/>
                </a:cubicBezTo>
                <a:cubicBezTo>
                  <a:pt x="234" y="234"/>
                  <a:pt x="234" y="234"/>
                  <a:pt x="234" y="234"/>
                </a:cubicBezTo>
                <a:cubicBezTo>
                  <a:pt x="290" y="203"/>
                  <a:pt x="290" y="203"/>
                  <a:pt x="290" y="203"/>
                </a:cubicBezTo>
                <a:lnTo>
                  <a:pt x="268" y="1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微软雅黑" panose="020B0503020204020204" pitchFamily="34" charset="-122"/>
            </a:endParaRPr>
          </a:p>
        </p:txBody>
      </p:sp>
      <p:sp>
        <p:nvSpPr>
          <p:cNvPr id="66" name="矩形 22"/>
          <p:cNvSpPr>
            <a:spLocks noChangeArrowheads="1"/>
          </p:cNvSpPr>
          <p:nvPr/>
        </p:nvSpPr>
        <p:spPr bwMode="auto">
          <a:xfrm>
            <a:off x="1027113" y="2955927"/>
            <a:ext cx="3556000" cy="103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buFontTx/>
              <a:buNone/>
            </a:pPr>
            <a:r>
              <a:rPr lang="zh-CN" altLang="en-US" sz="1400" dirty="0">
                <a:solidFill>
                  <a:srgbClr val="445469"/>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1400" dirty="0">
              <a:solidFill>
                <a:srgbClr val="44546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7" name="TextBox 13"/>
          <p:cNvSpPr txBox="1">
            <a:spLocks noChangeArrowheads="1"/>
          </p:cNvSpPr>
          <p:nvPr/>
        </p:nvSpPr>
        <p:spPr bwMode="auto">
          <a:xfrm>
            <a:off x="1044576" y="2525713"/>
            <a:ext cx="27527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buFontTx/>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矩形 24"/>
          <p:cNvSpPr>
            <a:spLocks noChangeArrowheads="1"/>
          </p:cNvSpPr>
          <p:nvPr/>
        </p:nvSpPr>
        <p:spPr bwMode="auto">
          <a:xfrm>
            <a:off x="1044578" y="4173539"/>
            <a:ext cx="3584575" cy="103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buFontTx/>
              <a:buNone/>
            </a:pPr>
            <a:r>
              <a:rPr lang="zh-CN" altLang="en-US" sz="1400">
                <a:solidFill>
                  <a:srgbClr val="445469"/>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1400">
              <a:solidFill>
                <a:srgbClr val="445469"/>
              </a:solidFill>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1416672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500" decel="50000" fill="hold">
                                          <p:stCondLst>
                                            <p:cond delay="0"/>
                                          </p:stCondLst>
                                        </p:cTn>
                                        <p:tgtEl>
                                          <p:spTgt spid="61"/>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1"/>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1"/>
                                        </p:tgtEl>
                                        <p:attrNameLst>
                                          <p:attrName>ppt_w</p:attrName>
                                        </p:attrNameLst>
                                      </p:cBhvr>
                                      <p:tavLst>
                                        <p:tav tm="0">
                                          <p:val>
                                            <p:strVal val="#ppt_w*.05"/>
                                          </p:val>
                                        </p:tav>
                                        <p:tav tm="100000">
                                          <p:val>
                                            <p:strVal val="#ppt_w"/>
                                          </p:val>
                                        </p:tav>
                                      </p:tavLst>
                                    </p:anim>
                                    <p:anim calcmode="lin" valueType="num">
                                      <p:cBhvr>
                                        <p:cTn id="10" dur="1000" fill="hold"/>
                                        <p:tgtEl>
                                          <p:spTgt spid="61"/>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1"/>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1"/>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1"/>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1"/>
                                        </p:tgtEl>
                                      </p:cBhvr>
                                    </p:animEffect>
                                  </p:childTnLst>
                                </p:cTn>
                              </p:par>
                            </p:childTnLst>
                          </p:cTn>
                        </p:par>
                        <p:par>
                          <p:cTn id="15" fill="hold">
                            <p:stCondLst>
                              <p:cond delay="1000"/>
                            </p:stCondLst>
                            <p:childTnLst>
                              <p:par>
                                <p:cTn id="16" presetID="25" presetClass="entr" presetSubtype="0" fill="hold" grpId="0" nodeType="afterEffect">
                                  <p:stCondLst>
                                    <p:cond delay="0"/>
                                  </p:stCondLst>
                                  <p:childTnLst>
                                    <p:set>
                                      <p:cBhvr>
                                        <p:cTn id="17" dur="1" fill="hold">
                                          <p:stCondLst>
                                            <p:cond delay="0"/>
                                          </p:stCondLst>
                                        </p:cTn>
                                        <p:tgtEl>
                                          <p:spTgt spid="64"/>
                                        </p:tgtEl>
                                        <p:attrNameLst>
                                          <p:attrName>style.visibility</p:attrName>
                                        </p:attrNameLst>
                                      </p:cBhvr>
                                      <p:to>
                                        <p:strVal val="visible"/>
                                      </p:to>
                                    </p:set>
                                    <p:anim calcmode="lin" valueType="num">
                                      <p:cBhvr>
                                        <p:cTn id="18" dur="500" decel="50000" fill="hold">
                                          <p:stCondLst>
                                            <p:cond delay="0"/>
                                          </p:stCondLst>
                                        </p:cTn>
                                        <p:tgtEl>
                                          <p:spTgt spid="64"/>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64"/>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64"/>
                                        </p:tgtEl>
                                        <p:attrNameLst>
                                          <p:attrName>ppt_w</p:attrName>
                                        </p:attrNameLst>
                                      </p:cBhvr>
                                      <p:tavLst>
                                        <p:tav tm="0">
                                          <p:val>
                                            <p:strVal val="#ppt_w*.05"/>
                                          </p:val>
                                        </p:tav>
                                        <p:tav tm="100000">
                                          <p:val>
                                            <p:strVal val="#ppt_w"/>
                                          </p:val>
                                        </p:tav>
                                      </p:tavLst>
                                    </p:anim>
                                    <p:anim calcmode="lin" valueType="num">
                                      <p:cBhvr>
                                        <p:cTn id="21" dur="1000" fill="hold"/>
                                        <p:tgtEl>
                                          <p:spTgt spid="64"/>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64"/>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64"/>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64"/>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64"/>
                                        </p:tgtEl>
                                      </p:cBhvr>
                                    </p:animEffect>
                                  </p:childTnLst>
                                </p:cTn>
                              </p:par>
                            </p:childTnLst>
                          </p:cTn>
                        </p:par>
                        <p:par>
                          <p:cTn id="26" fill="hold">
                            <p:stCondLst>
                              <p:cond delay="2000"/>
                            </p:stCondLst>
                            <p:childTnLst>
                              <p:par>
                                <p:cTn id="27" presetID="25" presetClass="entr" presetSubtype="0" fill="hold" grpId="0" nodeType="afterEffect">
                                  <p:stCondLst>
                                    <p:cond delay="0"/>
                                  </p:stCondLst>
                                  <p:childTnLst>
                                    <p:set>
                                      <p:cBhvr>
                                        <p:cTn id="28" dur="1" fill="hold">
                                          <p:stCondLst>
                                            <p:cond delay="0"/>
                                          </p:stCondLst>
                                        </p:cTn>
                                        <p:tgtEl>
                                          <p:spTgt spid="65"/>
                                        </p:tgtEl>
                                        <p:attrNameLst>
                                          <p:attrName>style.visibility</p:attrName>
                                        </p:attrNameLst>
                                      </p:cBhvr>
                                      <p:to>
                                        <p:strVal val="visible"/>
                                      </p:to>
                                    </p:set>
                                    <p:anim calcmode="lin" valueType="num">
                                      <p:cBhvr>
                                        <p:cTn id="29" dur="500" decel="50000" fill="hold">
                                          <p:stCondLst>
                                            <p:cond delay="0"/>
                                          </p:stCondLst>
                                        </p:cTn>
                                        <p:tgtEl>
                                          <p:spTgt spid="65"/>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65"/>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65"/>
                                        </p:tgtEl>
                                        <p:attrNameLst>
                                          <p:attrName>ppt_w</p:attrName>
                                        </p:attrNameLst>
                                      </p:cBhvr>
                                      <p:tavLst>
                                        <p:tav tm="0">
                                          <p:val>
                                            <p:strVal val="#ppt_w*.05"/>
                                          </p:val>
                                        </p:tav>
                                        <p:tav tm="100000">
                                          <p:val>
                                            <p:strVal val="#ppt_w"/>
                                          </p:val>
                                        </p:tav>
                                      </p:tavLst>
                                    </p:anim>
                                    <p:anim calcmode="lin" valueType="num">
                                      <p:cBhvr>
                                        <p:cTn id="32" dur="1000" fill="hold"/>
                                        <p:tgtEl>
                                          <p:spTgt spid="65"/>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65"/>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65"/>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65"/>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65"/>
                                        </p:tgtEl>
                                      </p:cBhvr>
                                    </p:animEffect>
                                  </p:childTnLst>
                                </p:cTn>
                              </p:par>
                            </p:childTnLst>
                          </p:cTn>
                        </p:par>
                        <p:par>
                          <p:cTn id="37" fill="hold">
                            <p:stCondLst>
                              <p:cond delay="3000"/>
                            </p:stCondLst>
                            <p:childTnLst>
                              <p:par>
                                <p:cTn id="38" presetID="25" presetClass="entr" presetSubtype="0" fill="hold" grpId="0" nodeType="afterEffect">
                                  <p:stCondLst>
                                    <p:cond delay="0"/>
                                  </p:stCondLst>
                                  <p:childTnLst>
                                    <p:set>
                                      <p:cBhvr>
                                        <p:cTn id="39" dur="1" fill="hold">
                                          <p:stCondLst>
                                            <p:cond delay="0"/>
                                          </p:stCondLst>
                                        </p:cTn>
                                        <p:tgtEl>
                                          <p:spTgt spid="66"/>
                                        </p:tgtEl>
                                        <p:attrNameLst>
                                          <p:attrName>style.visibility</p:attrName>
                                        </p:attrNameLst>
                                      </p:cBhvr>
                                      <p:to>
                                        <p:strVal val="visible"/>
                                      </p:to>
                                    </p:set>
                                    <p:anim calcmode="lin" valueType="num">
                                      <p:cBhvr>
                                        <p:cTn id="40" dur="500" decel="50000" fill="hold">
                                          <p:stCondLst>
                                            <p:cond delay="0"/>
                                          </p:stCondLst>
                                        </p:cTn>
                                        <p:tgtEl>
                                          <p:spTgt spid="66"/>
                                        </p:tgtEl>
                                        <p:attrNameLst>
                                          <p:attrName>style.rotation</p:attrName>
                                        </p:attrNameLst>
                                      </p:cBhvr>
                                      <p:tavLst>
                                        <p:tav tm="0">
                                          <p:val>
                                            <p:fltVal val="-90"/>
                                          </p:val>
                                        </p:tav>
                                        <p:tav tm="100000">
                                          <p:val>
                                            <p:fltVal val="0"/>
                                          </p:val>
                                        </p:tav>
                                      </p:tavLst>
                                    </p:anim>
                                    <p:anim calcmode="lin" valueType="num">
                                      <p:cBhvr>
                                        <p:cTn id="41" dur="500" decel="50000" fill="hold">
                                          <p:stCondLst>
                                            <p:cond delay="0"/>
                                          </p:stCondLst>
                                        </p:cTn>
                                        <p:tgtEl>
                                          <p:spTgt spid="66"/>
                                        </p:tgtEl>
                                        <p:attrNameLst>
                                          <p:attrName>ppt_w</p:attrName>
                                        </p:attrNameLst>
                                      </p:cBhvr>
                                      <p:tavLst>
                                        <p:tav tm="0">
                                          <p:val>
                                            <p:strVal val="#ppt_w"/>
                                          </p:val>
                                        </p:tav>
                                        <p:tav tm="100000">
                                          <p:val>
                                            <p:strVal val="#ppt_w*.05"/>
                                          </p:val>
                                        </p:tav>
                                      </p:tavLst>
                                    </p:anim>
                                    <p:anim calcmode="lin" valueType="num">
                                      <p:cBhvr>
                                        <p:cTn id="42" dur="500" accel="50000" fill="hold">
                                          <p:stCondLst>
                                            <p:cond delay="500"/>
                                          </p:stCondLst>
                                        </p:cTn>
                                        <p:tgtEl>
                                          <p:spTgt spid="66"/>
                                        </p:tgtEl>
                                        <p:attrNameLst>
                                          <p:attrName>ppt_w</p:attrName>
                                        </p:attrNameLst>
                                      </p:cBhvr>
                                      <p:tavLst>
                                        <p:tav tm="0">
                                          <p:val>
                                            <p:strVal val="#ppt_w*.05"/>
                                          </p:val>
                                        </p:tav>
                                        <p:tav tm="100000">
                                          <p:val>
                                            <p:strVal val="#ppt_w"/>
                                          </p:val>
                                        </p:tav>
                                      </p:tavLst>
                                    </p:anim>
                                    <p:anim calcmode="lin" valueType="num">
                                      <p:cBhvr>
                                        <p:cTn id="43" dur="1000" fill="hold"/>
                                        <p:tgtEl>
                                          <p:spTgt spid="66"/>
                                        </p:tgtEl>
                                        <p:attrNameLst>
                                          <p:attrName>ppt_h</p:attrName>
                                        </p:attrNameLst>
                                      </p:cBhvr>
                                      <p:tavLst>
                                        <p:tav tm="0">
                                          <p:val>
                                            <p:strVal val="#ppt_h"/>
                                          </p:val>
                                        </p:tav>
                                        <p:tav tm="100000">
                                          <p:val>
                                            <p:strVal val="#ppt_h"/>
                                          </p:val>
                                        </p:tav>
                                      </p:tavLst>
                                    </p:anim>
                                    <p:anim calcmode="lin" valueType="num">
                                      <p:cBhvr>
                                        <p:cTn id="44" dur="500" decel="50000" fill="hold">
                                          <p:stCondLst>
                                            <p:cond delay="0"/>
                                          </p:stCondLst>
                                        </p:cTn>
                                        <p:tgtEl>
                                          <p:spTgt spid="66"/>
                                        </p:tgtEl>
                                        <p:attrNameLst>
                                          <p:attrName>ppt_x</p:attrName>
                                        </p:attrNameLst>
                                      </p:cBhvr>
                                      <p:tavLst>
                                        <p:tav tm="0">
                                          <p:val>
                                            <p:strVal val="#ppt_x+.4"/>
                                          </p:val>
                                        </p:tav>
                                        <p:tav tm="100000">
                                          <p:val>
                                            <p:strVal val="#ppt_x"/>
                                          </p:val>
                                        </p:tav>
                                      </p:tavLst>
                                    </p:anim>
                                    <p:anim calcmode="lin" valueType="num">
                                      <p:cBhvr>
                                        <p:cTn id="45" dur="500" decel="50000" fill="hold">
                                          <p:stCondLst>
                                            <p:cond delay="0"/>
                                          </p:stCondLst>
                                        </p:cTn>
                                        <p:tgtEl>
                                          <p:spTgt spid="66"/>
                                        </p:tgtEl>
                                        <p:attrNameLst>
                                          <p:attrName>ppt_y</p:attrName>
                                        </p:attrNameLst>
                                      </p:cBhvr>
                                      <p:tavLst>
                                        <p:tav tm="0">
                                          <p:val>
                                            <p:strVal val="#ppt_y-.2"/>
                                          </p:val>
                                        </p:tav>
                                        <p:tav tm="100000">
                                          <p:val>
                                            <p:strVal val="#ppt_y+.1"/>
                                          </p:val>
                                        </p:tav>
                                      </p:tavLst>
                                    </p:anim>
                                    <p:anim calcmode="lin" valueType="num">
                                      <p:cBhvr>
                                        <p:cTn id="46" dur="500" accel="50000" fill="hold">
                                          <p:stCondLst>
                                            <p:cond delay="500"/>
                                          </p:stCondLst>
                                        </p:cTn>
                                        <p:tgtEl>
                                          <p:spTgt spid="66"/>
                                        </p:tgtEl>
                                        <p:attrNameLst>
                                          <p:attrName>ppt_y</p:attrName>
                                        </p:attrNameLst>
                                      </p:cBhvr>
                                      <p:tavLst>
                                        <p:tav tm="0">
                                          <p:val>
                                            <p:strVal val="#ppt_y+.1"/>
                                          </p:val>
                                        </p:tav>
                                        <p:tav tm="100000">
                                          <p:val>
                                            <p:strVal val="#ppt_y"/>
                                          </p:val>
                                        </p:tav>
                                      </p:tavLst>
                                    </p:anim>
                                    <p:animEffect transition="in" filter="fade">
                                      <p:cBhvr>
                                        <p:cTn id="47" dur="1000" decel="50000">
                                          <p:stCondLst>
                                            <p:cond delay="0"/>
                                          </p:stCondLst>
                                        </p:cTn>
                                        <p:tgtEl>
                                          <p:spTgt spid="66"/>
                                        </p:tgtEl>
                                      </p:cBhvr>
                                    </p:animEffect>
                                  </p:childTnLst>
                                </p:cTn>
                              </p:par>
                            </p:childTnLst>
                          </p:cTn>
                        </p:par>
                        <p:par>
                          <p:cTn id="48" fill="hold">
                            <p:stCondLst>
                              <p:cond delay="4000"/>
                            </p:stCondLst>
                            <p:childTnLst>
                              <p:par>
                                <p:cTn id="49" presetID="25" presetClass="entr" presetSubtype="0" fill="hold" grpId="0" nodeType="afterEffect">
                                  <p:stCondLst>
                                    <p:cond delay="0"/>
                                  </p:stCondLst>
                                  <p:childTnLst>
                                    <p:set>
                                      <p:cBhvr>
                                        <p:cTn id="50" dur="1" fill="hold">
                                          <p:stCondLst>
                                            <p:cond delay="0"/>
                                          </p:stCondLst>
                                        </p:cTn>
                                        <p:tgtEl>
                                          <p:spTgt spid="67"/>
                                        </p:tgtEl>
                                        <p:attrNameLst>
                                          <p:attrName>style.visibility</p:attrName>
                                        </p:attrNameLst>
                                      </p:cBhvr>
                                      <p:to>
                                        <p:strVal val="visible"/>
                                      </p:to>
                                    </p:set>
                                    <p:anim calcmode="lin" valueType="num">
                                      <p:cBhvr>
                                        <p:cTn id="51" dur="500" decel="50000" fill="hold">
                                          <p:stCondLst>
                                            <p:cond delay="0"/>
                                          </p:stCondLst>
                                        </p:cTn>
                                        <p:tgtEl>
                                          <p:spTgt spid="67"/>
                                        </p:tgtEl>
                                        <p:attrNameLst>
                                          <p:attrName>style.rotation</p:attrName>
                                        </p:attrNameLst>
                                      </p:cBhvr>
                                      <p:tavLst>
                                        <p:tav tm="0">
                                          <p:val>
                                            <p:fltVal val="-90"/>
                                          </p:val>
                                        </p:tav>
                                        <p:tav tm="100000">
                                          <p:val>
                                            <p:fltVal val="0"/>
                                          </p:val>
                                        </p:tav>
                                      </p:tavLst>
                                    </p:anim>
                                    <p:anim calcmode="lin" valueType="num">
                                      <p:cBhvr>
                                        <p:cTn id="52" dur="500" decel="50000" fill="hold">
                                          <p:stCondLst>
                                            <p:cond delay="0"/>
                                          </p:stCondLst>
                                        </p:cTn>
                                        <p:tgtEl>
                                          <p:spTgt spid="67"/>
                                        </p:tgtEl>
                                        <p:attrNameLst>
                                          <p:attrName>ppt_w</p:attrName>
                                        </p:attrNameLst>
                                      </p:cBhvr>
                                      <p:tavLst>
                                        <p:tav tm="0">
                                          <p:val>
                                            <p:strVal val="#ppt_w"/>
                                          </p:val>
                                        </p:tav>
                                        <p:tav tm="100000">
                                          <p:val>
                                            <p:strVal val="#ppt_w*.05"/>
                                          </p:val>
                                        </p:tav>
                                      </p:tavLst>
                                    </p:anim>
                                    <p:anim calcmode="lin" valueType="num">
                                      <p:cBhvr>
                                        <p:cTn id="53" dur="500" accel="50000" fill="hold">
                                          <p:stCondLst>
                                            <p:cond delay="500"/>
                                          </p:stCondLst>
                                        </p:cTn>
                                        <p:tgtEl>
                                          <p:spTgt spid="67"/>
                                        </p:tgtEl>
                                        <p:attrNameLst>
                                          <p:attrName>ppt_w</p:attrName>
                                        </p:attrNameLst>
                                      </p:cBhvr>
                                      <p:tavLst>
                                        <p:tav tm="0">
                                          <p:val>
                                            <p:strVal val="#ppt_w*.05"/>
                                          </p:val>
                                        </p:tav>
                                        <p:tav tm="100000">
                                          <p:val>
                                            <p:strVal val="#ppt_w"/>
                                          </p:val>
                                        </p:tav>
                                      </p:tavLst>
                                    </p:anim>
                                    <p:anim calcmode="lin" valueType="num">
                                      <p:cBhvr>
                                        <p:cTn id="54" dur="1000" fill="hold"/>
                                        <p:tgtEl>
                                          <p:spTgt spid="67"/>
                                        </p:tgtEl>
                                        <p:attrNameLst>
                                          <p:attrName>ppt_h</p:attrName>
                                        </p:attrNameLst>
                                      </p:cBhvr>
                                      <p:tavLst>
                                        <p:tav tm="0">
                                          <p:val>
                                            <p:strVal val="#ppt_h"/>
                                          </p:val>
                                        </p:tav>
                                        <p:tav tm="100000">
                                          <p:val>
                                            <p:strVal val="#ppt_h"/>
                                          </p:val>
                                        </p:tav>
                                      </p:tavLst>
                                    </p:anim>
                                    <p:anim calcmode="lin" valueType="num">
                                      <p:cBhvr>
                                        <p:cTn id="55" dur="500" decel="50000" fill="hold">
                                          <p:stCondLst>
                                            <p:cond delay="0"/>
                                          </p:stCondLst>
                                        </p:cTn>
                                        <p:tgtEl>
                                          <p:spTgt spid="67"/>
                                        </p:tgtEl>
                                        <p:attrNameLst>
                                          <p:attrName>ppt_x</p:attrName>
                                        </p:attrNameLst>
                                      </p:cBhvr>
                                      <p:tavLst>
                                        <p:tav tm="0">
                                          <p:val>
                                            <p:strVal val="#ppt_x+.4"/>
                                          </p:val>
                                        </p:tav>
                                        <p:tav tm="100000">
                                          <p:val>
                                            <p:strVal val="#ppt_x"/>
                                          </p:val>
                                        </p:tav>
                                      </p:tavLst>
                                    </p:anim>
                                    <p:anim calcmode="lin" valueType="num">
                                      <p:cBhvr>
                                        <p:cTn id="56" dur="500" decel="50000" fill="hold">
                                          <p:stCondLst>
                                            <p:cond delay="0"/>
                                          </p:stCondLst>
                                        </p:cTn>
                                        <p:tgtEl>
                                          <p:spTgt spid="67"/>
                                        </p:tgtEl>
                                        <p:attrNameLst>
                                          <p:attrName>ppt_y</p:attrName>
                                        </p:attrNameLst>
                                      </p:cBhvr>
                                      <p:tavLst>
                                        <p:tav tm="0">
                                          <p:val>
                                            <p:strVal val="#ppt_y-.2"/>
                                          </p:val>
                                        </p:tav>
                                        <p:tav tm="100000">
                                          <p:val>
                                            <p:strVal val="#ppt_y+.1"/>
                                          </p:val>
                                        </p:tav>
                                      </p:tavLst>
                                    </p:anim>
                                    <p:anim calcmode="lin" valueType="num">
                                      <p:cBhvr>
                                        <p:cTn id="57" dur="500" accel="50000" fill="hold">
                                          <p:stCondLst>
                                            <p:cond delay="500"/>
                                          </p:stCondLst>
                                        </p:cTn>
                                        <p:tgtEl>
                                          <p:spTgt spid="67"/>
                                        </p:tgtEl>
                                        <p:attrNameLst>
                                          <p:attrName>ppt_y</p:attrName>
                                        </p:attrNameLst>
                                      </p:cBhvr>
                                      <p:tavLst>
                                        <p:tav tm="0">
                                          <p:val>
                                            <p:strVal val="#ppt_y+.1"/>
                                          </p:val>
                                        </p:tav>
                                        <p:tav tm="100000">
                                          <p:val>
                                            <p:strVal val="#ppt_y"/>
                                          </p:val>
                                        </p:tav>
                                      </p:tavLst>
                                    </p:anim>
                                    <p:animEffect transition="in" filter="fade">
                                      <p:cBhvr>
                                        <p:cTn id="58" dur="1000" decel="50000">
                                          <p:stCondLst>
                                            <p:cond delay="0"/>
                                          </p:stCondLst>
                                        </p:cTn>
                                        <p:tgtEl>
                                          <p:spTgt spid="67"/>
                                        </p:tgtEl>
                                      </p:cBhvr>
                                    </p:animEffect>
                                  </p:childTnLst>
                                </p:cTn>
                              </p:par>
                            </p:childTnLst>
                          </p:cTn>
                        </p:par>
                        <p:par>
                          <p:cTn id="59" fill="hold">
                            <p:stCondLst>
                              <p:cond delay="5000"/>
                            </p:stCondLst>
                            <p:childTnLst>
                              <p:par>
                                <p:cTn id="60" presetID="25" presetClass="entr" presetSubtype="0" fill="hold" grpId="0" nodeType="afterEffect">
                                  <p:stCondLst>
                                    <p:cond delay="0"/>
                                  </p:stCondLst>
                                  <p:childTnLst>
                                    <p:set>
                                      <p:cBhvr>
                                        <p:cTn id="61" dur="1" fill="hold">
                                          <p:stCondLst>
                                            <p:cond delay="0"/>
                                          </p:stCondLst>
                                        </p:cTn>
                                        <p:tgtEl>
                                          <p:spTgt spid="68"/>
                                        </p:tgtEl>
                                        <p:attrNameLst>
                                          <p:attrName>style.visibility</p:attrName>
                                        </p:attrNameLst>
                                      </p:cBhvr>
                                      <p:to>
                                        <p:strVal val="visible"/>
                                      </p:to>
                                    </p:set>
                                    <p:anim calcmode="lin" valueType="num">
                                      <p:cBhvr>
                                        <p:cTn id="62" dur="500" decel="50000" fill="hold">
                                          <p:stCondLst>
                                            <p:cond delay="0"/>
                                          </p:stCondLst>
                                        </p:cTn>
                                        <p:tgtEl>
                                          <p:spTgt spid="68"/>
                                        </p:tgtEl>
                                        <p:attrNameLst>
                                          <p:attrName>style.rotation</p:attrName>
                                        </p:attrNameLst>
                                      </p:cBhvr>
                                      <p:tavLst>
                                        <p:tav tm="0">
                                          <p:val>
                                            <p:fltVal val="-90"/>
                                          </p:val>
                                        </p:tav>
                                        <p:tav tm="100000">
                                          <p:val>
                                            <p:fltVal val="0"/>
                                          </p:val>
                                        </p:tav>
                                      </p:tavLst>
                                    </p:anim>
                                    <p:anim calcmode="lin" valueType="num">
                                      <p:cBhvr>
                                        <p:cTn id="63" dur="500" decel="50000" fill="hold">
                                          <p:stCondLst>
                                            <p:cond delay="0"/>
                                          </p:stCondLst>
                                        </p:cTn>
                                        <p:tgtEl>
                                          <p:spTgt spid="68"/>
                                        </p:tgtEl>
                                        <p:attrNameLst>
                                          <p:attrName>ppt_w</p:attrName>
                                        </p:attrNameLst>
                                      </p:cBhvr>
                                      <p:tavLst>
                                        <p:tav tm="0">
                                          <p:val>
                                            <p:strVal val="#ppt_w"/>
                                          </p:val>
                                        </p:tav>
                                        <p:tav tm="100000">
                                          <p:val>
                                            <p:strVal val="#ppt_w*.05"/>
                                          </p:val>
                                        </p:tav>
                                      </p:tavLst>
                                    </p:anim>
                                    <p:anim calcmode="lin" valueType="num">
                                      <p:cBhvr>
                                        <p:cTn id="64" dur="500" accel="50000" fill="hold">
                                          <p:stCondLst>
                                            <p:cond delay="500"/>
                                          </p:stCondLst>
                                        </p:cTn>
                                        <p:tgtEl>
                                          <p:spTgt spid="68"/>
                                        </p:tgtEl>
                                        <p:attrNameLst>
                                          <p:attrName>ppt_w</p:attrName>
                                        </p:attrNameLst>
                                      </p:cBhvr>
                                      <p:tavLst>
                                        <p:tav tm="0">
                                          <p:val>
                                            <p:strVal val="#ppt_w*.05"/>
                                          </p:val>
                                        </p:tav>
                                        <p:tav tm="100000">
                                          <p:val>
                                            <p:strVal val="#ppt_w"/>
                                          </p:val>
                                        </p:tav>
                                      </p:tavLst>
                                    </p:anim>
                                    <p:anim calcmode="lin" valueType="num">
                                      <p:cBhvr>
                                        <p:cTn id="65" dur="1000" fill="hold"/>
                                        <p:tgtEl>
                                          <p:spTgt spid="68"/>
                                        </p:tgtEl>
                                        <p:attrNameLst>
                                          <p:attrName>ppt_h</p:attrName>
                                        </p:attrNameLst>
                                      </p:cBhvr>
                                      <p:tavLst>
                                        <p:tav tm="0">
                                          <p:val>
                                            <p:strVal val="#ppt_h"/>
                                          </p:val>
                                        </p:tav>
                                        <p:tav tm="100000">
                                          <p:val>
                                            <p:strVal val="#ppt_h"/>
                                          </p:val>
                                        </p:tav>
                                      </p:tavLst>
                                    </p:anim>
                                    <p:anim calcmode="lin" valueType="num">
                                      <p:cBhvr>
                                        <p:cTn id="66" dur="500" decel="50000" fill="hold">
                                          <p:stCondLst>
                                            <p:cond delay="0"/>
                                          </p:stCondLst>
                                        </p:cTn>
                                        <p:tgtEl>
                                          <p:spTgt spid="68"/>
                                        </p:tgtEl>
                                        <p:attrNameLst>
                                          <p:attrName>ppt_x</p:attrName>
                                        </p:attrNameLst>
                                      </p:cBhvr>
                                      <p:tavLst>
                                        <p:tav tm="0">
                                          <p:val>
                                            <p:strVal val="#ppt_x+.4"/>
                                          </p:val>
                                        </p:tav>
                                        <p:tav tm="100000">
                                          <p:val>
                                            <p:strVal val="#ppt_x"/>
                                          </p:val>
                                        </p:tav>
                                      </p:tavLst>
                                    </p:anim>
                                    <p:anim calcmode="lin" valueType="num">
                                      <p:cBhvr>
                                        <p:cTn id="67" dur="500" decel="50000" fill="hold">
                                          <p:stCondLst>
                                            <p:cond delay="0"/>
                                          </p:stCondLst>
                                        </p:cTn>
                                        <p:tgtEl>
                                          <p:spTgt spid="68"/>
                                        </p:tgtEl>
                                        <p:attrNameLst>
                                          <p:attrName>ppt_y</p:attrName>
                                        </p:attrNameLst>
                                      </p:cBhvr>
                                      <p:tavLst>
                                        <p:tav tm="0">
                                          <p:val>
                                            <p:strVal val="#ppt_y-.2"/>
                                          </p:val>
                                        </p:tav>
                                        <p:tav tm="100000">
                                          <p:val>
                                            <p:strVal val="#ppt_y+.1"/>
                                          </p:val>
                                        </p:tav>
                                      </p:tavLst>
                                    </p:anim>
                                    <p:anim calcmode="lin" valueType="num">
                                      <p:cBhvr>
                                        <p:cTn id="68" dur="500" accel="50000" fill="hold">
                                          <p:stCondLst>
                                            <p:cond delay="500"/>
                                          </p:stCondLst>
                                        </p:cTn>
                                        <p:tgtEl>
                                          <p:spTgt spid="68"/>
                                        </p:tgtEl>
                                        <p:attrNameLst>
                                          <p:attrName>ppt_y</p:attrName>
                                        </p:attrNameLst>
                                      </p:cBhvr>
                                      <p:tavLst>
                                        <p:tav tm="0">
                                          <p:val>
                                            <p:strVal val="#ppt_y+.1"/>
                                          </p:val>
                                        </p:tav>
                                        <p:tav tm="100000">
                                          <p:val>
                                            <p:strVal val="#ppt_y"/>
                                          </p:val>
                                        </p:tav>
                                      </p:tavLst>
                                    </p:anim>
                                    <p:animEffect transition="in" filter="fade">
                                      <p:cBhvr>
                                        <p:cTn id="69" dur="1000" decel="50000">
                                          <p:stCondLst>
                                            <p:cond delay="0"/>
                                          </p:stCondLst>
                                        </p:cTn>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p:bldP spid="67" grpId="0"/>
      <p:bldP spid="6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8" name="矩形 67"/>
          <p:cNvSpPr/>
          <p:nvPr/>
        </p:nvSpPr>
        <p:spPr>
          <a:xfrm>
            <a:off x="1" y="508000"/>
            <a:ext cx="182563" cy="508000"/>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92" name="文本框 4"/>
          <p:cNvSpPr txBox="1">
            <a:spLocks noChangeArrowheads="1"/>
          </p:cNvSpPr>
          <p:nvPr/>
        </p:nvSpPr>
        <p:spPr bwMode="auto">
          <a:xfrm>
            <a:off x="295275" y="561975"/>
            <a:ext cx="26812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b="1">
                <a:latin typeface="微软雅黑" panose="020B0503020204020204" pitchFamily="34" charset="-122"/>
                <a:ea typeface="微软雅黑" panose="020B0503020204020204" pitchFamily="34" charset="-122"/>
              </a:rPr>
              <a:t>单击此处输入标题</a:t>
            </a:r>
          </a:p>
        </p:txBody>
      </p:sp>
      <p:sp>
        <p:nvSpPr>
          <p:cNvPr id="93" name="任意多边形 92"/>
          <p:cNvSpPr/>
          <p:nvPr/>
        </p:nvSpPr>
        <p:spPr>
          <a:xfrm>
            <a:off x="1116013" y="2443163"/>
            <a:ext cx="2254251" cy="958850"/>
          </a:xfrm>
          <a:custGeom>
            <a:avLst/>
            <a:gdLst>
              <a:gd name="connsiteX0" fmla="*/ 0 w 2253848"/>
              <a:gd name="connsiteY0" fmla="*/ 159787 h 958704"/>
              <a:gd name="connsiteX1" fmla="*/ 159787 w 2253848"/>
              <a:gd name="connsiteY1" fmla="*/ 0 h 958704"/>
              <a:gd name="connsiteX2" fmla="*/ 2094061 w 2253848"/>
              <a:gd name="connsiteY2" fmla="*/ 0 h 958704"/>
              <a:gd name="connsiteX3" fmla="*/ 2253848 w 2253848"/>
              <a:gd name="connsiteY3" fmla="*/ 159787 h 958704"/>
              <a:gd name="connsiteX4" fmla="*/ 2253848 w 2253848"/>
              <a:gd name="connsiteY4" fmla="*/ 798917 h 958704"/>
              <a:gd name="connsiteX5" fmla="*/ 2094061 w 2253848"/>
              <a:gd name="connsiteY5" fmla="*/ 958704 h 958704"/>
              <a:gd name="connsiteX6" fmla="*/ 159787 w 2253848"/>
              <a:gd name="connsiteY6" fmla="*/ 958704 h 958704"/>
              <a:gd name="connsiteX7" fmla="*/ 0 w 2253848"/>
              <a:gd name="connsiteY7" fmla="*/ 798917 h 958704"/>
              <a:gd name="connsiteX8" fmla="*/ 0 w 2253848"/>
              <a:gd name="connsiteY8" fmla="*/ 159787 h 958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3848" h="958704">
                <a:moveTo>
                  <a:pt x="0" y="159787"/>
                </a:moveTo>
                <a:cubicBezTo>
                  <a:pt x="0" y="71539"/>
                  <a:pt x="71539" y="0"/>
                  <a:pt x="159787" y="0"/>
                </a:cubicBezTo>
                <a:lnTo>
                  <a:pt x="2094061" y="0"/>
                </a:lnTo>
                <a:cubicBezTo>
                  <a:pt x="2182309" y="0"/>
                  <a:pt x="2253848" y="71539"/>
                  <a:pt x="2253848" y="159787"/>
                </a:cubicBezTo>
                <a:lnTo>
                  <a:pt x="2253848" y="798917"/>
                </a:lnTo>
                <a:cubicBezTo>
                  <a:pt x="2253848" y="887165"/>
                  <a:pt x="2182309" y="958704"/>
                  <a:pt x="2094061" y="958704"/>
                </a:cubicBezTo>
                <a:lnTo>
                  <a:pt x="159787" y="958704"/>
                </a:lnTo>
                <a:cubicBezTo>
                  <a:pt x="71539" y="958704"/>
                  <a:pt x="0" y="887165"/>
                  <a:pt x="0" y="798917"/>
                </a:cubicBezTo>
                <a:lnTo>
                  <a:pt x="0" y="159787"/>
                </a:lnTo>
                <a:close/>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dirty="0">
                <a:solidFill>
                  <a:prstClr val="white"/>
                </a:solidFill>
                <a:ea typeface="微软雅黑" panose="020B0503020204020204" pitchFamily="34" charset="-122"/>
                <a:sym typeface="Arial" panose="020B0604020202020204" pitchFamily="34" charset="0"/>
              </a:rPr>
              <a:t>单击编辑标题</a:t>
            </a:r>
            <a:endParaRPr lang="en-US" altLang="zh-CN" sz="2000" dirty="0">
              <a:solidFill>
                <a:prstClr val="white"/>
              </a:solidFill>
              <a:ea typeface="微软雅黑" panose="020B0503020204020204" pitchFamily="34" charset="-122"/>
              <a:sym typeface="Arial" panose="020B0604020202020204" pitchFamily="34" charset="0"/>
            </a:endParaRPr>
          </a:p>
        </p:txBody>
      </p:sp>
      <p:sp>
        <p:nvSpPr>
          <p:cNvPr id="94" name="任意多边形 93"/>
          <p:cNvSpPr/>
          <p:nvPr/>
        </p:nvSpPr>
        <p:spPr>
          <a:xfrm>
            <a:off x="3771901" y="2443163"/>
            <a:ext cx="2254251" cy="958850"/>
          </a:xfrm>
          <a:custGeom>
            <a:avLst/>
            <a:gdLst>
              <a:gd name="connsiteX0" fmla="*/ 0 w 2253848"/>
              <a:gd name="connsiteY0" fmla="*/ 159787 h 958704"/>
              <a:gd name="connsiteX1" fmla="*/ 159787 w 2253848"/>
              <a:gd name="connsiteY1" fmla="*/ 0 h 958704"/>
              <a:gd name="connsiteX2" fmla="*/ 2094061 w 2253848"/>
              <a:gd name="connsiteY2" fmla="*/ 0 h 958704"/>
              <a:gd name="connsiteX3" fmla="*/ 2253848 w 2253848"/>
              <a:gd name="connsiteY3" fmla="*/ 159787 h 958704"/>
              <a:gd name="connsiteX4" fmla="*/ 2253848 w 2253848"/>
              <a:gd name="connsiteY4" fmla="*/ 798917 h 958704"/>
              <a:gd name="connsiteX5" fmla="*/ 2094061 w 2253848"/>
              <a:gd name="connsiteY5" fmla="*/ 958704 h 958704"/>
              <a:gd name="connsiteX6" fmla="*/ 159787 w 2253848"/>
              <a:gd name="connsiteY6" fmla="*/ 958704 h 958704"/>
              <a:gd name="connsiteX7" fmla="*/ 0 w 2253848"/>
              <a:gd name="connsiteY7" fmla="*/ 798917 h 958704"/>
              <a:gd name="connsiteX8" fmla="*/ 0 w 2253848"/>
              <a:gd name="connsiteY8" fmla="*/ 159787 h 958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3848" h="958704">
                <a:moveTo>
                  <a:pt x="0" y="159787"/>
                </a:moveTo>
                <a:cubicBezTo>
                  <a:pt x="0" y="71539"/>
                  <a:pt x="71539" y="0"/>
                  <a:pt x="159787" y="0"/>
                </a:cubicBezTo>
                <a:lnTo>
                  <a:pt x="2094061" y="0"/>
                </a:lnTo>
                <a:cubicBezTo>
                  <a:pt x="2182309" y="0"/>
                  <a:pt x="2253848" y="71539"/>
                  <a:pt x="2253848" y="159787"/>
                </a:cubicBezTo>
                <a:lnTo>
                  <a:pt x="2253848" y="798917"/>
                </a:lnTo>
                <a:cubicBezTo>
                  <a:pt x="2253848" y="887165"/>
                  <a:pt x="2182309" y="958704"/>
                  <a:pt x="2094061" y="958704"/>
                </a:cubicBezTo>
                <a:lnTo>
                  <a:pt x="159787" y="958704"/>
                </a:lnTo>
                <a:cubicBezTo>
                  <a:pt x="71539" y="958704"/>
                  <a:pt x="0" y="887165"/>
                  <a:pt x="0" y="798917"/>
                </a:cubicBezTo>
                <a:lnTo>
                  <a:pt x="0" y="159787"/>
                </a:lnTo>
                <a:close/>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dirty="0">
                <a:solidFill>
                  <a:prstClr val="white"/>
                </a:solidFill>
                <a:ea typeface="微软雅黑" panose="020B0503020204020204" pitchFamily="34" charset="-122"/>
                <a:sym typeface="Arial" panose="020B0604020202020204" pitchFamily="34" charset="0"/>
              </a:rPr>
              <a:t>单击编辑标题</a:t>
            </a:r>
            <a:endParaRPr lang="en-US" altLang="zh-CN" sz="2000" dirty="0">
              <a:solidFill>
                <a:prstClr val="white"/>
              </a:solidFill>
              <a:ea typeface="微软雅黑" panose="020B0503020204020204" pitchFamily="34" charset="-122"/>
              <a:sym typeface="Arial" panose="020B0604020202020204" pitchFamily="34" charset="0"/>
            </a:endParaRPr>
          </a:p>
        </p:txBody>
      </p:sp>
      <p:sp>
        <p:nvSpPr>
          <p:cNvPr id="95" name="任意多边形 94"/>
          <p:cNvSpPr/>
          <p:nvPr/>
        </p:nvSpPr>
        <p:spPr>
          <a:xfrm>
            <a:off x="6429378" y="2443163"/>
            <a:ext cx="2252663" cy="958850"/>
          </a:xfrm>
          <a:custGeom>
            <a:avLst/>
            <a:gdLst>
              <a:gd name="connsiteX0" fmla="*/ 0 w 2253848"/>
              <a:gd name="connsiteY0" fmla="*/ 159787 h 958704"/>
              <a:gd name="connsiteX1" fmla="*/ 159787 w 2253848"/>
              <a:gd name="connsiteY1" fmla="*/ 0 h 958704"/>
              <a:gd name="connsiteX2" fmla="*/ 2094061 w 2253848"/>
              <a:gd name="connsiteY2" fmla="*/ 0 h 958704"/>
              <a:gd name="connsiteX3" fmla="*/ 2253848 w 2253848"/>
              <a:gd name="connsiteY3" fmla="*/ 159787 h 958704"/>
              <a:gd name="connsiteX4" fmla="*/ 2253848 w 2253848"/>
              <a:gd name="connsiteY4" fmla="*/ 798917 h 958704"/>
              <a:gd name="connsiteX5" fmla="*/ 2094061 w 2253848"/>
              <a:gd name="connsiteY5" fmla="*/ 958704 h 958704"/>
              <a:gd name="connsiteX6" fmla="*/ 159787 w 2253848"/>
              <a:gd name="connsiteY6" fmla="*/ 958704 h 958704"/>
              <a:gd name="connsiteX7" fmla="*/ 0 w 2253848"/>
              <a:gd name="connsiteY7" fmla="*/ 798917 h 958704"/>
              <a:gd name="connsiteX8" fmla="*/ 0 w 2253848"/>
              <a:gd name="connsiteY8" fmla="*/ 159787 h 958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3848" h="958704">
                <a:moveTo>
                  <a:pt x="0" y="159787"/>
                </a:moveTo>
                <a:cubicBezTo>
                  <a:pt x="0" y="71539"/>
                  <a:pt x="71539" y="0"/>
                  <a:pt x="159787" y="0"/>
                </a:cubicBezTo>
                <a:lnTo>
                  <a:pt x="2094061" y="0"/>
                </a:lnTo>
                <a:cubicBezTo>
                  <a:pt x="2182309" y="0"/>
                  <a:pt x="2253848" y="71539"/>
                  <a:pt x="2253848" y="159787"/>
                </a:cubicBezTo>
                <a:lnTo>
                  <a:pt x="2253848" y="798917"/>
                </a:lnTo>
                <a:cubicBezTo>
                  <a:pt x="2253848" y="887165"/>
                  <a:pt x="2182309" y="958704"/>
                  <a:pt x="2094061" y="958704"/>
                </a:cubicBezTo>
                <a:lnTo>
                  <a:pt x="159787" y="958704"/>
                </a:lnTo>
                <a:cubicBezTo>
                  <a:pt x="71539" y="958704"/>
                  <a:pt x="0" y="887165"/>
                  <a:pt x="0" y="798917"/>
                </a:cubicBezTo>
                <a:lnTo>
                  <a:pt x="0" y="159787"/>
                </a:lnTo>
                <a:close/>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dirty="0">
                <a:solidFill>
                  <a:prstClr val="white"/>
                </a:solidFill>
                <a:ea typeface="微软雅黑" panose="020B0503020204020204" pitchFamily="34" charset="-122"/>
                <a:sym typeface="Arial" panose="020B0604020202020204" pitchFamily="34" charset="0"/>
              </a:rPr>
              <a:t>单击编辑标题</a:t>
            </a:r>
            <a:endParaRPr lang="en-US" altLang="zh-CN" sz="2000" dirty="0">
              <a:solidFill>
                <a:prstClr val="white"/>
              </a:solidFill>
              <a:ea typeface="微软雅黑" panose="020B0503020204020204" pitchFamily="34" charset="-122"/>
              <a:sym typeface="Arial" panose="020B0604020202020204" pitchFamily="34" charset="0"/>
            </a:endParaRPr>
          </a:p>
        </p:txBody>
      </p:sp>
      <p:sp>
        <p:nvSpPr>
          <p:cNvPr id="96" name="任意多边形 95"/>
          <p:cNvSpPr/>
          <p:nvPr/>
        </p:nvSpPr>
        <p:spPr>
          <a:xfrm>
            <a:off x="9085263" y="2443163"/>
            <a:ext cx="1966912" cy="958850"/>
          </a:xfrm>
          <a:custGeom>
            <a:avLst/>
            <a:gdLst>
              <a:gd name="connsiteX0" fmla="*/ 0 w 1966860"/>
              <a:gd name="connsiteY0" fmla="*/ 159787 h 958704"/>
              <a:gd name="connsiteX1" fmla="*/ 159787 w 1966860"/>
              <a:gd name="connsiteY1" fmla="*/ 0 h 958704"/>
              <a:gd name="connsiteX2" fmla="*/ 1807073 w 1966860"/>
              <a:gd name="connsiteY2" fmla="*/ 0 h 958704"/>
              <a:gd name="connsiteX3" fmla="*/ 1966860 w 1966860"/>
              <a:gd name="connsiteY3" fmla="*/ 159787 h 958704"/>
              <a:gd name="connsiteX4" fmla="*/ 1966860 w 1966860"/>
              <a:gd name="connsiteY4" fmla="*/ 798917 h 958704"/>
              <a:gd name="connsiteX5" fmla="*/ 1807073 w 1966860"/>
              <a:gd name="connsiteY5" fmla="*/ 958704 h 958704"/>
              <a:gd name="connsiteX6" fmla="*/ 159787 w 1966860"/>
              <a:gd name="connsiteY6" fmla="*/ 958704 h 958704"/>
              <a:gd name="connsiteX7" fmla="*/ 0 w 1966860"/>
              <a:gd name="connsiteY7" fmla="*/ 798917 h 958704"/>
              <a:gd name="connsiteX8" fmla="*/ 0 w 1966860"/>
              <a:gd name="connsiteY8" fmla="*/ 159787 h 958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6860" h="958704">
                <a:moveTo>
                  <a:pt x="0" y="159787"/>
                </a:moveTo>
                <a:cubicBezTo>
                  <a:pt x="0" y="71539"/>
                  <a:pt x="71539" y="0"/>
                  <a:pt x="159787" y="0"/>
                </a:cubicBezTo>
                <a:lnTo>
                  <a:pt x="1807073" y="0"/>
                </a:lnTo>
                <a:cubicBezTo>
                  <a:pt x="1895321" y="0"/>
                  <a:pt x="1966860" y="71539"/>
                  <a:pt x="1966860" y="159787"/>
                </a:cubicBezTo>
                <a:lnTo>
                  <a:pt x="1966860" y="798917"/>
                </a:lnTo>
                <a:cubicBezTo>
                  <a:pt x="1966860" y="887165"/>
                  <a:pt x="1895321" y="958704"/>
                  <a:pt x="1807073" y="958704"/>
                </a:cubicBezTo>
                <a:lnTo>
                  <a:pt x="159787" y="958704"/>
                </a:lnTo>
                <a:cubicBezTo>
                  <a:pt x="71539" y="958704"/>
                  <a:pt x="0" y="887165"/>
                  <a:pt x="0" y="798917"/>
                </a:cubicBezTo>
                <a:lnTo>
                  <a:pt x="0" y="159787"/>
                </a:lnTo>
                <a:close/>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dirty="0">
                <a:solidFill>
                  <a:prstClr val="white"/>
                </a:solidFill>
                <a:ea typeface="微软雅黑" panose="020B0503020204020204" pitchFamily="34" charset="-122"/>
                <a:sym typeface="Arial" panose="020B0604020202020204" pitchFamily="34" charset="0"/>
              </a:rPr>
              <a:t>单击编辑标题</a:t>
            </a:r>
            <a:endParaRPr lang="en-US" altLang="zh-CN" sz="2000" dirty="0">
              <a:solidFill>
                <a:prstClr val="white"/>
              </a:solidFill>
              <a:ea typeface="微软雅黑" panose="020B0503020204020204" pitchFamily="34" charset="-122"/>
              <a:sym typeface="Arial" panose="020B0604020202020204" pitchFamily="34" charset="0"/>
            </a:endParaRPr>
          </a:p>
        </p:txBody>
      </p:sp>
      <p:cxnSp>
        <p:nvCxnSpPr>
          <p:cNvPr id="97" name="Straight Connector 12"/>
          <p:cNvCxnSpPr/>
          <p:nvPr/>
        </p:nvCxnSpPr>
        <p:spPr>
          <a:xfrm rot="5400000">
            <a:off x="1724822" y="3934619"/>
            <a:ext cx="1014413" cy="3175"/>
          </a:xfrm>
          <a:prstGeom prst="line">
            <a:avLst/>
          </a:prstGeom>
          <a:solidFill>
            <a:srgbClr val="6A3C7C"/>
          </a:solidFill>
          <a:ln w="28575">
            <a:solidFill>
              <a:srgbClr val="404040"/>
            </a:solidFill>
            <a:headEnd type="none" w="med" len="med"/>
            <a:tailEnd type="triangle" w="med" len="med"/>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98" name="Straight Connector 13"/>
          <p:cNvCxnSpPr/>
          <p:nvPr/>
        </p:nvCxnSpPr>
        <p:spPr>
          <a:xfrm rot="5400000">
            <a:off x="4360864" y="3935413"/>
            <a:ext cx="1014413" cy="1588"/>
          </a:xfrm>
          <a:prstGeom prst="line">
            <a:avLst/>
          </a:prstGeom>
          <a:solidFill>
            <a:srgbClr val="6A3C7C"/>
          </a:solidFill>
          <a:ln w="28575">
            <a:solidFill>
              <a:srgbClr val="404040"/>
            </a:solidFill>
            <a:headEnd type="none" w="med" len="med"/>
            <a:tailEnd type="triangle" w="med" len="med"/>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99" name="Straight Connector 14"/>
          <p:cNvCxnSpPr/>
          <p:nvPr/>
        </p:nvCxnSpPr>
        <p:spPr>
          <a:xfrm rot="5400000">
            <a:off x="6997703" y="3935413"/>
            <a:ext cx="1014413" cy="1587"/>
          </a:xfrm>
          <a:prstGeom prst="line">
            <a:avLst/>
          </a:prstGeom>
          <a:solidFill>
            <a:srgbClr val="6A3C7C"/>
          </a:solidFill>
          <a:ln w="28575">
            <a:solidFill>
              <a:srgbClr val="404040"/>
            </a:solidFill>
            <a:headEnd type="none" w="med" len="med"/>
            <a:tailEnd type="triangle" w="med" len="med"/>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100" name="Straight Connector 15"/>
          <p:cNvCxnSpPr/>
          <p:nvPr/>
        </p:nvCxnSpPr>
        <p:spPr>
          <a:xfrm rot="5400000">
            <a:off x="9633747" y="3934619"/>
            <a:ext cx="1014413" cy="3175"/>
          </a:xfrm>
          <a:prstGeom prst="line">
            <a:avLst/>
          </a:prstGeom>
          <a:solidFill>
            <a:srgbClr val="6A3C7C"/>
          </a:solidFill>
          <a:ln w="28575">
            <a:solidFill>
              <a:srgbClr val="404040"/>
            </a:solidFill>
            <a:headEnd type="none" w="med" len="med"/>
            <a:tailEnd type="triangle" w="med" len="med"/>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101" name="TextBox 13"/>
          <p:cNvSpPr txBox="1"/>
          <p:nvPr/>
        </p:nvSpPr>
        <p:spPr>
          <a:xfrm>
            <a:off x="1187452" y="4633913"/>
            <a:ext cx="2182813" cy="369332"/>
          </a:xfrm>
          <a:prstGeom prst="rect">
            <a:avLst/>
          </a:prstGeom>
          <a:noFill/>
        </p:spPr>
        <p:txBody>
          <a:bodyPr lIns="0" tIns="0" rIns="0" bIns="0">
            <a:spAutoFit/>
          </a:bodyPr>
          <a:lstStyle/>
          <a:p>
            <a:pPr defTabSz="1216817" eaLnBrk="1" fontAlgn="auto" hangingPunct="1">
              <a:spcBef>
                <a:spcPct val="20000"/>
              </a:spcBef>
              <a:spcAft>
                <a:spcPts val="0"/>
              </a:spcAft>
              <a:defRPr/>
            </a:pPr>
            <a:r>
              <a:rPr lang="zh-CN" altLang="en-US" sz="1200"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1200"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2" name="TextBox 13"/>
          <p:cNvSpPr txBox="1"/>
          <p:nvPr/>
        </p:nvSpPr>
        <p:spPr>
          <a:xfrm>
            <a:off x="3844928" y="4633913"/>
            <a:ext cx="2181225" cy="369332"/>
          </a:xfrm>
          <a:prstGeom prst="rect">
            <a:avLst/>
          </a:prstGeom>
          <a:noFill/>
        </p:spPr>
        <p:txBody>
          <a:bodyPr lIns="0" tIns="0" rIns="0" bIns="0">
            <a:spAutoFit/>
          </a:bodyPr>
          <a:lstStyle/>
          <a:p>
            <a:pPr defTabSz="1216817" eaLnBrk="1" fontAlgn="auto" hangingPunct="1">
              <a:spcBef>
                <a:spcPct val="20000"/>
              </a:spcBef>
              <a:spcAft>
                <a:spcPts val="0"/>
              </a:spcAft>
              <a:defRPr/>
            </a:pPr>
            <a:r>
              <a:rPr lang="zh-CN" altLang="en-US" sz="1200"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1200"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3" name="TextBox 13"/>
          <p:cNvSpPr txBox="1"/>
          <p:nvPr/>
        </p:nvSpPr>
        <p:spPr>
          <a:xfrm>
            <a:off x="6500816" y="4633913"/>
            <a:ext cx="2181225" cy="369332"/>
          </a:xfrm>
          <a:prstGeom prst="rect">
            <a:avLst/>
          </a:prstGeom>
          <a:noFill/>
        </p:spPr>
        <p:txBody>
          <a:bodyPr lIns="0" tIns="0" rIns="0" bIns="0">
            <a:spAutoFit/>
          </a:bodyPr>
          <a:lstStyle/>
          <a:p>
            <a:pPr defTabSz="1216817" eaLnBrk="1" fontAlgn="auto" hangingPunct="1">
              <a:spcBef>
                <a:spcPct val="20000"/>
              </a:spcBef>
              <a:spcAft>
                <a:spcPts val="0"/>
              </a:spcAft>
              <a:defRPr/>
            </a:pPr>
            <a:r>
              <a:rPr lang="zh-CN" altLang="en-US" sz="1200"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1200"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TextBox 13"/>
          <p:cNvSpPr txBox="1"/>
          <p:nvPr/>
        </p:nvSpPr>
        <p:spPr>
          <a:xfrm>
            <a:off x="9048752" y="4633913"/>
            <a:ext cx="2182813" cy="369332"/>
          </a:xfrm>
          <a:prstGeom prst="rect">
            <a:avLst/>
          </a:prstGeom>
          <a:noFill/>
        </p:spPr>
        <p:txBody>
          <a:bodyPr lIns="0" tIns="0" rIns="0" bIns="0">
            <a:spAutoFit/>
          </a:bodyPr>
          <a:lstStyle/>
          <a:p>
            <a:pPr defTabSz="1216817" eaLnBrk="1" fontAlgn="auto" hangingPunct="1">
              <a:spcBef>
                <a:spcPct val="20000"/>
              </a:spcBef>
              <a:spcAft>
                <a:spcPts val="0"/>
              </a:spcAft>
              <a:defRPr/>
            </a:pPr>
            <a:r>
              <a:rPr lang="zh-CN" altLang="en-US" sz="1200"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1200"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8376313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93"/>
                                        </p:tgtEl>
                                        <p:attrNameLst>
                                          <p:attrName>style.visibility</p:attrName>
                                        </p:attrNameLst>
                                      </p:cBhvr>
                                      <p:to>
                                        <p:strVal val="visible"/>
                                      </p:to>
                                    </p:set>
                                    <p:anim calcmode="lin" valueType="num">
                                      <p:cBhvr>
                                        <p:cTn id="7" dur="500" decel="50000" fill="hold">
                                          <p:stCondLst>
                                            <p:cond delay="0"/>
                                          </p:stCondLst>
                                        </p:cTn>
                                        <p:tgtEl>
                                          <p:spTgt spid="9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3"/>
                                        </p:tgtEl>
                                        <p:attrNameLst>
                                          <p:attrName>ppt_w</p:attrName>
                                        </p:attrNameLst>
                                      </p:cBhvr>
                                      <p:tavLst>
                                        <p:tav tm="0">
                                          <p:val>
                                            <p:strVal val="#ppt_w*.05"/>
                                          </p:val>
                                        </p:tav>
                                        <p:tav tm="100000">
                                          <p:val>
                                            <p:strVal val="#ppt_w"/>
                                          </p:val>
                                        </p:tav>
                                      </p:tavLst>
                                    </p:anim>
                                    <p:anim calcmode="lin" valueType="num">
                                      <p:cBhvr>
                                        <p:cTn id="10" dur="1000" fill="hold"/>
                                        <p:tgtEl>
                                          <p:spTgt spid="9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3"/>
                                        </p:tgtEl>
                                      </p:cBhvr>
                                    </p:animEffect>
                                  </p:childTnLst>
                                </p:cTn>
                              </p:par>
                            </p:childTnLst>
                          </p:cTn>
                        </p:par>
                        <p:par>
                          <p:cTn id="15" fill="hold">
                            <p:stCondLst>
                              <p:cond delay="1000"/>
                            </p:stCondLst>
                            <p:childTnLst>
                              <p:par>
                                <p:cTn id="16" presetID="25" presetClass="entr" presetSubtype="0" fill="hold" grpId="0" nodeType="afterEffect">
                                  <p:stCondLst>
                                    <p:cond delay="0"/>
                                  </p:stCondLst>
                                  <p:childTnLst>
                                    <p:set>
                                      <p:cBhvr>
                                        <p:cTn id="17" dur="1" fill="hold">
                                          <p:stCondLst>
                                            <p:cond delay="0"/>
                                          </p:stCondLst>
                                        </p:cTn>
                                        <p:tgtEl>
                                          <p:spTgt spid="94"/>
                                        </p:tgtEl>
                                        <p:attrNameLst>
                                          <p:attrName>style.visibility</p:attrName>
                                        </p:attrNameLst>
                                      </p:cBhvr>
                                      <p:to>
                                        <p:strVal val="visible"/>
                                      </p:to>
                                    </p:set>
                                    <p:anim calcmode="lin" valueType="num">
                                      <p:cBhvr>
                                        <p:cTn id="18" dur="500" decel="50000" fill="hold">
                                          <p:stCondLst>
                                            <p:cond delay="0"/>
                                          </p:stCondLst>
                                        </p:cTn>
                                        <p:tgtEl>
                                          <p:spTgt spid="94"/>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94"/>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94"/>
                                        </p:tgtEl>
                                        <p:attrNameLst>
                                          <p:attrName>ppt_w</p:attrName>
                                        </p:attrNameLst>
                                      </p:cBhvr>
                                      <p:tavLst>
                                        <p:tav tm="0">
                                          <p:val>
                                            <p:strVal val="#ppt_w*.05"/>
                                          </p:val>
                                        </p:tav>
                                        <p:tav tm="100000">
                                          <p:val>
                                            <p:strVal val="#ppt_w"/>
                                          </p:val>
                                        </p:tav>
                                      </p:tavLst>
                                    </p:anim>
                                    <p:anim calcmode="lin" valueType="num">
                                      <p:cBhvr>
                                        <p:cTn id="21" dur="1000" fill="hold"/>
                                        <p:tgtEl>
                                          <p:spTgt spid="94"/>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94"/>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94"/>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94"/>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94"/>
                                        </p:tgtEl>
                                      </p:cBhvr>
                                    </p:animEffect>
                                  </p:childTnLst>
                                </p:cTn>
                              </p:par>
                            </p:childTnLst>
                          </p:cTn>
                        </p:par>
                        <p:par>
                          <p:cTn id="26" fill="hold">
                            <p:stCondLst>
                              <p:cond delay="2000"/>
                            </p:stCondLst>
                            <p:childTnLst>
                              <p:par>
                                <p:cTn id="27" presetID="25" presetClass="entr" presetSubtype="0" fill="hold" grpId="0" nodeType="afterEffect">
                                  <p:stCondLst>
                                    <p:cond delay="0"/>
                                  </p:stCondLst>
                                  <p:childTnLst>
                                    <p:set>
                                      <p:cBhvr>
                                        <p:cTn id="28" dur="1" fill="hold">
                                          <p:stCondLst>
                                            <p:cond delay="0"/>
                                          </p:stCondLst>
                                        </p:cTn>
                                        <p:tgtEl>
                                          <p:spTgt spid="95"/>
                                        </p:tgtEl>
                                        <p:attrNameLst>
                                          <p:attrName>style.visibility</p:attrName>
                                        </p:attrNameLst>
                                      </p:cBhvr>
                                      <p:to>
                                        <p:strVal val="visible"/>
                                      </p:to>
                                    </p:set>
                                    <p:anim calcmode="lin" valueType="num">
                                      <p:cBhvr>
                                        <p:cTn id="29" dur="500" decel="50000" fill="hold">
                                          <p:stCondLst>
                                            <p:cond delay="0"/>
                                          </p:stCondLst>
                                        </p:cTn>
                                        <p:tgtEl>
                                          <p:spTgt spid="95"/>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95"/>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95"/>
                                        </p:tgtEl>
                                        <p:attrNameLst>
                                          <p:attrName>ppt_w</p:attrName>
                                        </p:attrNameLst>
                                      </p:cBhvr>
                                      <p:tavLst>
                                        <p:tav tm="0">
                                          <p:val>
                                            <p:strVal val="#ppt_w*.05"/>
                                          </p:val>
                                        </p:tav>
                                        <p:tav tm="100000">
                                          <p:val>
                                            <p:strVal val="#ppt_w"/>
                                          </p:val>
                                        </p:tav>
                                      </p:tavLst>
                                    </p:anim>
                                    <p:anim calcmode="lin" valueType="num">
                                      <p:cBhvr>
                                        <p:cTn id="32" dur="1000" fill="hold"/>
                                        <p:tgtEl>
                                          <p:spTgt spid="95"/>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95"/>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95"/>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95"/>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95"/>
                                        </p:tgtEl>
                                      </p:cBhvr>
                                    </p:animEffect>
                                  </p:childTnLst>
                                </p:cTn>
                              </p:par>
                            </p:childTnLst>
                          </p:cTn>
                        </p:par>
                        <p:par>
                          <p:cTn id="37" fill="hold">
                            <p:stCondLst>
                              <p:cond delay="3000"/>
                            </p:stCondLst>
                            <p:childTnLst>
                              <p:par>
                                <p:cTn id="38" presetID="25" presetClass="entr" presetSubtype="0" fill="hold" grpId="0" nodeType="afterEffect">
                                  <p:stCondLst>
                                    <p:cond delay="0"/>
                                  </p:stCondLst>
                                  <p:childTnLst>
                                    <p:set>
                                      <p:cBhvr>
                                        <p:cTn id="39" dur="1" fill="hold">
                                          <p:stCondLst>
                                            <p:cond delay="0"/>
                                          </p:stCondLst>
                                        </p:cTn>
                                        <p:tgtEl>
                                          <p:spTgt spid="96"/>
                                        </p:tgtEl>
                                        <p:attrNameLst>
                                          <p:attrName>style.visibility</p:attrName>
                                        </p:attrNameLst>
                                      </p:cBhvr>
                                      <p:to>
                                        <p:strVal val="visible"/>
                                      </p:to>
                                    </p:set>
                                    <p:anim calcmode="lin" valueType="num">
                                      <p:cBhvr>
                                        <p:cTn id="40" dur="500" decel="50000" fill="hold">
                                          <p:stCondLst>
                                            <p:cond delay="0"/>
                                          </p:stCondLst>
                                        </p:cTn>
                                        <p:tgtEl>
                                          <p:spTgt spid="96"/>
                                        </p:tgtEl>
                                        <p:attrNameLst>
                                          <p:attrName>style.rotation</p:attrName>
                                        </p:attrNameLst>
                                      </p:cBhvr>
                                      <p:tavLst>
                                        <p:tav tm="0">
                                          <p:val>
                                            <p:fltVal val="-90"/>
                                          </p:val>
                                        </p:tav>
                                        <p:tav tm="100000">
                                          <p:val>
                                            <p:fltVal val="0"/>
                                          </p:val>
                                        </p:tav>
                                      </p:tavLst>
                                    </p:anim>
                                    <p:anim calcmode="lin" valueType="num">
                                      <p:cBhvr>
                                        <p:cTn id="41" dur="500" decel="50000" fill="hold">
                                          <p:stCondLst>
                                            <p:cond delay="0"/>
                                          </p:stCondLst>
                                        </p:cTn>
                                        <p:tgtEl>
                                          <p:spTgt spid="96"/>
                                        </p:tgtEl>
                                        <p:attrNameLst>
                                          <p:attrName>ppt_w</p:attrName>
                                        </p:attrNameLst>
                                      </p:cBhvr>
                                      <p:tavLst>
                                        <p:tav tm="0">
                                          <p:val>
                                            <p:strVal val="#ppt_w"/>
                                          </p:val>
                                        </p:tav>
                                        <p:tav tm="100000">
                                          <p:val>
                                            <p:strVal val="#ppt_w*.05"/>
                                          </p:val>
                                        </p:tav>
                                      </p:tavLst>
                                    </p:anim>
                                    <p:anim calcmode="lin" valueType="num">
                                      <p:cBhvr>
                                        <p:cTn id="42" dur="500" accel="50000" fill="hold">
                                          <p:stCondLst>
                                            <p:cond delay="500"/>
                                          </p:stCondLst>
                                        </p:cTn>
                                        <p:tgtEl>
                                          <p:spTgt spid="96"/>
                                        </p:tgtEl>
                                        <p:attrNameLst>
                                          <p:attrName>ppt_w</p:attrName>
                                        </p:attrNameLst>
                                      </p:cBhvr>
                                      <p:tavLst>
                                        <p:tav tm="0">
                                          <p:val>
                                            <p:strVal val="#ppt_w*.05"/>
                                          </p:val>
                                        </p:tav>
                                        <p:tav tm="100000">
                                          <p:val>
                                            <p:strVal val="#ppt_w"/>
                                          </p:val>
                                        </p:tav>
                                      </p:tavLst>
                                    </p:anim>
                                    <p:anim calcmode="lin" valueType="num">
                                      <p:cBhvr>
                                        <p:cTn id="43" dur="1000" fill="hold"/>
                                        <p:tgtEl>
                                          <p:spTgt spid="96"/>
                                        </p:tgtEl>
                                        <p:attrNameLst>
                                          <p:attrName>ppt_h</p:attrName>
                                        </p:attrNameLst>
                                      </p:cBhvr>
                                      <p:tavLst>
                                        <p:tav tm="0">
                                          <p:val>
                                            <p:strVal val="#ppt_h"/>
                                          </p:val>
                                        </p:tav>
                                        <p:tav tm="100000">
                                          <p:val>
                                            <p:strVal val="#ppt_h"/>
                                          </p:val>
                                        </p:tav>
                                      </p:tavLst>
                                    </p:anim>
                                    <p:anim calcmode="lin" valueType="num">
                                      <p:cBhvr>
                                        <p:cTn id="44" dur="500" decel="50000" fill="hold">
                                          <p:stCondLst>
                                            <p:cond delay="0"/>
                                          </p:stCondLst>
                                        </p:cTn>
                                        <p:tgtEl>
                                          <p:spTgt spid="96"/>
                                        </p:tgtEl>
                                        <p:attrNameLst>
                                          <p:attrName>ppt_x</p:attrName>
                                        </p:attrNameLst>
                                      </p:cBhvr>
                                      <p:tavLst>
                                        <p:tav tm="0">
                                          <p:val>
                                            <p:strVal val="#ppt_x+.4"/>
                                          </p:val>
                                        </p:tav>
                                        <p:tav tm="100000">
                                          <p:val>
                                            <p:strVal val="#ppt_x"/>
                                          </p:val>
                                        </p:tav>
                                      </p:tavLst>
                                    </p:anim>
                                    <p:anim calcmode="lin" valueType="num">
                                      <p:cBhvr>
                                        <p:cTn id="45" dur="500" decel="50000" fill="hold">
                                          <p:stCondLst>
                                            <p:cond delay="0"/>
                                          </p:stCondLst>
                                        </p:cTn>
                                        <p:tgtEl>
                                          <p:spTgt spid="96"/>
                                        </p:tgtEl>
                                        <p:attrNameLst>
                                          <p:attrName>ppt_y</p:attrName>
                                        </p:attrNameLst>
                                      </p:cBhvr>
                                      <p:tavLst>
                                        <p:tav tm="0">
                                          <p:val>
                                            <p:strVal val="#ppt_y-.2"/>
                                          </p:val>
                                        </p:tav>
                                        <p:tav tm="100000">
                                          <p:val>
                                            <p:strVal val="#ppt_y+.1"/>
                                          </p:val>
                                        </p:tav>
                                      </p:tavLst>
                                    </p:anim>
                                    <p:anim calcmode="lin" valueType="num">
                                      <p:cBhvr>
                                        <p:cTn id="46" dur="500" accel="50000" fill="hold">
                                          <p:stCondLst>
                                            <p:cond delay="500"/>
                                          </p:stCondLst>
                                        </p:cTn>
                                        <p:tgtEl>
                                          <p:spTgt spid="96"/>
                                        </p:tgtEl>
                                        <p:attrNameLst>
                                          <p:attrName>ppt_y</p:attrName>
                                        </p:attrNameLst>
                                      </p:cBhvr>
                                      <p:tavLst>
                                        <p:tav tm="0">
                                          <p:val>
                                            <p:strVal val="#ppt_y+.1"/>
                                          </p:val>
                                        </p:tav>
                                        <p:tav tm="100000">
                                          <p:val>
                                            <p:strVal val="#ppt_y"/>
                                          </p:val>
                                        </p:tav>
                                      </p:tavLst>
                                    </p:anim>
                                    <p:animEffect transition="in" filter="fade">
                                      <p:cBhvr>
                                        <p:cTn id="47" dur="1000" decel="50000">
                                          <p:stCondLst>
                                            <p:cond delay="0"/>
                                          </p:stCondLst>
                                        </p:cTn>
                                        <p:tgtEl>
                                          <p:spTgt spid="96"/>
                                        </p:tgtEl>
                                      </p:cBhvr>
                                    </p:animEffect>
                                  </p:childTnLst>
                                </p:cTn>
                              </p:par>
                            </p:childTnLst>
                          </p:cTn>
                        </p:par>
                        <p:par>
                          <p:cTn id="48" fill="hold">
                            <p:stCondLst>
                              <p:cond delay="4000"/>
                            </p:stCondLst>
                            <p:childTnLst>
                              <p:par>
                                <p:cTn id="49" presetID="25" presetClass="entr" presetSubtype="0" fill="hold" nodeType="afterEffect">
                                  <p:stCondLst>
                                    <p:cond delay="0"/>
                                  </p:stCondLst>
                                  <p:childTnLst>
                                    <p:set>
                                      <p:cBhvr>
                                        <p:cTn id="50" dur="1" fill="hold">
                                          <p:stCondLst>
                                            <p:cond delay="0"/>
                                          </p:stCondLst>
                                        </p:cTn>
                                        <p:tgtEl>
                                          <p:spTgt spid="97"/>
                                        </p:tgtEl>
                                        <p:attrNameLst>
                                          <p:attrName>style.visibility</p:attrName>
                                        </p:attrNameLst>
                                      </p:cBhvr>
                                      <p:to>
                                        <p:strVal val="visible"/>
                                      </p:to>
                                    </p:set>
                                    <p:anim calcmode="lin" valueType="num">
                                      <p:cBhvr>
                                        <p:cTn id="51" dur="500" decel="50000" fill="hold">
                                          <p:stCondLst>
                                            <p:cond delay="0"/>
                                          </p:stCondLst>
                                        </p:cTn>
                                        <p:tgtEl>
                                          <p:spTgt spid="97"/>
                                        </p:tgtEl>
                                        <p:attrNameLst>
                                          <p:attrName>style.rotation</p:attrName>
                                        </p:attrNameLst>
                                      </p:cBhvr>
                                      <p:tavLst>
                                        <p:tav tm="0">
                                          <p:val>
                                            <p:fltVal val="-90"/>
                                          </p:val>
                                        </p:tav>
                                        <p:tav tm="100000">
                                          <p:val>
                                            <p:fltVal val="0"/>
                                          </p:val>
                                        </p:tav>
                                      </p:tavLst>
                                    </p:anim>
                                    <p:anim calcmode="lin" valueType="num">
                                      <p:cBhvr>
                                        <p:cTn id="52" dur="500" decel="50000" fill="hold">
                                          <p:stCondLst>
                                            <p:cond delay="0"/>
                                          </p:stCondLst>
                                        </p:cTn>
                                        <p:tgtEl>
                                          <p:spTgt spid="97"/>
                                        </p:tgtEl>
                                        <p:attrNameLst>
                                          <p:attrName>ppt_w</p:attrName>
                                        </p:attrNameLst>
                                      </p:cBhvr>
                                      <p:tavLst>
                                        <p:tav tm="0">
                                          <p:val>
                                            <p:strVal val="#ppt_w"/>
                                          </p:val>
                                        </p:tav>
                                        <p:tav tm="100000">
                                          <p:val>
                                            <p:strVal val="#ppt_w*.05"/>
                                          </p:val>
                                        </p:tav>
                                      </p:tavLst>
                                    </p:anim>
                                    <p:anim calcmode="lin" valueType="num">
                                      <p:cBhvr>
                                        <p:cTn id="53" dur="500" accel="50000" fill="hold">
                                          <p:stCondLst>
                                            <p:cond delay="500"/>
                                          </p:stCondLst>
                                        </p:cTn>
                                        <p:tgtEl>
                                          <p:spTgt spid="97"/>
                                        </p:tgtEl>
                                        <p:attrNameLst>
                                          <p:attrName>ppt_w</p:attrName>
                                        </p:attrNameLst>
                                      </p:cBhvr>
                                      <p:tavLst>
                                        <p:tav tm="0">
                                          <p:val>
                                            <p:strVal val="#ppt_w*.05"/>
                                          </p:val>
                                        </p:tav>
                                        <p:tav tm="100000">
                                          <p:val>
                                            <p:strVal val="#ppt_w"/>
                                          </p:val>
                                        </p:tav>
                                      </p:tavLst>
                                    </p:anim>
                                    <p:anim calcmode="lin" valueType="num">
                                      <p:cBhvr>
                                        <p:cTn id="54" dur="1000" fill="hold"/>
                                        <p:tgtEl>
                                          <p:spTgt spid="97"/>
                                        </p:tgtEl>
                                        <p:attrNameLst>
                                          <p:attrName>ppt_h</p:attrName>
                                        </p:attrNameLst>
                                      </p:cBhvr>
                                      <p:tavLst>
                                        <p:tav tm="0">
                                          <p:val>
                                            <p:strVal val="#ppt_h"/>
                                          </p:val>
                                        </p:tav>
                                        <p:tav tm="100000">
                                          <p:val>
                                            <p:strVal val="#ppt_h"/>
                                          </p:val>
                                        </p:tav>
                                      </p:tavLst>
                                    </p:anim>
                                    <p:anim calcmode="lin" valueType="num">
                                      <p:cBhvr>
                                        <p:cTn id="55" dur="500" decel="50000" fill="hold">
                                          <p:stCondLst>
                                            <p:cond delay="0"/>
                                          </p:stCondLst>
                                        </p:cTn>
                                        <p:tgtEl>
                                          <p:spTgt spid="97"/>
                                        </p:tgtEl>
                                        <p:attrNameLst>
                                          <p:attrName>ppt_x</p:attrName>
                                        </p:attrNameLst>
                                      </p:cBhvr>
                                      <p:tavLst>
                                        <p:tav tm="0">
                                          <p:val>
                                            <p:strVal val="#ppt_x+.4"/>
                                          </p:val>
                                        </p:tav>
                                        <p:tav tm="100000">
                                          <p:val>
                                            <p:strVal val="#ppt_x"/>
                                          </p:val>
                                        </p:tav>
                                      </p:tavLst>
                                    </p:anim>
                                    <p:anim calcmode="lin" valueType="num">
                                      <p:cBhvr>
                                        <p:cTn id="56" dur="500" decel="50000" fill="hold">
                                          <p:stCondLst>
                                            <p:cond delay="0"/>
                                          </p:stCondLst>
                                        </p:cTn>
                                        <p:tgtEl>
                                          <p:spTgt spid="97"/>
                                        </p:tgtEl>
                                        <p:attrNameLst>
                                          <p:attrName>ppt_y</p:attrName>
                                        </p:attrNameLst>
                                      </p:cBhvr>
                                      <p:tavLst>
                                        <p:tav tm="0">
                                          <p:val>
                                            <p:strVal val="#ppt_y-.2"/>
                                          </p:val>
                                        </p:tav>
                                        <p:tav tm="100000">
                                          <p:val>
                                            <p:strVal val="#ppt_y+.1"/>
                                          </p:val>
                                        </p:tav>
                                      </p:tavLst>
                                    </p:anim>
                                    <p:anim calcmode="lin" valueType="num">
                                      <p:cBhvr>
                                        <p:cTn id="57" dur="500" accel="50000" fill="hold">
                                          <p:stCondLst>
                                            <p:cond delay="500"/>
                                          </p:stCondLst>
                                        </p:cTn>
                                        <p:tgtEl>
                                          <p:spTgt spid="97"/>
                                        </p:tgtEl>
                                        <p:attrNameLst>
                                          <p:attrName>ppt_y</p:attrName>
                                        </p:attrNameLst>
                                      </p:cBhvr>
                                      <p:tavLst>
                                        <p:tav tm="0">
                                          <p:val>
                                            <p:strVal val="#ppt_y+.1"/>
                                          </p:val>
                                        </p:tav>
                                        <p:tav tm="100000">
                                          <p:val>
                                            <p:strVal val="#ppt_y"/>
                                          </p:val>
                                        </p:tav>
                                      </p:tavLst>
                                    </p:anim>
                                    <p:animEffect transition="in" filter="fade">
                                      <p:cBhvr>
                                        <p:cTn id="58" dur="1000" decel="50000">
                                          <p:stCondLst>
                                            <p:cond delay="0"/>
                                          </p:stCondLst>
                                        </p:cTn>
                                        <p:tgtEl>
                                          <p:spTgt spid="97"/>
                                        </p:tgtEl>
                                      </p:cBhvr>
                                    </p:animEffect>
                                  </p:childTnLst>
                                </p:cTn>
                              </p:par>
                            </p:childTnLst>
                          </p:cTn>
                        </p:par>
                        <p:par>
                          <p:cTn id="59" fill="hold">
                            <p:stCondLst>
                              <p:cond delay="5000"/>
                            </p:stCondLst>
                            <p:childTnLst>
                              <p:par>
                                <p:cTn id="60" presetID="25" presetClass="entr" presetSubtype="0" fill="hold" nodeType="afterEffect">
                                  <p:stCondLst>
                                    <p:cond delay="0"/>
                                  </p:stCondLst>
                                  <p:childTnLst>
                                    <p:set>
                                      <p:cBhvr>
                                        <p:cTn id="61" dur="1" fill="hold">
                                          <p:stCondLst>
                                            <p:cond delay="0"/>
                                          </p:stCondLst>
                                        </p:cTn>
                                        <p:tgtEl>
                                          <p:spTgt spid="98"/>
                                        </p:tgtEl>
                                        <p:attrNameLst>
                                          <p:attrName>style.visibility</p:attrName>
                                        </p:attrNameLst>
                                      </p:cBhvr>
                                      <p:to>
                                        <p:strVal val="visible"/>
                                      </p:to>
                                    </p:set>
                                    <p:anim calcmode="lin" valueType="num">
                                      <p:cBhvr>
                                        <p:cTn id="62" dur="500" decel="50000" fill="hold">
                                          <p:stCondLst>
                                            <p:cond delay="0"/>
                                          </p:stCondLst>
                                        </p:cTn>
                                        <p:tgtEl>
                                          <p:spTgt spid="98"/>
                                        </p:tgtEl>
                                        <p:attrNameLst>
                                          <p:attrName>style.rotation</p:attrName>
                                        </p:attrNameLst>
                                      </p:cBhvr>
                                      <p:tavLst>
                                        <p:tav tm="0">
                                          <p:val>
                                            <p:fltVal val="-90"/>
                                          </p:val>
                                        </p:tav>
                                        <p:tav tm="100000">
                                          <p:val>
                                            <p:fltVal val="0"/>
                                          </p:val>
                                        </p:tav>
                                      </p:tavLst>
                                    </p:anim>
                                    <p:anim calcmode="lin" valueType="num">
                                      <p:cBhvr>
                                        <p:cTn id="63" dur="500" decel="50000" fill="hold">
                                          <p:stCondLst>
                                            <p:cond delay="0"/>
                                          </p:stCondLst>
                                        </p:cTn>
                                        <p:tgtEl>
                                          <p:spTgt spid="98"/>
                                        </p:tgtEl>
                                        <p:attrNameLst>
                                          <p:attrName>ppt_w</p:attrName>
                                        </p:attrNameLst>
                                      </p:cBhvr>
                                      <p:tavLst>
                                        <p:tav tm="0">
                                          <p:val>
                                            <p:strVal val="#ppt_w"/>
                                          </p:val>
                                        </p:tav>
                                        <p:tav tm="100000">
                                          <p:val>
                                            <p:strVal val="#ppt_w*.05"/>
                                          </p:val>
                                        </p:tav>
                                      </p:tavLst>
                                    </p:anim>
                                    <p:anim calcmode="lin" valueType="num">
                                      <p:cBhvr>
                                        <p:cTn id="64" dur="500" accel="50000" fill="hold">
                                          <p:stCondLst>
                                            <p:cond delay="500"/>
                                          </p:stCondLst>
                                        </p:cTn>
                                        <p:tgtEl>
                                          <p:spTgt spid="98"/>
                                        </p:tgtEl>
                                        <p:attrNameLst>
                                          <p:attrName>ppt_w</p:attrName>
                                        </p:attrNameLst>
                                      </p:cBhvr>
                                      <p:tavLst>
                                        <p:tav tm="0">
                                          <p:val>
                                            <p:strVal val="#ppt_w*.05"/>
                                          </p:val>
                                        </p:tav>
                                        <p:tav tm="100000">
                                          <p:val>
                                            <p:strVal val="#ppt_w"/>
                                          </p:val>
                                        </p:tav>
                                      </p:tavLst>
                                    </p:anim>
                                    <p:anim calcmode="lin" valueType="num">
                                      <p:cBhvr>
                                        <p:cTn id="65" dur="1000" fill="hold"/>
                                        <p:tgtEl>
                                          <p:spTgt spid="98"/>
                                        </p:tgtEl>
                                        <p:attrNameLst>
                                          <p:attrName>ppt_h</p:attrName>
                                        </p:attrNameLst>
                                      </p:cBhvr>
                                      <p:tavLst>
                                        <p:tav tm="0">
                                          <p:val>
                                            <p:strVal val="#ppt_h"/>
                                          </p:val>
                                        </p:tav>
                                        <p:tav tm="100000">
                                          <p:val>
                                            <p:strVal val="#ppt_h"/>
                                          </p:val>
                                        </p:tav>
                                      </p:tavLst>
                                    </p:anim>
                                    <p:anim calcmode="lin" valueType="num">
                                      <p:cBhvr>
                                        <p:cTn id="66" dur="500" decel="50000" fill="hold">
                                          <p:stCondLst>
                                            <p:cond delay="0"/>
                                          </p:stCondLst>
                                        </p:cTn>
                                        <p:tgtEl>
                                          <p:spTgt spid="98"/>
                                        </p:tgtEl>
                                        <p:attrNameLst>
                                          <p:attrName>ppt_x</p:attrName>
                                        </p:attrNameLst>
                                      </p:cBhvr>
                                      <p:tavLst>
                                        <p:tav tm="0">
                                          <p:val>
                                            <p:strVal val="#ppt_x+.4"/>
                                          </p:val>
                                        </p:tav>
                                        <p:tav tm="100000">
                                          <p:val>
                                            <p:strVal val="#ppt_x"/>
                                          </p:val>
                                        </p:tav>
                                      </p:tavLst>
                                    </p:anim>
                                    <p:anim calcmode="lin" valueType="num">
                                      <p:cBhvr>
                                        <p:cTn id="67" dur="500" decel="50000" fill="hold">
                                          <p:stCondLst>
                                            <p:cond delay="0"/>
                                          </p:stCondLst>
                                        </p:cTn>
                                        <p:tgtEl>
                                          <p:spTgt spid="98"/>
                                        </p:tgtEl>
                                        <p:attrNameLst>
                                          <p:attrName>ppt_y</p:attrName>
                                        </p:attrNameLst>
                                      </p:cBhvr>
                                      <p:tavLst>
                                        <p:tav tm="0">
                                          <p:val>
                                            <p:strVal val="#ppt_y-.2"/>
                                          </p:val>
                                        </p:tav>
                                        <p:tav tm="100000">
                                          <p:val>
                                            <p:strVal val="#ppt_y+.1"/>
                                          </p:val>
                                        </p:tav>
                                      </p:tavLst>
                                    </p:anim>
                                    <p:anim calcmode="lin" valueType="num">
                                      <p:cBhvr>
                                        <p:cTn id="68" dur="500" accel="50000" fill="hold">
                                          <p:stCondLst>
                                            <p:cond delay="500"/>
                                          </p:stCondLst>
                                        </p:cTn>
                                        <p:tgtEl>
                                          <p:spTgt spid="98"/>
                                        </p:tgtEl>
                                        <p:attrNameLst>
                                          <p:attrName>ppt_y</p:attrName>
                                        </p:attrNameLst>
                                      </p:cBhvr>
                                      <p:tavLst>
                                        <p:tav tm="0">
                                          <p:val>
                                            <p:strVal val="#ppt_y+.1"/>
                                          </p:val>
                                        </p:tav>
                                        <p:tav tm="100000">
                                          <p:val>
                                            <p:strVal val="#ppt_y"/>
                                          </p:val>
                                        </p:tav>
                                      </p:tavLst>
                                    </p:anim>
                                    <p:animEffect transition="in" filter="fade">
                                      <p:cBhvr>
                                        <p:cTn id="69" dur="1000" decel="50000">
                                          <p:stCondLst>
                                            <p:cond delay="0"/>
                                          </p:stCondLst>
                                        </p:cTn>
                                        <p:tgtEl>
                                          <p:spTgt spid="98"/>
                                        </p:tgtEl>
                                      </p:cBhvr>
                                    </p:animEffect>
                                  </p:childTnLst>
                                </p:cTn>
                              </p:par>
                            </p:childTnLst>
                          </p:cTn>
                        </p:par>
                        <p:par>
                          <p:cTn id="70" fill="hold">
                            <p:stCondLst>
                              <p:cond delay="6000"/>
                            </p:stCondLst>
                            <p:childTnLst>
                              <p:par>
                                <p:cTn id="71" presetID="25" presetClass="entr" presetSubtype="0" fill="hold" nodeType="afterEffect">
                                  <p:stCondLst>
                                    <p:cond delay="0"/>
                                  </p:stCondLst>
                                  <p:childTnLst>
                                    <p:set>
                                      <p:cBhvr>
                                        <p:cTn id="72" dur="1" fill="hold">
                                          <p:stCondLst>
                                            <p:cond delay="0"/>
                                          </p:stCondLst>
                                        </p:cTn>
                                        <p:tgtEl>
                                          <p:spTgt spid="99"/>
                                        </p:tgtEl>
                                        <p:attrNameLst>
                                          <p:attrName>style.visibility</p:attrName>
                                        </p:attrNameLst>
                                      </p:cBhvr>
                                      <p:to>
                                        <p:strVal val="visible"/>
                                      </p:to>
                                    </p:set>
                                    <p:anim calcmode="lin" valueType="num">
                                      <p:cBhvr>
                                        <p:cTn id="73" dur="500" decel="50000" fill="hold">
                                          <p:stCondLst>
                                            <p:cond delay="0"/>
                                          </p:stCondLst>
                                        </p:cTn>
                                        <p:tgtEl>
                                          <p:spTgt spid="99"/>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99"/>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99"/>
                                        </p:tgtEl>
                                        <p:attrNameLst>
                                          <p:attrName>ppt_w</p:attrName>
                                        </p:attrNameLst>
                                      </p:cBhvr>
                                      <p:tavLst>
                                        <p:tav tm="0">
                                          <p:val>
                                            <p:strVal val="#ppt_w*.05"/>
                                          </p:val>
                                        </p:tav>
                                        <p:tav tm="100000">
                                          <p:val>
                                            <p:strVal val="#ppt_w"/>
                                          </p:val>
                                        </p:tav>
                                      </p:tavLst>
                                    </p:anim>
                                    <p:anim calcmode="lin" valueType="num">
                                      <p:cBhvr>
                                        <p:cTn id="76" dur="1000" fill="hold"/>
                                        <p:tgtEl>
                                          <p:spTgt spid="99"/>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99"/>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99"/>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99"/>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99"/>
                                        </p:tgtEl>
                                      </p:cBhvr>
                                    </p:animEffect>
                                  </p:childTnLst>
                                </p:cTn>
                              </p:par>
                            </p:childTnLst>
                          </p:cTn>
                        </p:par>
                        <p:par>
                          <p:cTn id="81" fill="hold">
                            <p:stCondLst>
                              <p:cond delay="7000"/>
                            </p:stCondLst>
                            <p:childTnLst>
                              <p:par>
                                <p:cTn id="82" presetID="25" presetClass="entr" presetSubtype="0" fill="hold" nodeType="afterEffect">
                                  <p:stCondLst>
                                    <p:cond delay="0"/>
                                  </p:stCondLst>
                                  <p:childTnLst>
                                    <p:set>
                                      <p:cBhvr>
                                        <p:cTn id="83" dur="1" fill="hold">
                                          <p:stCondLst>
                                            <p:cond delay="0"/>
                                          </p:stCondLst>
                                        </p:cTn>
                                        <p:tgtEl>
                                          <p:spTgt spid="100"/>
                                        </p:tgtEl>
                                        <p:attrNameLst>
                                          <p:attrName>style.visibility</p:attrName>
                                        </p:attrNameLst>
                                      </p:cBhvr>
                                      <p:to>
                                        <p:strVal val="visible"/>
                                      </p:to>
                                    </p:set>
                                    <p:anim calcmode="lin" valueType="num">
                                      <p:cBhvr>
                                        <p:cTn id="84" dur="500" decel="50000" fill="hold">
                                          <p:stCondLst>
                                            <p:cond delay="0"/>
                                          </p:stCondLst>
                                        </p:cTn>
                                        <p:tgtEl>
                                          <p:spTgt spid="100"/>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100"/>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100"/>
                                        </p:tgtEl>
                                        <p:attrNameLst>
                                          <p:attrName>ppt_w</p:attrName>
                                        </p:attrNameLst>
                                      </p:cBhvr>
                                      <p:tavLst>
                                        <p:tav tm="0">
                                          <p:val>
                                            <p:strVal val="#ppt_w*.05"/>
                                          </p:val>
                                        </p:tav>
                                        <p:tav tm="100000">
                                          <p:val>
                                            <p:strVal val="#ppt_w"/>
                                          </p:val>
                                        </p:tav>
                                      </p:tavLst>
                                    </p:anim>
                                    <p:anim calcmode="lin" valueType="num">
                                      <p:cBhvr>
                                        <p:cTn id="87" dur="1000" fill="hold"/>
                                        <p:tgtEl>
                                          <p:spTgt spid="100"/>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100"/>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100"/>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100"/>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100"/>
                                        </p:tgtEl>
                                      </p:cBhvr>
                                    </p:animEffect>
                                  </p:childTnLst>
                                </p:cTn>
                              </p:par>
                            </p:childTnLst>
                          </p:cTn>
                        </p:par>
                        <p:par>
                          <p:cTn id="92" fill="hold">
                            <p:stCondLst>
                              <p:cond delay="8000"/>
                            </p:stCondLst>
                            <p:childTnLst>
                              <p:par>
                                <p:cTn id="93" presetID="25" presetClass="entr" presetSubtype="0" fill="hold" grpId="0" nodeType="afterEffect">
                                  <p:stCondLst>
                                    <p:cond delay="0"/>
                                  </p:stCondLst>
                                  <p:childTnLst>
                                    <p:set>
                                      <p:cBhvr>
                                        <p:cTn id="94" dur="1" fill="hold">
                                          <p:stCondLst>
                                            <p:cond delay="0"/>
                                          </p:stCondLst>
                                        </p:cTn>
                                        <p:tgtEl>
                                          <p:spTgt spid="101"/>
                                        </p:tgtEl>
                                        <p:attrNameLst>
                                          <p:attrName>style.visibility</p:attrName>
                                        </p:attrNameLst>
                                      </p:cBhvr>
                                      <p:to>
                                        <p:strVal val="visible"/>
                                      </p:to>
                                    </p:set>
                                    <p:anim calcmode="lin" valueType="num">
                                      <p:cBhvr>
                                        <p:cTn id="95" dur="500" decel="50000" fill="hold">
                                          <p:stCondLst>
                                            <p:cond delay="0"/>
                                          </p:stCondLst>
                                        </p:cTn>
                                        <p:tgtEl>
                                          <p:spTgt spid="101"/>
                                        </p:tgtEl>
                                        <p:attrNameLst>
                                          <p:attrName>style.rotation</p:attrName>
                                        </p:attrNameLst>
                                      </p:cBhvr>
                                      <p:tavLst>
                                        <p:tav tm="0">
                                          <p:val>
                                            <p:fltVal val="-90"/>
                                          </p:val>
                                        </p:tav>
                                        <p:tav tm="100000">
                                          <p:val>
                                            <p:fltVal val="0"/>
                                          </p:val>
                                        </p:tav>
                                      </p:tavLst>
                                    </p:anim>
                                    <p:anim calcmode="lin" valueType="num">
                                      <p:cBhvr>
                                        <p:cTn id="96" dur="500" decel="50000" fill="hold">
                                          <p:stCondLst>
                                            <p:cond delay="0"/>
                                          </p:stCondLst>
                                        </p:cTn>
                                        <p:tgtEl>
                                          <p:spTgt spid="101"/>
                                        </p:tgtEl>
                                        <p:attrNameLst>
                                          <p:attrName>ppt_w</p:attrName>
                                        </p:attrNameLst>
                                      </p:cBhvr>
                                      <p:tavLst>
                                        <p:tav tm="0">
                                          <p:val>
                                            <p:strVal val="#ppt_w"/>
                                          </p:val>
                                        </p:tav>
                                        <p:tav tm="100000">
                                          <p:val>
                                            <p:strVal val="#ppt_w*.05"/>
                                          </p:val>
                                        </p:tav>
                                      </p:tavLst>
                                    </p:anim>
                                    <p:anim calcmode="lin" valueType="num">
                                      <p:cBhvr>
                                        <p:cTn id="97" dur="500" accel="50000" fill="hold">
                                          <p:stCondLst>
                                            <p:cond delay="500"/>
                                          </p:stCondLst>
                                        </p:cTn>
                                        <p:tgtEl>
                                          <p:spTgt spid="101"/>
                                        </p:tgtEl>
                                        <p:attrNameLst>
                                          <p:attrName>ppt_w</p:attrName>
                                        </p:attrNameLst>
                                      </p:cBhvr>
                                      <p:tavLst>
                                        <p:tav tm="0">
                                          <p:val>
                                            <p:strVal val="#ppt_w*.05"/>
                                          </p:val>
                                        </p:tav>
                                        <p:tav tm="100000">
                                          <p:val>
                                            <p:strVal val="#ppt_w"/>
                                          </p:val>
                                        </p:tav>
                                      </p:tavLst>
                                    </p:anim>
                                    <p:anim calcmode="lin" valueType="num">
                                      <p:cBhvr>
                                        <p:cTn id="98" dur="1000" fill="hold"/>
                                        <p:tgtEl>
                                          <p:spTgt spid="101"/>
                                        </p:tgtEl>
                                        <p:attrNameLst>
                                          <p:attrName>ppt_h</p:attrName>
                                        </p:attrNameLst>
                                      </p:cBhvr>
                                      <p:tavLst>
                                        <p:tav tm="0">
                                          <p:val>
                                            <p:strVal val="#ppt_h"/>
                                          </p:val>
                                        </p:tav>
                                        <p:tav tm="100000">
                                          <p:val>
                                            <p:strVal val="#ppt_h"/>
                                          </p:val>
                                        </p:tav>
                                      </p:tavLst>
                                    </p:anim>
                                    <p:anim calcmode="lin" valueType="num">
                                      <p:cBhvr>
                                        <p:cTn id="99" dur="500" decel="50000" fill="hold">
                                          <p:stCondLst>
                                            <p:cond delay="0"/>
                                          </p:stCondLst>
                                        </p:cTn>
                                        <p:tgtEl>
                                          <p:spTgt spid="101"/>
                                        </p:tgtEl>
                                        <p:attrNameLst>
                                          <p:attrName>ppt_x</p:attrName>
                                        </p:attrNameLst>
                                      </p:cBhvr>
                                      <p:tavLst>
                                        <p:tav tm="0">
                                          <p:val>
                                            <p:strVal val="#ppt_x+.4"/>
                                          </p:val>
                                        </p:tav>
                                        <p:tav tm="100000">
                                          <p:val>
                                            <p:strVal val="#ppt_x"/>
                                          </p:val>
                                        </p:tav>
                                      </p:tavLst>
                                    </p:anim>
                                    <p:anim calcmode="lin" valueType="num">
                                      <p:cBhvr>
                                        <p:cTn id="100" dur="500" decel="50000" fill="hold">
                                          <p:stCondLst>
                                            <p:cond delay="0"/>
                                          </p:stCondLst>
                                        </p:cTn>
                                        <p:tgtEl>
                                          <p:spTgt spid="101"/>
                                        </p:tgtEl>
                                        <p:attrNameLst>
                                          <p:attrName>ppt_y</p:attrName>
                                        </p:attrNameLst>
                                      </p:cBhvr>
                                      <p:tavLst>
                                        <p:tav tm="0">
                                          <p:val>
                                            <p:strVal val="#ppt_y-.2"/>
                                          </p:val>
                                        </p:tav>
                                        <p:tav tm="100000">
                                          <p:val>
                                            <p:strVal val="#ppt_y+.1"/>
                                          </p:val>
                                        </p:tav>
                                      </p:tavLst>
                                    </p:anim>
                                    <p:anim calcmode="lin" valueType="num">
                                      <p:cBhvr>
                                        <p:cTn id="101" dur="500" accel="50000" fill="hold">
                                          <p:stCondLst>
                                            <p:cond delay="500"/>
                                          </p:stCondLst>
                                        </p:cTn>
                                        <p:tgtEl>
                                          <p:spTgt spid="101"/>
                                        </p:tgtEl>
                                        <p:attrNameLst>
                                          <p:attrName>ppt_y</p:attrName>
                                        </p:attrNameLst>
                                      </p:cBhvr>
                                      <p:tavLst>
                                        <p:tav tm="0">
                                          <p:val>
                                            <p:strVal val="#ppt_y+.1"/>
                                          </p:val>
                                        </p:tav>
                                        <p:tav tm="100000">
                                          <p:val>
                                            <p:strVal val="#ppt_y"/>
                                          </p:val>
                                        </p:tav>
                                      </p:tavLst>
                                    </p:anim>
                                    <p:animEffect transition="in" filter="fade">
                                      <p:cBhvr>
                                        <p:cTn id="102" dur="1000" decel="50000">
                                          <p:stCondLst>
                                            <p:cond delay="0"/>
                                          </p:stCondLst>
                                        </p:cTn>
                                        <p:tgtEl>
                                          <p:spTgt spid="101"/>
                                        </p:tgtEl>
                                      </p:cBhvr>
                                    </p:animEffect>
                                  </p:childTnLst>
                                </p:cTn>
                              </p:par>
                            </p:childTnLst>
                          </p:cTn>
                        </p:par>
                        <p:par>
                          <p:cTn id="103" fill="hold">
                            <p:stCondLst>
                              <p:cond delay="9000"/>
                            </p:stCondLst>
                            <p:childTnLst>
                              <p:par>
                                <p:cTn id="104" presetID="25" presetClass="entr" presetSubtype="0" fill="hold" grpId="0" nodeType="afterEffect">
                                  <p:stCondLst>
                                    <p:cond delay="0"/>
                                  </p:stCondLst>
                                  <p:childTnLst>
                                    <p:set>
                                      <p:cBhvr>
                                        <p:cTn id="105" dur="1" fill="hold">
                                          <p:stCondLst>
                                            <p:cond delay="0"/>
                                          </p:stCondLst>
                                        </p:cTn>
                                        <p:tgtEl>
                                          <p:spTgt spid="102"/>
                                        </p:tgtEl>
                                        <p:attrNameLst>
                                          <p:attrName>style.visibility</p:attrName>
                                        </p:attrNameLst>
                                      </p:cBhvr>
                                      <p:to>
                                        <p:strVal val="visible"/>
                                      </p:to>
                                    </p:set>
                                    <p:anim calcmode="lin" valueType="num">
                                      <p:cBhvr>
                                        <p:cTn id="106" dur="500" decel="50000" fill="hold">
                                          <p:stCondLst>
                                            <p:cond delay="0"/>
                                          </p:stCondLst>
                                        </p:cTn>
                                        <p:tgtEl>
                                          <p:spTgt spid="102"/>
                                        </p:tgtEl>
                                        <p:attrNameLst>
                                          <p:attrName>style.rotation</p:attrName>
                                        </p:attrNameLst>
                                      </p:cBhvr>
                                      <p:tavLst>
                                        <p:tav tm="0">
                                          <p:val>
                                            <p:fltVal val="-90"/>
                                          </p:val>
                                        </p:tav>
                                        <p:tav tm="100000">
                                          <p:val>
                                            <p:fltVal val="0"/>
                                          </p:val>
                                        </p:tav>
                                      </p:tavLst>
                                    </p:anim>
                                    <p:anim calcmode="lin" valueType="num">
                                      <p:cBhvr>
                                        <p:cTn id="107" dur="500" decel="50000" fill="hold">
                                          <p:stCondLst>
                                            <p:cond delay="0"/>
                                          </p:stCondLst>
                                        </p:cTn>
                                        <p:tgtEl>
                                          <p:spTgt spid="102"/>
                                        </p:tgtEl>
                                        <p:attrNameLst>
                                          <p:attrName>ppt_w</p:attrName>
                                        </p:attrNameLst>
                                      </p:cBhvr>
                                      <p:tavLst>
                                        <p:tav tm="0">
                                          <p:val>
                                            <p:strVal val="#ppt_w"/>
                                          </p:val>
                                        </p:tav>
                                        <p:tav tm="100000">
                                          <p:val>
                                            <p:strVal val="#ppt_w*.05"/>
                                          </p:val>
                                        </p:tav>
                                      </p:tavLst>
                                    </p:anim>
                                    <p:anim calcmode="lin" valueType="num">
                                      <p:cBhvr>
                                        <p:cTn id="108" dur="500" accel="50000" fill="hold">
                                          <p:stCondLst>
                                            <p:cond delay="500"/>
                                          </p:stCondLst>
                                        </p:cTn>
                                        <p:tgtEl>
                                          <p:spTgt spid="102"/>
                                        </p:tgtEl>
                                        <p:attrNameLst>
                                          <p:attrName>ppt_w</p:attrName>
                                        </p:attrNameLst>
                                      </p:cBhvr>
                                      <p:tavLst>
                                        <p:tav tm="0">
                                          <p:val>
                                            <p:strVal val="#ppt_w*.05"/>
                                          </p:val>
                                        </p:tav>
                                        <p:tav tm="100000">
                                          <p:val>
                                            <p:strVal val="#ppt_w"/>
                                          </p:val>
                                        </p:tav>
                                      </p:tavLst>
                                    </p:anim>
                                    <p:anim calcmode="lin" valueType="num">
                                      <p:cBhvr>
                                        <p:cTn id="109" dur="1000" fill="hold"/>
                                        <p:tgtEl>
                                          <p:spTgt spid="102"/>
                                        </p:tgtEl>
                                        <p:attrNameLst>
                                          <p:attrName>ppt_h</p:attrName>
                                        </p:attrNameLst>
                                      </p:cBhvr>
                                      <p:tavLst>
                                        <p:tav tm="0">
                                          <p:val>
                                            <p:strVal val="#ppt_h"/>
                                          </p:val>
                                        </p:tav>
                                        <p:tav tm="100000">
                                          <p:val>
                                            <p:strVal val="#ppt_h"/>
                                          </p:val>
                                        </p:tav>
                                      </p:tavLst>
                                    </p:anim>
                                    <p:anim calcmode="lin" valueType="num">
                                      <p:cBhvr>
                                        <p:cTn id="110" dur="500" decel="50000" fill="hold">
                                          <p:stCondLst>
                                            <p:cond delay="0"/>
                                          </p:stCondLst>
                                        </p:cTn>
                                        <p:tgtEl>
                                          <p:spTgt spid="102"/>
                                        </p:tgtEl>
                                        <p:attrNameLst>
                                          <p:attrName>ppt_x</p:attrName>
                                        </p:attrNameLst>
                                      </p:cBhvr>
                                      <p:tavLst>
                                        <p:tav tm="0">
                                          <p:val>
                                            <p:strVal val="#ppt_x+.4"/>
                                          </p:val>
                                        </p:tav>
                                        <p:tav tm="100000">
                                          <p:val>
                                            <p:strVal val="#ppt_x"/>
                                          </p:val>
                                        </p:tav>
                                      </p:tavLst>
                                    </p:anim>
                                    <p:anim calcmode="lin" valueType="num">
                                      <p:cBhvr>
                                        <p:cTn id="111" dur="500" decel="50000" fill="hold">
                                          <p:stCondLst>
                                            <p:cond delay="0"/>
                                          </p:stCondLst>
                                        </p:cTn>
                                        <p:tgtEl>
                                          <p:spTgt spid="102"/>
                                        </p:tgtEl>
                                        <p:attrNameLst>
                                          <p:attrName>ppt_y</p:attrName>
                                        </p:attrNameLst>
                                      </p:cBhvr>
                                      <p:tavLst>
                                        <p:tav tm="0">
                                          <p:val>
                                            <p:strVal val="#ppt_y-.2"/>
                                          </p:val>
                                        </p:tav>
                                        <p:tav tm="100000">
                                          <p:val>
                                            <p:strVal val="#ppt_y+.1"/>
                                          </p:val>
                                        </p:tav>
                                      </p:tavLst>
                                    </p:anim>
                                    <p:anim calcmode="lin" valueType="num">
                                      <p:cBhvr>
                                        <p:cTn id="112" dur="500" accel="50000" fill="hold">
                                          <p:stCondLst>
                                            <p:cond delay="500"/>
                                          </p:stCondLst>
                                        </p:cTn>
                                        <p:tgtEl>
                                          <p:spTgt spid="102"/>
                                        </p:tgtEl>
                                        <p:attrNameLst>
                                          <p:attrName>ppt_y</p:attrName>
                                        </p:attrNameLst>
                                      </p:cBhvr>
                                      <p:tavLst>
                                        <p:tav tm="0">
                                          <p:val>
                                            <p:strVal val="#ppt_y+.1"/>
                                          </p:val>
                                        </p:tav>
                                        <p:tav tm="100000">
                                          <p:val>
                                            <p:strVal val="#ppt_y"/>
                                          </p:val>
                                        </p:tav>
                                      </p:tavLst>
                                    </p:anim>
                                    <p:animEffect transition="in" filter="fade">
                                      <p:cBhvr>
                                        <p:cTn id="113" dur="1000" decel="50000">
                                          <p:stCondLst>
                                            <p:cond delay="0"/>
                                          </p:stCondLst>
                                        </p:cTn>
                                        <p:tgtEl>
                                          <p:spTgt spid="102"/>
                                        </p:tgtEl>
                                      </p:cBhvr>
                                    </p:animEffect>
                                  </p:childTnLst>
                                </p:cTn>
                              </p:par>
                            </p:childTnLst>
                          </p:cTn>
                        </p:par>
                        <p:par>
                          <p:cTn id="114" fill="hold">
                            <p:stCondLst>
                              <p:cond delay="10000"/>
                            </p:stCondLst>
                            <p:childTnLst>
                              <p:par>
                                <p:cTn id="115" presetID="25" presetClass="entr" presetSubtype="0" fill="hold" grpId="0" nodeType="afterEffect">
                                  <p:stCondLst>
                                    <p:cond delay="0"/>
                                  </p:stCondLst>
                                  <p:childTnLst>
                                    <p:set>
                                      <p:cBhvr>
                                        <p:cTn id="116" dur="1" fill="hold">
                                          <p:stCondLst>
                                            <p:cond delay="0"/>
                                          </p:stCondLst>
                                        </p:cTn>
                                        <p:tgtEl>
                                          <p:spTgt spid="103"/>
                                        </p:tgtEl>
                                        <p:attrNameLst>
                                          <p:attrName>style.visibility</p:attrName>
                                        </p:attrNameLst>
                                      </p:cBhvr>
                                      <p:to>
                                        <p:strVal val="visible"/>
                                      </p:to>
                                    </p:set>
                                    <p:anim calcmode="lin" valueType="num">
                                      <p:cBhvr>
                                        <p:cTn id="117" dur="500" decel="50000" fill="hold">
                                          <p:stCondLst>
                                            <p:cond delay="0"/>
                                          </p:stCondLst>
                                        </p:cTn>
                                        <p:tgtEl>
                                          <p:spTgt spid="103"/>
                                        </p:tgtEl>
                                        <p:attrNameLst>
                                          <p:attrName>style.rotation</p:attrName>
                                        </p:attrNameLst>
                                      </p:cBhvr>
                                      <p:tavLst>
                                        <p:tav tm="0">
                                          <p:val>
                                            <p:fltVal val="-90"/>
                                          </p:val>
                                        </p:tav>
                                        <p:tav tm="100000">
                                          <p:val>
                                            <p:fltVal val="0"/>
                                          </p:val>
                                        </p:tav>
                                      </p:tavLst>
                                    </p:anim>
                                    <p:anim calcmode="lin" valueType="num">
                                      <p:cBhvr>
                                        <p:cTn id="118" dur="500" decel="50000" fill="hold">
                                          <p:stCondLst>
                                            <p:cond delay="0"/>
                                          </p:stCondLst>
                                        </p:cTn>
                                        <p:tgtEl>
                                          <p:spTgt spid="103"/>
                                        </p:tgtEl>
                                        <p:attrNameLst>
                                          <p:attrName>ppt_w</p:attrName>
                                        </p:attrNameLst>
                                      </p:cBhvr>
                                      <p:tavLst>
                                        <p:tav tm="0">
                                          <p:val>
                                            <p:strVal val="#ppt_w"/>
                                          </p:val>
                                        </p:tav>
                                        <p:tav tm="100000">
                                          <p:val>
                                            <p:strVal val="#ppt_w*.05"/>
                                          </p:val>
                                        </p:tav>
                                      </p:tavLst>
                                    </p:anim>
                                    <p:anim calcmode="lin" valueType="num">
                                      <p:cBhvr>
                                        <p:cTn id="119" dur="500" accel="50000" fill="hold">
                                          <p:stCondLst>
                                            <p:cond delay="500"/>
                                          </p:stCondLst>
                                        </p:cTn>
                                        <p:tgtEl>
                                          <p:spTgt spid="103"/>
                                        </p:tgtEl>
                                        <p:attrNameLst>
                                          <p:attrName>ppt_w</p:attrName>
                                        </p:attrNameLst>
                                      </p:cBhvr>
                                      <p:tavLst>
                                        <p:tav tm="0">
                                          <p:val>
                                            <p:strVal val="#ppt_w*.05"/>
                                          </p:val>
                                        </p:tav>
                                        <p:tav tm="100000">
                                          <p:val>
                                            <p:strVal val="#ppt_w"/>
                                          </p:val>
                                        </p:tav>
                                      </p:tavLst>
                                    </p:anim>
                                    <p:anim calcmode="lin" valueType="num">
                                      <p:cBhvr>
                                        <p:cTn id="120" dur="1000" fill="hold"/>
                                        <p:tgtEl>
                                          <p:spTgt spid="103"/>
                                        </p:tgtEl>
                                        <p:attrNameLst>
                                          <p:attrName>ppt_h</p:attrName>
                                        </p:attrNameLst>
                                      </p:cBhvr>
                                      <p:tavLst>
                                        <p:tav tm="0">
                                          <p:val>
                                            <p:strVal val="#ppt_h"/>
                                          </p:val>
                                        </p:tav>
                                        <p:tav tm="100000">
                                          <p:val>
                                            <p:strVal val="#ppt_h"/>
                                          </p:val>
                                        </p:tav>
                                      </p:tavLst>
                                    </p:anim>
                                    <p:anim calcmode="lin" valueType="num">
                                      <p:cBhvr>
                                        <p:cTn id="121" dur="500" decel="50000" fill="hold">
                                          <p:stCondLst>
                                            <p:cond delay="0"/>
                                          </p:stCondLst>
                                        </p:cTn>
                                        <p:tgtEl>
                                          <p:spTgt spid="103"/>
                                        </p:tgtEl>
                                        <p:attrNameLst>
                                          <p:attrName>ppt_x</p:attrName>
                                        </p:attrNameLst>
                                      </p:cBhvr>
                                      <p:tavLst>
                                        <p:tav tm="0">
                                          <p:val>
                                            <p:strVal val="#ppt_x+.4"/>
                                          </p:val>
                                        </p:tav>
                                        <p:tav tm="100000">
                                          <p:val>
                                            <p:strVal val="#ppt_x"/>
                                          </p:val>
                                        </p:tav>
                                      </p:tavLst>
                                    </p:anim>
                                    <p:anim calcmode="lin" valueType="num">
                                      <p:cBhvr>
                                        <p:cTn id="122" dur="500" decel="50000" fill="hold">
                                          <p:stCondLst>
                                            <p:cond delay="0"/>
                                          </p:stCondLst>
                                        </p:cTn>
                                        <p:tgtEl>
                                          <p:spTgt spid="103"/>
                                        </p:tgtEl>
                                        <p:attrNameLst>
                                          <p:attrName>ppt_y</p:attrName>
                                        </p:attrNameLst>
                                      </p:cBhvr>
                                      <p:tavLst>
                                        <p:tav tm="0">
                                          <p:val>
                                            <p:strVal val="#ppt_y-.2"/>
                                          </p:val>
                                        </p:tav>
                                        <p:tav tm="100000">
                                          <p:val>
                                            <p:strVal val="#ppt_y+.1"/>
                                          </p:val>
                                        </p:tav>
                                      </p:tavLst>
                                    </p:anim>
                                    <p:anim calcmode="lin" valueType="num">
                                      <p:cBhvr>
                                        <p:cTn id="123" dur="500" accel="50000" fill="hold">
                                          <p:stCondLst>
                                            <p:cond delay="500"/>
                                          </p:stCondLst>
                                        </p:cTn>
                                        <p:tgtEl>
                                          <p:spTgt spid="103"/>
                                        </p:tgtEl>
                                        <p:attrNameLst>
                                          <p:attrName>ppt_y</p:attrName>
                                        </p:attrNameLst>
                                      </p:cBhvr>
                                      <p:tavLst>
                                        <p:tav tm="0">
                                          <p:val>
                                            <p:strVal val="#ppt_y+.1"/>
                                          </p:val>
                                        </p:tav>
                                        <p:tav tm="100000">
                                          <p:val>
                                            <p:strVal val="#ppt_y"/>
                                          </p:val>
                                        </p:tav>
                                      </p:tavLst>
                                    </p:anim>
                                    <p:animEffect transition="in" filter="fade">
                                      <p:cBhvr>
                                        <p:cTn id="124" dur="1000" decel="50000">
                                          <p:stCondLst>
                                            <p:cond delay="0"/>
                                          </p:stCondLst>
                                        </p:cTn>
                                        <p:tgtEl>
                                          <p:spTgt spid="103"/>
                                        </p:tgtEl>
                                      </p:cBhvr>
                                    </p:animEffect>
                                  </p:childTnLst>
                                </p:cTn>
                              </p:par>
                            </p:childTnLst>
                          </p:cTn>
                        </p:par>
                        <p:par>
                          <p:cTn id="125" fill="hold">
                            <p:stCondLst>
                              <p:cond delay="11000"/>
                            </p:stCondLst>
                            <p:childTnLst>
                              <p:par>
                                <p:cTn id="126" presetID="25" presetClass="entr" presetSubtype="0" fill="hold" grpId="0" nodeType="afterEffect">
                                  <p:stCondLst>
                                    <p:cond delay="0"/>
                                  </p:stCondLst>
                                  <p:childTnLst>
                                    <p:set>
                                      <p:cBhvr>
                                        <p:cTn id="127" dur="1" fill="hold">
                                          <p:stCondLst>
                                            <p:cond delay="0"/>
                                          </p:stCondLst>
                                        </p:cTn>
                                        <p:tgtEl>
                                          <p:spTgt spid="104"/>
                                        </p:tgtEl>
                                        <p:attrNameLst>
                                          <p:attrName>style.visibility</p:attrName>
                                        </p:attrNameLst>
                                      </p:cBhvr>
                                      <p:to>
                                        <p:strVal val="visible"/>
                                      </p:to>
                                    </p:set>
                                    <p:anim calcmode="lin" valueType="num">
                                      <p:cBhvr>
                                        <p:cTn id="128" dur="500" decel="50000" fill="hold">
                                          <p:stCondLst>
                                            <p:cond delay="0"/>
                                          </p:stCondLst>
                                        </p:cTn>
                                        <p:tgtEl>
                                          <p:spTgt spid="104"/>
                                        </p:tgtEl>
                                        <p:attrNameLst>
                                          <p:attrName>style.rotation</p:attrName>
                                        </p:attrNameLst>
                                      </p:cBhvr>
                                      <p:tavLst>
                                        <p:tav tm="0">
                                          <p:val>
                                            <p:fltVal val="-90"/>
                                          </p:val>
                                        </p:tav>
                                        <p:tav tm="100000">
                                          <p:val>
                                            <p:fltVal val="0"/>
                                          </p:val>
                                        </p:tav>
                                      </p:tavLst>
                                    </p:anim>
                                    <p:anim calcmode="lin" valueType="num">
                                      <p:cBhvr>
                                        <p:cTn id="129" dur="500" decel="50000" fill="hold">
                                          <p:stCondLst>
                                            <p:cond delay="0"/>
                                          </p:stCondLst>
                                        </p:cTn>
                                        <p:tgtEl>
                                          <p:spTgt spid="104"/>
                                        </p:tgtEl>
                                        <p:attrNameLst>
                                          <p:attrName>ppt_w</p:attrName>
                                        </p:attrNameLst>
                                      </p:cBhvr>
                                      <p:tavLst>
                                        <p:tav tm="0">
                                          <p:val>
                                            <p:strVal val="#ppt_w"/>
                                          </p:val>
                                        </p:tav>
                                        <p:tav tm="100000">
                                          <p:val>
                                            <p:strVal val="#ppt_w*.05"/>
                                          </p:val>
                                        </p:tav>
                                      </p:tavLst>
                                    </p:anim>
                                    <p:anim calcmode="lin" valueType="num">
                                      <p:cBhvr>
                                        <p:cTn id="130" dur="500" accel="50000" fill="hold">
                                          <p:stCondLst>
                                            <p:cond delay="500"/>
                                          </p:stCondLst>
                                        </p:cTn>
                                        <p:tgtEl>
                                          <p:spTgt spid="104"/>
                                        </p:tgtEl>
                                        <p:attrNameLst>
                                          <p:attrName>ppt_w</p:attrName>
                                        </p:attrNameLst>
                                      </p:cBhvr>
                                      <p:tavLst>
                                        <p:tav tm="0">
                                          <p:val>
                                            <p:strVal val="#ppt_w*.05"/>
                                          </p:val>
                                        </p:tav>
                                        <p:tav tm="100000">
                                          <p:val>
                                            <p:strVal val="#ppt_w"/>
                                          </p:val>
                                        </p:tav>
                                      </p:tavLst>
                                    </p:anim>
                                    <p:anim calcmode="lin" valueType="num">
                                      <p:cBhvr>
                                        <p:cTn id="131" dur="1000" fill="hold"/>
                                        <p:tgtEl>
                                          <p:spTgt spid="104"/>
                                        </p:tgtEl>
                                        <p:attrNameLst>
                                          <p:attrName>ppt_h</p:attrName>
                                        </p:attrNameLst>
                                      </p:cBhvr>
                                      <p:tavLst>
                                        <p:tav tm="0">
                                          <p:val>
                                            <p:strVal val="#ppt_h"/>
                                          </p:val>
                                        </p:tav>
                                        <p:tav tm="100000">
                                          <p:val>
                                            <p:strVal val="#ppt_h"/>
                                          </p:val>
                                        </p:tav>
                                      </p:tavLst>
                                    </p:anim>
                                    <p:anim calcmode="lin" valueType="num">
                                      <p:cBhvr>
                                        <p:cTn id="132" dur="500" decel="50000" fill="hold">
                                          <p:stCondLst>
                                            <p:cond delay="0"/>
                                          </p:stCondLst>
                                        </p:cTn>
                                        <p:tgtEl>
                                          <p:spTgt spid="104"/>
                                        </p:tgtEl>
                                        <p:attrNameLst>
                                          <p:attrName>ppt_x</p:attrName>
                                        </p:attrNameLst>
                                      </p:cBhvr>
                                      <p:tavLst>
                                        <p:tav tm="0">
                                          <p:val>
                                            <p:strVal val="#ppt_x+.4"/>
                                          </p:val>
                                        </p:tav>
                                        <p:tav tm="100000">
                                          <p:val>
                                            <p:strVal val="#ppt_x"/>
                                          </p:val>
                                        </p:tav>
                                      </p:tavLst>
                                    </p:anim>
                                    <p:anim calcmode="lin" valueType="num">
                                      <p:cBhvr>
                                        <p:cTn id="133" dur="500" decel="50000" fill="hold">
                                          <p:stCondLst>
                                            <p:cond delay="0"/>
                                          </p:stCondLst>
                                        </p:cTn>
                                        <p:tgtEl>
                                          <p:spTgt spid="104"/>
                                        </p:tgtEl>
                                        <p:attrNameLst>
                                          <p:attrName>ppt_y</p:attrName>
                                        </p:attrNameLst>
                                      </p:cBhvr>
                                      <p:tavLst>
                                        <p:tav tm="0">
                                          <p:val>
                                            <p:strVal val="#ppt_y-.2"/>
                                          </p:val>
                                        </p:tav>
                                        <p:tav tm="100000">
                                          <p:val>
                                            <p:strVal val="#ppt_y+.1"/>
                                          </p:val>
                                        </p:tav>
                                      </p:tavLst>
                                    </p:anim>
                                    <p:anim calcmode="lin" valueType="num">
                                      <p:cBhvr>
                                        <p:cTn id="134" dur="500" accel="50000" fill="hold">
                                          <p:stCondLst>
                                            <p:cond delay="500"/>
                                          </p:stCondLst>
                                        </p:cTn>
                                        <p:tgtEl>
                                          <p:spTgt spid="104"/>
                                        </p:tgtEl>
                                        <p:attrNameLst>
                                          <p:attrName>ppt_y</p:attrName>
                                        </p:attrNameLst>
                                      </p:cBhvr>
                                      <p:tavLst>
                                        <p:tav tm="0">
                                          <p:val>
                                            <p:strVal val="#ppt_y+.1"/>
                                          </p:val>
                                        </p:tav>
                                        <p:tav tm="100000">
                                          <p:val>
                                            <p:strVal val="#ppt_y"/>
                                          </p:val>
                                        </p:tav>
                                      </p:tavLst>
                                    </p:anim>
                                    <p:animEffect transition="in" filter="fade">
                                      <p:cBhvr>
                                        <p:cTn id="135" dur="1000" decel="50000">
                                          <p:stCondLst>
                                            <p:cond delay="0"/>
                                          </p:stCondLst>
                                        </p:cTn>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101" grpId="0"/>
      <p:bldP spid="102" grpId="0"/>
      <p:bldP spid="103" grpId="0"/>
      <p:bldP spid="10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1364567"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2" name="Shape 1226"/>
          <p:cNvSpPr/>
          <p:nvPr/>
        </p:nvSpPr>
        <p:spPr>
          <a:xfrm>
            <a:off x="822789" y="3951287"/>
            <a:ext cx="3392779" cy="1401764"/>
          </a:xfrm>
          <a:prstGeom prst="rect">
            <a:avLst/>
          </a:prstGeom>
          <a:ln w="19050">
            <a:solidFill>
              <a:schemeClr val="bg1">
                <a:lumMod val="65000"/>
              </a:schemeClr>
            </a:solidFill>
            <a:prstDash val="sysDot"/>
            <a:miter lim="400000"/>
          </a:ln>
        </p:spPr>
        <p:txBody>
          <a:bodyPr lIns="50800" tIns="50800" rIns="50800" bIns="50800" anchor="ctr"/>
          <a:lstStyle/>
          <a:p>
            <a:pPr>
              <a:defRPr/>
            </a:pPr>
            <a:endParaRPr kern="0" smtClean="0">
              <a:solidFill>
                <a:prstClr val="black"/>
              </a:solidFill>
            </a:endParaRPr>
          </a:p>
        </p:txBody>
      </p:sp>
      <p:sp>
        <p:nvSpPr>
          <p:cNvPr id="63" name="Shape 1227"/>
          <p:cNvSpPr/>
          <p:nvPr/>
        </p:nvSpPr>
        <p:spPr>
          <a:xfrm>
            <a:off x="829850" y="2104260"/>
            <a:ext cx="3385719" cy="1393619"/>
          </a:xfrm>
          <a:prstGeom prst="rect">
            <a:avLst/>
          </a:prstGeom>
          <a:ln w="19050">
            <a:solidFill>
              <a:schemeClr val="bg1">
                <a:lumMod val="65000"/>
              </a:schemeClr>
            </a:solidFill>
            <a:prstDash val="sysDot"/>
            <a:miter lim="400000"/>
          </a:ln>
        </p:spPr>
        <p:txBody>
          <a:bodyPr lIns="50800" tIns="50800" rIns="50800" bIns="50800" anchor="ctr"/>
          <a:lstStyle/>
          <a:p>
            <a:pPr>
              <a:defRPr/>
            </a:pPr>
            <a:endParaRPr kern="0" smtClean="0">
              <a:solidFill>
                <a:prstClr val="black"/>
              </a:solidFill>
            </a:endParaRPr>
          </a:p>
        </p:txBody>
      </p:sp>
      <p:sp>
        <p:nvSpPr>
          <p:cNvPr id="64" name="Shape 1234"/>
          <p:cNvSpPr/>
          <p:nvPr/>
        </p:nvSpPr>
        <p:spPr>
          <a:xfrm>
            <a:off x="7970526" y="2101851"/>
            <a:ext cx="3398689" cy="1381772"/>
          </a:xfrm>
          <a:prstGeom prst="rect">
            <a:avLst/>
          </a:prstGeom>
          <a:ln w="19050">
            <a:solidFill>
              <a:schemeClr val="bg1">
                <a:lumMod val="65000"/>
              </a:schemeClr>
            </a:solidFill>
            <a:prstDash val="sysDot"/>
            <a:miter lim="400000"/>
          </a:ln>
        </p:spPr>
        <p:txBody>
          <a:bodyPr lIns="50800" tIns="50800" rIns="50800" bIns="50800" anchor="ctr"/>
          <a:lstStyle/>
          <a:p>
            <a:pPr>
              <a:defRPr/>
            </a:pPr>
            <a:endParaRPr kern="0" smtClean="0">
              <a:solidFill>
                <a:prstClr val="black"/>
              </a:solidFill>
            </a:endParaRPr>
          </a:p>
        </p:txBody>
      </p:sp>
      <p:sp>
        <p:nvSpPr>
          <p:cNvPr id="65" name="Shape 1235"/>
          <p:cNvSpPr/>
          <p:nvPr/>
        </p:nvSpPr>
        <p:spPr>
          <a:xfrm>
            <a:off x="7982577" y="3936738"/>
            <a:ext cx="3386639" cy="1416317"/>
          </a:xfrm>
          <a:prstGeom prst="rect">
            <a:avLst/>
          </a:prstGeom>
          <a:ln w="19050">
            <a:solidFill>
              <a:schemeClr val="bg1">
                <a:lumMod val="65000"/>
              </a:schemeClr>
            </a:solidFill>
            <a:prstDash val="sysDot"/>
            <a:miter lim="400000"/>
          </a:ln>
        </p:spPr>
        <p:txBody>
          <a:bodyPr lIns="50800" tIns="50800" rIns="50800" bIns="50800" anchor="ctr"/>
          <a:lstStyle/>
          <a:p>
            <a:pPr>
              <a:defRPr/>
            </a:pPr>
            <a:endParaRPr kern="0" smtClean="0">
              <a:solidFill>
                <a:prstClr val="black"/>
              </a:solidFill>
            </a:endParaRPr>
          </a:p>
        </p:txBody>
      </p:sp>
      <p:sp>
        <p:nvSpPr>
          <p:cNvPr id="66" name="Shape 1236"/>
          <p:cNvSpPr/>
          <p:nvPr/>
        </p:nvSpPr>
        <p:spPr>
          <a:xfrm>
            <a:off x="3874571" y="2809084"/>
            <a:ext cx="700511" cy="70051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CAE43"/>
          </a:solidFill>
          <a:ln w="12700" cap="flat" cmpd="sng" algn="ctr">
            <a:noFill/>
            <a:prstDash val="solid"/>
            <a:miter lim="800000"/>
          </a:ln>
          <a:effectLst/>
        </p:spPr>
        <p:txBody>
          <a:bodyPr rtlCol="0" anchor="ctr"/>
          <a:lstStyle/>
          <a:p>
            <a:pPr algn="ctr"/>
            <a:endParaRPr>
              <a:solidFill>
                <a:sysClr val="window" lastClr="FFFFFF"/>
              </a:solidFill>
            </a:endParaRPr>
          </a:p>
        </p:txBody>
      </p:sp>
      <p:sp>
        <p:nvSpPr>
          <p:cNvPr id="67" name="Shape 1237"/>
          <p:cNvSpPr/>
          <p:nvPr/>
        </p:nvSpPr>
        <p:spPr>
          <a:xfrm>
            <a:off x="3874575" y="3951293"/>
            <a:ext cx="700512" cy="7005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CAE43"/>
          </a:solidFill>
          <a:ln w="12700" cap="flat" cmpd="sng" algn="ctr">
            <a:noFill/>
            <a:prstDash val="solid"/>
            <a:miter lim="800000"/>
          </a:ln>
          <a:effectLst/>
        </p:spPr>
        <p:txBody>
          <a:bodyPr rtlCol="0" anchor="ctr"/>
          <a:lstStyle/>
          <a:p>
            <a:pPr algn="ctr"/>
            <a:endParaRPr>
              <a:solidFill>
                <a:sysClr val="window" lastClr="FFFFFF"/>
              </a:solidFill>
            </a:endParaRPr>
          </a:p>
        </p:txBody>
      </p:sp>
      <p:sp>
        <p:nvSpPr>
          <p:cNvPr id="68" name="Shape 1239"/>
          <p:cNvSpPr/>
          <p:nvPr/>
        </p:nvSpPr>
        <p:spPr>
          <a:xfrm>
            <a:off x="7627331" y="2809084"/>
            <a:ext cx="700511" cy="70051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CAE43"/>
          </a:solidFill>
          <a:ln w="12700" cap="flat" cmpd="sng" algn="ctr">
            <a:noFill/>
            <a:prstDash val="solid"/>
            <a:miter lim="800000"/>
          </a:ln>
          <a:effectLst/>
        </p:spPr>
        <p:txBody>
          <a:bodyPr rtlCol="0" anchor="ctr"/>
          <a:lstStyle/>
          <a:p>
            <a:pPr algn="ctr"/>
            <a:endParaRPr>
              <a:solidFill>
                <a:sysClr val="window" lastClr="FFFFFF"/>
              </a:solidFill>
            </a:endParaRPr>
          </a:p>
        </p:txBody>
      </p:sp>
      <p:sp>
        <p:nvSpPr>
          <p:cNvPr id="69" name="Shape 1238"/>
          <p:cNvSpPr/>
          <p:nvPr/>
        </p:nvSpPr>
        <p:spPr>
          <a:xfrm>
            <a:off x="7620271" y="3951291"/>
            <a:ext cx="700511" cy="70051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CAE43"/>
          </a:solidFill>
          <a:ln w="12700" cap="flat" cmpd="sng" algn="ctr">
            <a:noFill/>
            <a:prstDash val="solid"/>
            <a:miter lim="800000"/>
          </a:ln>
          <a:effectLst/>
        </p:spPr>
        <p:txBody>
          <a:bodyPr rtlCol="0" anchor="ctr"/>
          <a:lstStyle/>
          <a:p>
            <a:pPr algn="ctr"/>
            <a:endParaRPr>
              <a:solidFill>
                <a:sysClr val="window" lastClr="FFFFFF"/>
              </a:solidFill>
            </a:endParaRPr>
          </a:p>
        </p:txBody>
      </p:sp>
      <p:sp>
        <p:nvSpPr>
          <p:cNvPr id="70" name="Text Placeholder 5"/>
          <p:cNvSpPr txBox="1">
            <a:spLocks/>
          </p:cNvSpPr>
          <p:nvPr/>
        </p:nvSpPr>
        <p:spPr>
          <a:xfrm>
            <a:off x="1054398" y="2333184"/>
            <a:ext cx="2575969" cy="400593"/>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baseline="0">
                <a:solidFill>
                  <a:schemeClr val="bg1">
                    <a:lumMod val="50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zh-CN" altLang="en-US" dirty="0">
                <a:solidFill>
                  <a:srgbClr val="254E8B"/>
                </a:solidFill>
                <a:latin typeface="微软雅黑"/>
                <a:ea typeface="微软雅黑"/>
              </a:rPr>
              <a:t>点击添加标题</a:t>
            </a:r>
          </a:p>
        </p:txBody>
      </p:sp>
      <p:sp>
        <p:nvSpPr>
          <p:cNvPr id="71" name="Text Placeholder 6"/>
          <p:cNvSpPr txBox="1">
            <a:spLocks/>
          </p:cNvSpPr>
          <p:nvPr/>
        </p:nvSpPr>
        <p:spPr>
          <a:xfrm>
            <a:off x="1054398" y="2671006"/>
            <a:ext cx="2575969" cy="513881"/>
          </a:xfrm>
          <a:prstGeom prst="rect">
            <a:avLst/>
          </a:prstGeom>
        </p:spPr>
        <p:txBody>
          <a:bodyPr vert="horz" lIns="0" tIns="45720" rIns="0" bIns="4572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b="0" kern="1200" baseline="0">
                <a:solidFill>
                  <a:srgbClr val="888888"/>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lnSpc>
                <a:spcPct val="110000"/>
              </a:lnSpc>
              <a:spcBef>
                <a:spcPct val="0"/>
              </a:spcBef>
              <a:spcAft>
                <a:spcPct val="0"/>
              </a:spcAft>
            </a:pPr>
            <a:r>
              <a:rPr lang="en-US" altLang="zh-CN" sz="900" dirty="0">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Lorem </a:t>
            </a:r>
            <a:r>
              <a:rPr lang="en-US" altLang="zh-CN" sz="900" dirty="0" err="1">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ipsum</a:t>
            </a:r>
            <a:r>
              <a:rPr lang="en-US" altLang="zh-CN" sz="900" dirty="0">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 dolor sit </a:t>
            </a:r>
            <a:r>
              <a:rPr lang="en-US" altLang="zh-CN" sz="900" dirty="0" err="1">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amet</a:t>
            </a:r>
            <a:r>
              <a:rPr lang="en-US" altLang="zh-CN" sz="900" dirty="0">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 </a:t>
            </a:r>
            <a:r>
              <a:rPr lang="en-US" altLang="zh-CN" sz="900" dirty="0" err="1">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consectetuer</a:t>
            </a:r>
            <a:r>
              <a:rPr lang="en-US" altLang="zh-CN" sz="900" dirty="0">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 </a:t>
            </a:r>
            <a:r>
              <a:rPr lang="en-US" altLang="zh-CN" sz="900" dirty="0" err="1">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adipiscing</a:t>
            </a:r>
            <a:r>
              <a:rPr lang="en-US" altLang="zh-CN" sz="900" dirty="0">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 </a:t>
            </a:r>
            <a:r>
              <a:rPr lang="en-US" altLang="zh-CN" sz="900" dirty="0" err="1">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elit</a:t>
            </a:r>
            <a:r>
              <a:rPr lang="en-US" altLang="zh-CN" sz="900" dirty="0">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 Maecenas </a:t>
            </a:r>
            <a:r>
              <a:rPr lang="en-US" altLang="zh-CN" sz="900" dirty="0" err="1">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porttitor</a:t>
            </a:r>
            <a:r>
              <a:rPr lang="en-US" altLang="zh-CN" sz="900" dirty="0">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 </a:t>
            </a:r>
            <a:r>
              <a:rPr lang="en-US" altLang="zh-CN" sz="900" dirty="0" err="1">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congue</a:t>
            </a:r>
            <a:r>
              <a:rPr lang="en-US" altLang="zh-CN" sz="900" dirty="0">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 </a:t>
            </a:r>
            <a:r>
              <a:rPr lang="en-US" altLang="zh-CN" sz="900" dirty="0" err="1">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massa</a:t>
            </a:r>
            <a:r>
              <a:rPr lang="en-US" altLang="zh-CN" sz="900" dirty="0">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 </a:t>
            </a:r>
            <a:r>
              <a:rPr lang="en-US" altLang="zh-CN" sz="900" dirty="0" err="1">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Fusce</a:t>
            </a:r>
            <a:r>
              <a:rPr lang="en-US" altLang="zh-CN" sz="900" dirty="0">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 </a:t>
            </a:r>
            <a:r>
              <a:rPr lang="en-US" altLang="zh-CN" sz="900" dirty="0" err="1">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posuere</a:t>
            </a:r>
            <a:r>
              <a:rPr lang="en-US" altLang="zh-CN" sz="900" dirty="0">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 </a:t>
            </a:r>
          </a:p>
        </p:txBody>
      </p:sp>
      <p:sp>
        <p:nvSpPr>
          <p:cNvPr id="72" name="Text Placeholder 5"/>
          <p:cNvSpPr txBox="1">
            <a:spLocks/>
          </p:cNvSpPr>
          <p:nvPr/>
        </p:nvSpPr>
        <p:spPr>
          <a:xfrm>
            <a:off x="8590689" y="2320710"/>
            <a:ext cx="2575969" cy="400593"/>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baseline="0">
                <a:solidFill>
                  <a:schemeClr val="bg1">
                    <a:lumMod val="50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lnSpc>
                <a:spcPct val="100000"/>
              </a:lnSpc>
              <a:spcBef>
                <a:spcPts val="0"/>
              </a:spcBef>
            </a:pPr>
            <a:r>
              <a:rPr lang="zh-CN" altLang="en-US" dirty="0">
                <a:solidFill>
                  <a:srgbClr val="254E8B"/>
                </a:solidFill>
                <a:latin typeface="微软雅黑"/>
                <a:ea typeface="微软雅黑"/>
              </a:rPr>
              <a:t>点击添加标题</a:t>
            </a:r>
          </a:p>
        </p:txBody>
      </p:sp>
      <p:sp>
        <p:nvSpPr>
          <p:cNvPr id="73" name="Text Placeholder 6"/>
          <p:cNvSpPr txBox="1">
            <a:spLocks/>
          </p:cNvSpPr>
          <p:nvPr/>
        </p:nvSpPr>
        <p:spPr>
          <a:xfrm>
            <a:off x="8625835" y="2671006"/>
            <a:ext cx="2540820" cy="513881"/>
          </a:xfrm>
          <a:prstGeom prst="rect">
            <a:avLst/>
          </a:prstGeom>
        </p:spPr>
        <p:txBody>
          <a:bodyPr vert="horz" lIns="0" tIns="45720" rIns="0" bIns="45720" rtlCol="0" anchor="ctr">
            <a:noAutofit/>
          </a:bodyPr>
          <a:lstStyle>
            <a:lvl1pPr marL="0" indent="0" algn="l" defTabSz="914400" rtl="0" eaLnBrk="1" latinLnBrk="0" hangingPunct="1">
              <a:lnSpc>
                <a:spcPts val="1300"/>
              </a:lnSpc>
              <a:spcBef>
                <a:spcPts val="1000"/>
              </a:spcBef>
              <a:buFont typeface="Arial" panose="020B0604020202020204" pitchFamily="34" charset="0"/>
              <a:buNone/>
              <a:defRPr sz="1000" b="0" kern="1200" baseline="0">
                <a:solidFill>
                  <a:schemeClr val="bg1">
                    <a:lumMod val="65000"/>
                  </a:schemeClr>
                </a:solidFill>
                <a:latin typeface="Source Sans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fontAlgn="base">
              <a:lnSpc>
                <a:spcPct val="110000"/>
              </a:lnSpc>
              <a:spcBef>
                <a:spcPct val="0"/>
              </a:spcBef>
              <a:spcAft>
                <a:spcPct val="0"/>
              </a:spcAft>
            </a:pPr>
            <a:r>
              <a:rPr lang="en-US" altLang="zh-CN" sz="900" dirty="0">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Lorem </a:t>
            </a:r>
            <a:r>
              <a:rPr lang="en-US" altLang="zh-CN" sz="900" dirty="0" err="1">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ipsum</a:t>
            </a:r>
            <a:r>
              <a:rPr lang="en-US" altLang="zh-CN" sz="900" dirty="0">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 dolor sit </a:t>
            </a:r>
            <a:r>
              <a:rPr lang="en-US" altLang="zh-CN" sz="900" dirty="0" err="1">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amet</a:t>
            </a:r>
            <a:r>
              <a:rPr lang="en-US" altLang="zh-CN" sz="900" dirty="0">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 </a:t>
            </a:r>
            <a:r>
              <a:rPr lang="en-US" altLang="zh-CN" sz="900" dirty="0" err="1">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consectetuer</a:t>
            </a:r>
            <a:r>
              <a:rPr lang="en-US" altLang="zh-CN" sz="900" dirty="0">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 </a:t>
            </a:r>
            <a:r>
              <a:rPr lang="en-US" altLang="zh-CN" sz="900" dirty="0" err="1">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adipiscing</a:t>
            </a:r>
            <a:r>
              <a:rPr lang="en-US" altLang="zh-CN" sz="900" dirty="0">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 </a:t>
            </a:r>
            <a:r>
              <a:rPr lang="en-US" altLang="zh-CN" sz="900" dirty="0" err="1">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elit</a:t>
            </a:r>
            <a:r>
              <a:rPr lang="en-US" altLang="zh-CN" sz="900" dirty="0">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 Maecenas </a:t>
            </a:r>
            <a:r>
              <a:rPr lang="en-US" altLang="zh-CN" sz="900" dirty="0" err="1">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porttitor</a:t>
            </a:r>
            <a:r>
              <a:rPr lang="en-US" altLang="zh-CN" sz="900" dirty="0">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 </a:t>
            </a:r>
            <a:r>
              <a:rPr lang="en-US" altLang="zh-CN" sz="900" dirty="0" err="1">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congue</a:t>
            </a:r>
            <a:r>
              <a:rPr lang="en-US" altLang="zh-CN" sz="900" dirty="0">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 </a:t>
            </a:r>
            <a:r>
              <a:rPr lang="en-US" altLang="zh-CN" sz="900" dirty="0" err="1">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massa</a:t>
            </a:r>
            <a:r>
              <a:rPr lang="en-US" altLang="zh-CN" sz="900" dirty="0">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 </a:t>
            </a:r>
            <a:r>
              <a:rPr lang="en-US" altLang="zh-CN" sz="900" dirty="0" err="1">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Fusce</a:t>
            </a:r>
            <a:r>
              <a:rPr lang="en-US" altLang="zh-CN" sz="900" dirty="0">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 </a:t>
            </a:r>
            <a:r>
              <a:rPr lang="en-US" altLang="zh-CN" sz="900" dirty="0" err="1">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posuere</a:t>
            </a:r>
            <a:r>
              <a:rPr lang="en-US" altLang="zh-CN" sz="900" dirty="0">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 </a:t>
            </a:r>
          </a:p>
        </p:txBody>
      </p:sp>
      <p:sp>
        <p:nvSpPr>
          <p:cNvPr id="74" name="Text Placeholder 5"/>
          <p:cNvSpPr txBox="1">
            <a:spLocks/>
          </p:cNvSpPr>
          <p:nvPr/>
        </p:nvSpPr>
        <p:spPr>
          <a:xfrm>
            <a:off x="1054398" y="4175813"/>
            <a:ext cx="2575969" cy="400593"/>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baseline="0">
                <a:solidFill>
                  <a:schemeClr val="bg1">
                    <a:lumMod val="50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zh-CN" altLang="en-US" dirty="0">
                <a:solidFill>
                  <a:srgbClr val="254E8B"/>
                </a:solidFill>
                <a:latin typeface="微软雅黑"/>
                <a:ea typeface="微软雅黑"/>
              </a:rPr>
              <a:t>点击添加标题</a:t>
            </a:r>
          </a:p>
        </p:txBody>
      </p:sp>
      <p:sp>
        <p:nvSpPr>
          <p:cNvPr id="75" name="Text Placeholder 6"/>
          <p:cNvSpPr txBox="1">
            <a:spLocks/>
          </p:cNvSpPr>
          <p:nvPr/>
        </p:nvSpPr>
        <p:spPr>
          <a:xfrm>
            <a:off x="1054398" y="4519618"/>
            <a:ext cx="2575969" cy="513881"/>
          </a:xfrm>
          <a:prstGeom prst="rect">
            <a:avLst/>
          </a:prstGeom>
        </p:spPr>
        <p:txBody>
          <a:bodyPr vert="horz" lIns="0" tIns="45720" rIns="0" bIns="45720" rtlCol="0" anchor="ctr">
            <a:noAutofit/>
          </a:bodyPr>
          <a:lstStyle>
            <a:lvl1pPr marL="0" indent="0" algn="l" defTabSz="914400" rtl="0" eaLnBrk="1" latinLnBrk="0" hangingPunct="1">
              <a:lnSpc>
                <a:spcPts val="1300"/>
              </a:lnSpc>
              <a:spcBef>
                <a:spcPts val="1000"/>
              </a:spcBef>
              <a:buFont typeface="Arial" panose="020B0604020202020204" pitchFamily="34" charset="0"/>
              <a:buNone/>
              <a:defRPr sz="1000" b="0" kern="1200" baseline="0">
                <a:solidFill>
                  <a:schemeClr val="bg1">
                    <a:lumMod val="65000"/>
                  </a:schemeClr>
                </a:solidFill>
                <a:latin typeface="Source Sans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lnSpc>
                <a:spcPct val="110000"/>
              </a:lnSpc>
              <a:spcBef>
                <a:spcPct val="0"/>
              </a:spcBef>
              <a:spcAft>
                <a:spcPct val="0"/>
              </a:spcAft>
            </a:pPr>
            <a:r>
              <a:rPr lang="en-US" altLang="zh-CN" sz="900" dirty="0">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Lorem </a:t>
            </a:r>
            <a:r>
              <a:rPr lang="en-US" altLang="zh-CN" sz="900" dirty="0" err="1">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ipsum</a:t>
            </a:r>
            <a:r>
              <a:rPr lang="en-US" altLang="zh-CN" sz="900" dirty="0">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 dolor sit </a:t>
            </a:r>
            <a:r>
              <a:rPr lang="en-US" altLang="zh-CN" sz="900" dirty="0" err="1">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amet</a:t>
            </a:r>
            <a:r>
              <a:rPr lang="en-US" altLang="zh-CN" sz="900" dirty="0">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 </a:t>
            </a:r>
            <a:r>
              <a:rPr lang="en-US" altLang="zh-CN" sz="900" dirty="0" err="1">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consectetuer</a:t>
            </a:r>
            <a:r>
              <a:rPr lang="en-US" altLang="zh-CN" sz="900" dirty="0">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 </a:t>
            </a:r>
            <a:r>
              <a:rPr lang="en-US" altLang="zh-CN" sz="900" dirty="0" err="1">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adipiscing</a:t>
            </a:r>
            <a:r>
              <a:rPr lang="en-US" altLang="zh-CN" sz="900" dirty="0">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 </a:t>
            </a:r>
            <a:r>
              <a:rPr lang="en-US" altLang="zh-CN" sz="900" dirty="0" err="1">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elit</a:t>
            </a:r>
            <a:r>
              <a:rPr lang="en-US" altLang="zh-CN" sz="900" dirty="0">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 Maecenas </a:t>
            </a:r>
            <a:r>
              <a:rPr lang="en-US" altLang="zh-CN" sz="900" dirty="0" err="1">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porttitor</a:t>
            </a:r>
            <a:r>
              <a:rPr lang="en-US" altLang="zh-CN" sz="900" dirty="0">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 </a:t>
            </a:r>
            <a:r>
              <a:rPr lang="en-US" altLang="zh-CN" sz="900" dirty="0" err="1">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congue</a:t>
            </a:r>
            <a:r>
              <a:rPr lang="en-US" altLang="zh-CN" sz="900" dirty="0">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 </a:t>
            </a:r>
            <a:r>
              <a:rPr lang="en-US" altLang="zh-CN" sz="900" dirty="0" err="1">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massa</a:t>
            </a:r>
            <a:r>
              <a:rPr lang="en-US" altLang="zh-CN" sz="900" dirty="0">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 </a:t>
            </a:r>
            <a:r>
              <a:rPr lang="en-US" altLang="zh-CN" sz="900" dirty="0" err="1">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Fusce</a:t>
            </a:r>
            <a:r>
              <a:rPr lang="en-US" altLang="zh-CN" sz="900" dirty="0">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 </a:t>
            </a:r>
            <a:r>
              <a:rPr lang="en-US" altLang="zh-CN" sz="900" dirty="0" err="1">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posuere</a:t>
            </a:r>
            <a:r>
              <a:rPr lang="en-US" altLang="zh-CN" sz="900" dirty="0">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 </a:t>
            </a:r>
          </a:p>
        </p:txBody>
      </p:sp>
      <p:sp>
        <p:nvSpPr>
          <p:cNvPr id="76" name="Text Placeholder 5"/>
          <p:cNvSpPr txBox="1">
            <a:spLocks/>
          </p:cNvSpPr>
          <p:nvPr/>
        </p:nvSpPr>
        <p:spPr>
          <a:xfrm>
            <a:off x="8628250" y="4183197"/>
            <a:ext cx="2575969" cy="400593"/>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baseline="0">
                <a:solidFill>
                  <a:schemeClr val="bg1">
                    <a:lumMod val="50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lnSpc>
                <a:spcPct val="100000"/>
              </a:lnSpc>
              <a:spcBef>
                <a:spcPts val="0"/>
              </a:spcBef>
            </a:pPr>
            <a:r>
              <a:rPr lang="zh-CN" altLang="en-US" dirty="0">
                <a:solidFill>
                  <a:srgbClr val="254E8B"/>
                </a:solidFill>
                <a:latin typeface="微软雅黑"/>
                <a:ea typeface="微软雅黑"/>
              </a:rPr>
              <a:t>点击添加标题</a:t>
            </a:r>
          </a:p>
        </p:txBody>
      </p:sp>
      <p:sp>
        <p:nvSpPr>
          <p:cNvPr id="77" name="Text Placeholder 6"/>
          <p:cNvSpPr txBox="1">
            <a:spLocks/>
          </p:cNvSpPr>
          <p:nvPr/>
        </p:nvSpPr>
        <p:spPr>
          <a:xfrm>
            <a:off x="8643385" y="4540675"/>
            <a:ext cx="2560833" cy="513881"/>
          </a:xfrm>
          <a:prstGeom prst="rect">
            <a:avLst/>
          </a:prstGeom>
        </p:spPr>
        <p:txBody>
          <a:bodyPr vert="horz" lIns="0" tIns="45720" rIns="0" bIns="45720" rtlCol="0" anchor="ctr">
            <a:noAutofit/>
          </a:bodyPr>
          <a:lstStyle>
            <a:lvl1pPr marL="0" indent="0" algn="l" defTabSz="914400" rtl="0" eaLnBrk="1" latinLnBrk="0" hangingPunct="1">
              <a:lnSpc>
                <a:spcPts val="1300"/>
              </a:lnSpc>
              <a:spcBef>
                <a:spcPts val="1000"/>
              </a:spcBef>
              <a:buFont typeface="Arial" panose="020B0604020202020204" pitchFamily="34" charset="0"/>
              <a:buNone/>
              <a:defRPr sz="1000" b="0" kern="1200" baseline="0">
                <a:solidFill>
                  <a:schemeClr val="bg1">
                    <a:lumMod val="65000"/>
                  </a:schemeClr>
                </a:solidFill>
                <a:latin typeface="Source Sans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fontAlgn="base">
              <a:lnSpc>
                <a:spcPct val="110000"/>
              </a:lnSpc>
              <a:spcBef>
                <a:spcPct val="0"/>
              </a:spcBef>
              <a:spcAft>
                <a:spcPct val="0"/>
              </a:spcAft>
            </a:pPr>
            <a:r>
              <a:rPr lang="en-US" altLang="zh-CN" sz="900" dirty="0">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Lorem </a:t>
            </a:r>
            <a:r>
              <a:rPr lang="en-US" altLang="zh-CN" sz="900" dirty="0" err="1">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ipsum</a:t>
            </a:r>
            <a:r>
              <a:rPr lang="en-US" altLang="zh-CN" sz="900" dirty="0">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 dolor sit </a:t>
            </a:r>
            <a:r>
              <a:rPr lang="en-US" altLang="zh-CN" sz="900" dirty="0" err="1">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amet</a:t>
            </a:r>
            <a:r>
              <a:rPr lang="en-US" altLang="zh-CN" sz="900" dirty="0">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 </a:t>
            </a:r>
            <a:r>
              <a:rPr lang="en-US" altLang="zh-CN" sz="900" dirty="0" err="1">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consectetuer</a:t>
            </a:r>
            <a:r>
              <a:rPr lang="en-US" altLang="zh-CN" sz="900" dirty="0">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 </a:t>
            </a:r>
            <a:r>
              <a:rPr lang="en-US" altLang="zh-CN" sz="900" dirty="0" err="1">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adipiscing</a:t>
            </a:r>
            <a:r>
              <a:rPr lang="en-US" altLang="zh-CN" sz="900" dirty="0">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 </a:t>
            </a:r>
            <a:r>
              <a:rPr lang="en-US" altLang="zh-CN" sz="900" dirty="0" err="1">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elit</a:t>
            </a:r>
            <a:r>
              <a:rPr lang="en-US" altLang="zh-CN" sz="900" dirty="0">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 Maecenas </a:t>
            </a:r>
            <a:r>
              <a:rPr lang="en-US" altLang="zh-CN" sz="900" dirty="0" err="1">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porttitor</a:t>
            </a:r>
            <a:r>
              <a:rPr lang="en-US" altLang="zh-CN" sz="900" dirty="0">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 </a:t>
            </a:r>
            <a:r>
              <a:rPr lang="en-US" altLang="zh-CN" sz="900" dirty="0" err="1">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congue</a:t>
            </a:r>
            <a:r>
              <a:rPr lang="en-US" altLang="zh-CN" sz="900" dirty="0">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 </a:t>
            </a:r>
            <a:r>
              <a:rPr lang="en-US" altLang="zh-CN" sz="900" dirty="0" err="1">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massa</a:t>
            </a:r>
            <a:r>
              <a:rPr lang="en-US" altLang="zh-CN" sz="900" dirty="0">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 </a:t>
            </a:r>
            <a:r>
              <a:rPr lang="en-US" altLang="zh-CN" sz="900" dirty="0" err="1">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Fusce</a:t>
            </a:r>
            <a:r>
              <a:rPr lang="en-US" altLang="zh-CN" sz="900" dirty="0">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 </a:t>
            </a:r>
            <a:r>
              <a:rPr lang="en-US" altLang="zh-CN" sz="900" dirty="0" err="1">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posuere</a:t>
            </a:r>
            <a:r>
              <a:rPr lang="en-US" altLang="zh-CN" sz="900" dirty="0">
                <a:solidFill>
                  <a:schemeClr val="tx1"/>
                </a:solidFill>
                <a:latin typeface="Century Gothic" panose="020B0502020202020204" pitchFamily="34" charset="0"/>
                <a:ea typeface="Segoe UI" panose="020B0502040204020203" pitchFamily="34" charset="0"/>
                <a:cs typeface="Segoe UI" panose="020B0502040204020203" pitchFamily="34" charset="0"/>
                <a:sym typeface="Lato Regular" charset="0"/>
              </a:rPr>
              <a:t>, </a:t>
            </a:r>
          </a:p>
        </p:txBody>
      </p:sp>
      <p:sp>
        <p:nvSpPr>
          <p:cNvPr id="78" name="Shape 1231"/>
          <p:cNvSpPr/>
          <p:nvPr/>
        </p:nvSpPr>
        <p:spPr>
          <a:xfrm>
            <a:off x="4470951" y="2101853"/>
            <a:ext cx="3251199" cy="325119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95000"/>
            </a:schemeClr>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800">
              <a:solidFill>
                <a:prstClr val="white"/>
              </a:solidFill>
              <a:latin typeface="DIN-BoldItalic" pitchFamily="50" charset="0"/>
            </a:endParaRPr>
          </a:p>
        </p:txBody>
      </p:sp>
      <p:sp>
        <p:nvSpPr>
          <p:cNvPr id="79" name="Shape 1232"/>
          <p:cNvSpPr/>
          <p:nvPr/>
        </p:nvSpPr>
        <p:spPr>
          <a:xfrm>
            <a:off x="4750347" y="2381250"/>
            <a:ext cx="2692407" cy="269240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CAE43"/>
          </a:solidFill>
          <a:ln w="12700" cap="flat" cmpd="sng" algn="ctr">
            <a:noFill/>
            <a:prstDash val="solid"/>
            <a:miter lim="800000"/>
          </a:ln>
          <a:effectLst/>
        </p:spPr>
        <p:txBody>
          <a:bodyPr rtlCol="0" anchor="ctr"/>
          <a:lstStyle/>
          <a:p>
            <a:pPr algn="ctr"/>
            <a:endParaRPr>
              <a:solidFill>
                <a:sysClr val="window" lastClr="FFFFFF"/>
              </a:solidFill>
            </a:endParaRPr>
          </a:p>
        </p:txBody>
      </p:sp>
      <p:sp>
        <p:nvSpPr>
          <p:cNvPr id="80" name="矩形 79"/>
          <p:cNvSpPr/>
          <p:nvPr/>
        </p:nvSpPr>
        <p:spPr>
          <a:xfrm>
            <a:off x="5484184" y="3064060"/>
            <a:ext cx="1107996" cy="1200329"/>
          </a:xfrm>
          <a:prstGeom prst="rect">
            <a:avLst/>
          </a:prstGeom>
        </p:spPr>
        <p:txBody>
          <a:bodyPr wrap="none">
            <a:spAutoFit/>
          </a:bodyPr>
          <a:lstStyle/>
          <a:p>
            <a:r>
              <a:rPr lang="zh-CN" altLang="en-US" sz="3600" b="1" dirty="0" smtClean="0">
                <a:solidFill>
                  <a:prstClr val="white"/>
                </a:solidFill>
                <a:latin typeface="微软雅黑"/>
                <a:ea typeface="微软雅黑"/>
              </a:rPr>
              <a:t>添加</a:t>
            </a:r>
            <a:endParaRPr lang="en-US" altLang="zh-CN" sz="3600" b="1" dirty="0" smtClean="0">
              <a:solidFill>
                <a:prstClr val="white"/>
              </a:solidFill>
              <a:latin typeface="微软雅黑"/>
              <a:ea typeface="微软雅黑"/>
            </a:endParaRPr>
          </a:p>
          <a:p>
            <a:r>
              <a:rPr lang="zh-CN" altLang="en-US" sz="3600" b="1" dirty="0" smtClean="0">
                <a:solidFill>
                  <a:prstClr val="white"/>
                </a:solidFill>
                <a:latin typeface="微软雅黑"/>
                <a:ea typeface="微软雅黑"/>
              </a:rPr>
              <a:t>标题</a:t>
            </a:r>
            <a:endParaRPr lang="zh-CN" altLang="en-US" sz="3600" b="1" dirty="0">
              <a:solidFill>
                <a:prstClr val="white"/>
              </a:solidFill>
              <a:latin typeface="微软雅黑"/>
              <a:ea typeface="微软雅黑"/>
            </a:endParaRPr>
          </a:p>
        </p:txBody>
      </p:sp>
      <p:sp>
        <p:nvSpPr>
          <p:cNvPr id="81" name="Shape 4028"/>
          <p:cNvSpPr/>
          <p:nvPr/>
        </p:nvSpPr>
        <p:spPr>
          <a:xfrm>
            <a:off x="4054339" y="2988853"/>
            <a:ext cx="340973" cy="340973"/>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4727" y="7318"/>
                </a:moveTo>
                <a:lnTo>
                  <a:pt x="11782" y="6949"/>
                </a:lnTo>
                <a:lnTo>
                  <a:pt x="11782" y="4956"/>
                </a:lnTo>
                <a:lnTo>
                  <a:pt x="14727" y="5324"/>
                </a:lnTo>
                <a:cubicBezTo>
                  <a:pt x="14727" y="5324"/>
                  <a:pt x="14727" y="7318"/>
                  <a:pt x="14727" y="7318"/>
                </a:cubicBezTo>
                <a:close/>
                <a:moveTo>
                  <a:pt x="9327" y="16691"/>
                </a:moveTo>
                <a:lnTo>
                  <a:pt x="8345" y="16691"/>
                </a:lnTo>
                <a:cubicBezTo>
                  <a:pt x="7532" y="16691"/>
                  <a:pt x="6873" y="16031"/>
                  <a:pt x="6873" y="15218"/>
                </a:cubicBezTo>
                <a:cubicBezTo>
                  <a:pt x="6873" y="14405"/>
                  <a:pt x="7532" y="13745"/>
                  <a:pt x="8345" y="13745"/>
                </a:cubicBezTo>
                <a:lnTo>
                  <a:pt x="9327" y="13745"/>
                </a:lnTo>
                <a:cubicBezTo>
                  <a:pt x="10140" y="13745"/>
                  <a:pt x="10800" y="14405"/>
                  <a:pt x="10800" y="15218"/>
                </a:cubicBezTo>
                <a:cubicBezTo>
                  <a:pt x="10800" y="16031"/>
                  <a:pt x="10140" y="16691"/>
                  <a:pt x="9327" y="16691"/>
                </a:cubicBezTo>
                <a:moveTo>
                  <a:pt x="15218" y="4418"/>
                </a:moveTo>
                <a:cubicBezTo>
                  <a:pt x="15192" y="4418"/>
                  <a:pt x="15170" y="4430"/>
                  <a:pt x="15145" y="4434"/>
                </a:cubicBezTo>
                <a:lnTo>
                  <a:pt x="15143" y="4424"/>
                </a:lnTo>
                <a:lnTo>
                  <a:pt x="11483" y="3967"/>
                </a:lnTo>
                <a:cubicBezTo>
                  <a:pt x="11424" y="3942"/>
                  <a:pt x="11359" y="3927"/>
                  <a:pt x="11291" y="3927"/>
                </a:cubicBezTo>
                <a:cubicBezTo>
                  <a:pt x="11275" y="3927"/>
                  <a:pt x="11261" y="3935"/>
                  <a:pt x="11245" y="3937"/>
                </a:cubicBezTo>
                <a:lnTo>
                  <a:pt x="11216" y="3933"/>
                </a:lnTo>
                <a:lnTo>
                  <a:pt x="11218" y="3943"/>
                </a:lnTo>
                <a:cubicBezTo>
                  <a:pt x="10983" y="3979"/>
                  <a:pt x="10800" y="4174"/>
                  <a:pt x="10800" y="4418"/>
                </a:cubicBezTo>
                <a:lnTo>
                  <a:pt x="10800" y="13266"/>
                </a:lnTo>
                <a:cubicBezTo>
                  <a:pt x="10389" y="12955"/>
                  <a:pt x="9882" y="12764"/>
                  <a:pt x="9327" y="12764"/>
                </a:cubicBezTo>
                <a:lnTo>
                  <a:pt x="8345" y="12764"/>
                </a:lnTo>
                <a:cubicBezTo>
                  <a:pt x="6990" y="12764"/>
                  <a:pt x="5891" y="13862"/>
                  <a:pt x="5891" y="15218"/>
                </a:cubicBezTo>
                <a:cubicBezTo>
                  <a:pt x="5891" y="16574"/>
                  <a:pt x="6990" y="17673"/>
                  <a:pt x="8345" y="17673"/>
                </a:cubicBezTo>
                <a:lnTo>
                  <a:pt x="9327" y="17673"/>
                </a:lnTo>
                <a:cubicBezTo>
                  <a:pt x="10683" y="17673"/>
                  <a:pt x="11782" y="16574"/>
                  <a:pt x="11782" y="15218"/>
                </a:cubicBezTo>
                <a:lnTo>
                  <a:pt x="11782" y="7902"/>
                </a:lnTo>
                <a:lnTo>
                  <a:pt x="15026" y="8306"/>
                </a:lnTo>
                <a:cubicBezTo>
                  <a:pt x="15085" y="8332"/>
                  <a:pt x="15150" y="8345"/>
                  <a:pt x="15218" y="8345"/>
                </a:cubicBezTo>
                <a:cubicBezTo>
                  <a:pt x="15234" y="8345"/>
                  <a:pt x="15248" y="8338"/>
                  <a:pt x="15264" y="8337"/>
                </a:cubicBezTo>
                <a:lnTo>
                  <a:pt x="15293" y="8340"/>
                </a:lnTo>
                <a:lnTo>
                  <a:pt x="15292" y="8331"/>
                </a:lnTo>
                <a:cubicBezTo>
                  <a:pt x="15526" y="8294"/>
                  <a:pt x="15709" y="8100"/>
                  <a:pt x="15709" y="7855"/>
                </a:cubicBezTo>
                <a:lnTo>
                  <a:pt x="15709" y="4909"/>
                </a:lnTo>
                <a:cubicBezTo>
                  <a:pt x="15709" y="4638"/>
                  <a:pt x="15490" y="4418"/>
                  <a:pt x="15218" y="4418"/>
                </a:cubicBezTo>
              </a:path>
            </a:pathLst>
          </a:custGeom>
          <a:solidFill>
            <a:schemeClr val="bg1"/>
          </a:solidFill>
          <a:ln w="12700">
            <a:miter lim="400000"/>
          </a:ln>
        </p:spPr>
        <p:txBody>
          <a:bodyPr lIns="38100" tIns="38100" rIns="38100" bIns="38100" anchor="ctr"/>
          <a:lstStyle/>
          <a:p>
            <a:endParaRPr>
              <a:solidFill>
                <a:prstClr val="black"/>
              </a:solidFill>
            </a:endParaRPr>
          </a:p>
        </p:txBody>
      </p:sp>
      <p:sp>
        <p:nvSpPr>
          <p:cNvPr id="82" name="Shape 4088"/>
          <p:cNvSpPr/>
          <p:nvPr/>
        </p:nvSpPr>
        <p:spPr>
          <a:xfrm>
            <a:off x="7807204" y="2988841"/>
            <a:ext cx="340760" cy="340988"/>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89"/>
                  <a:pt x="11981" y="9818"/>
                </a:cubicBezTo>
                <a:cubicBezTo>
                  <a:pt x="11981" y="9546"/>
                  <a:pt x="11767" y="9327"/>
                  <a:pt x="11502" y="9327"/>
                </a:cubicBezTo>
                <a:cubicBezTo>
                  <a:pt x="11237" y="9327"/>
                  <a:pt x="11022" y="9546"/>
                  <a:pt x="11022" y="9818"/>
                </a:cubicBezTo>
                <a:cubicBezTo>
                  <a:pt x="11022" y="10089"/>
                  <a:pt x="11237" y="10309"/>
                  <a:pt x="11502" y="10309"/>
                </a:cubicBezTo>
                <a:moveTo>
                  <a:pt x="15818" y="4909"/>
                </a:moveTo>
                <a:cubicBezTo>
                  <a:pt x="16083" y="4909"/>
                  <a:pt x="16297" y="5128"/>
                  <a:pt x="16297" y="5400"/>
                </a:cubicBezTo>
                <a:cubicBezTo>
                  <a:pt x="16297" y="5671"/>
                  <a:pt x="16083" y="5891"/>
                  <a:pt x="15818" y="5891"/>
                </a:cubicBezTo>
                <a:cubicBezTo>
                  <a:pt x="15553" y="5891"/>
                  <a:pt x="15338" y="5671"/>
                  <a:pt x="15338" y="5400"/>
                </a:cubicBezTo>
                <a:cubicBezTo>
                  <a:pt x="15338" y="5128"/>
                  <a:pt x="15553" y="4909"/>
                  <a:pt x="15818" y="4909"/>
                </a:cubicBezTo>
                <a:moveTo>
                  <a:pt x="15818" y="6872"/>
                </a:moveTo>
                <a:cubicBezTo>
                  <a:pt x="16612" y="6872"/>
                  <a:pt x="17256" y="6213"/>
                  <a:pt x="17256" y="5400"/>
                </a:cubicBezTo>
                <a:cubicBezTo>
                  <a:pt x="17256" y="4587"/>
                  <a:pt x="16612" y="3927"/>
                  <a:pt x="15818" y="3927"/>
                </a:cubicBezTo>
                <a:cubicBezTo>
                  <a:pt x="15023" y="3927"/>
                  <a:pt x="14379" y="4587"/>
                  <a:pt x="14379" y="5400"/>
                </a:cubicBezTo>
                <a:cubicBezTo>
                  <a:pt x="14379" y="6213"/>
                  <a:pt x="15023" y="6872"/>
                  <a:pt x="15818" y="6872"/>
                </a:cubicBezTo>
                <a:moveTo>
                  <a:pt x="12941" y="11781"/>
                </a:moveTo>
                <a:cubicBezTo>
                  <a:pt x="13206" y="11781"/>
                  <a:pt x="13420" y="11562"/>
                  <a:pt x="13420" y="11290"/>
                </a:cubicBezTo>
                <a:cubicBezTo>
                  <a:pt x="13420" y="11019"/>
                  <a:pt x="13206" y="10800"/>
                  <a:pt x="12941" y="10800"/>
                </a:cubicBezTo>
                <a:cubicBezTo>
                  <a:pt x="12675" y="10800"/>
                  <a:pt x="12461" y="11019"/>
                  <a:pt x="12461" y="11290"/>
                </a:cubicBezTo>
                <a:cubicBezTo>
                  <a:pt x="12461" y="11562"/>
                  <a:pt x="12675" y="11781"/>
                  <a:pt x="12941" y="11781"/>
                </a:cubicBezTo>
                <a:moveTo>
                  <a:pt x="10063" y="7854"/>
                </a:moveTo>
                <a:cubicBezTo>
                  <a:pt x="9798" y="7854"/>
                  <a:pt x="9584" y="8074"/>
                  <a:pt x="9584" y="8345"/>
                </a:cubicBezTo>
                <a:cubicBezTo>
                  <a:pt x="9584" y="8616"/>
                  <a:pt x="9798" y="8836"/>
                  <a:pt x="10063" y="8836"/>
                </a:cubicBezTo>
                <a:cubicBezTo>
                  <a:pt x="10328" y="8836"/>
                  <a:pt x="10543" y="8616"/>
                  <a:pt x="10543" y="8345"/>
                </a:cubicBezTo>
                <a:cubicBezTo>
                  <a:pt x="10543" y="8074"/>
                  <a:pt x="10328" y="7854"/>
                  <a:pt x="10063" y="7854"/>
                </a:cubicBezTo>
                <a:moveTo>
                  <a:pt x="1718" y="19842"/>
                </a:moveTo>
                <a:lnTo>
                  <a:pt x="3451" y="15392"/>
                </a:lnTo>
                <a:cubicBezTo>
                  <a:pt x="3684" y="15833"/>
                  <a:pt x="3973" y="16253"/>
                  <a:pt x="4312" y="16641"/>
                </a:cubicBezTo>
                <a:cubicBezTo>
                  <a:pt x="4824" y="17230"/>
                  <a:pt x="5418" y="17710"/>
                  <a:pt x="6061" y="18068"/>
                </a:cubicBezTo>
                <a:cubicBezTo>
                  <a:pt x="6061" y="18068"/>
                  <a:pt x="1718" y="19842"/>
                  <a:pt x="1718" y="19842"/>
                </a:cubicBezTo>
                <a:close/>
                <a:moveTo>
                  <a:pt x="3717" y="12060"/>
                </a:moveTo>
                <a:lnTo>
                  <a:pt x="0" y="21600"/>
                </a:lnTo>
                <a:lnTo>
                  <a:pt x="9319" y="17795"/>
                </a:lnTo>
                <a:cubicBezTo>
                  <a:pt x="9153" y="17815"/>
                  <a:pt x="8987" y="17823"/>
                  <a:pt x="8822" y="17823"/>
                </a:cubicBezTo>
                <a:cubicBezTo>
                  <a:pt x="5971" y="17823"/>
                  <a:pt x="3389" y="15002"/>
                  <a:pt x="3717" y="12060"/>
                </a:cubicBezTo>
                <a:moveTo>
                  <a:pt x="16115" y="10657"/>
                </a:moveTo>
                <a:cubicBezTo>
                  <a:pt x="15925" y="10850"/>
                  <a:pt x="15627" y="11171"/>
                  <a:pt x="15280" y="11542"/>
                </a:cubicBezTo>
                <a:cubicBezTo>
                  <a:pt x="14662" y="12203"/>
                  <a:pt x="13712" y="13220"/>
                  <a:pt x="13147" y="13753"/>
                </a:cubicBezTo>
                <a:lnTo>
                  <a:pt x="7665" y="8141"/>
                </a:lnTo>
                <a:cubicBezTo>
                  <a:pt x="8185" y="7563"/>
                  <a:pt x="9179" y="6590"/>
                  <a:pt x="9825" y="5958"/>
                </a:cubicBezTo>
                <a:cubicBezTo>
                  <a:pt x="10188" y="5603"/>
                  <a:pt x="10500" y="5297"/>
                  <a:pt x="10690" y="5103"/>
                </a:cubicBezTo>
                <a:cubicBezTo>
                  <a:pt x="13284" y="2447"/>
                  <a:pt x="18271" y="993"/>
                  <a:pt x="20136" y="982"/>
                </a:cubicBezTo>
                <a:cubicBezTo>
                  <a:pt x="20132" y="2572"/>
                  <a:pt x="18824" y="7884"/>
                  <a:pt x="16115" y="10657"/>
                </a:cubicBezTo>
                <a:moveTo>
                  <a:pt x="12477" y="14563"/>
                </a:moveTo>
                <a:cubicBezTo>
                  <a:pt x="12127" y="15872"/>
                  <a:pt x="11665" y="17072"/>
                  <a:pt x="11154" y="18035"/>
                </a:cubicBezTo>
                <a:cubicBezTo>
                  <a:pt x="10943" y="17453"/>
                  <a:pt x="10642" y="16798"/>
                  <a:pt x="10214" y="16110"/>
                </a:cubicBezTo>
                <a:cubicBezTo>
                  <a:pt x="10035" y="15822"/>
                  <a:pt x="9728" y="15656"/>
                  <a:pt x="9405" y="15656"/>
                </a:cubicBezTo>
                <a:cubicBezTo>
                  <a:pt x="9329" y="15656"/>
                  <a:pt x="9252" y="15664"/>
                  <a:pt x="9176" y="15683"/>
                </a:cubicBezTo>
                <a:cubicBezTo>
                  <a:pt x="8990" y="15730"/>
                  <a:pt x="8799" y="15754"/>
                  <a:pt x="8610" y="15754"/>
                </a:cubicBezTo>
                <a:cubicBezTo>
                  <a:pt x="7905" y="15754"/>
                  <a:pt x="7217" y="15432"/>
                  <a:pt x="6621" y="14822"/>
                </a:cubicBezTo>
                <a:cubicBezTo>
                  <a:pt x="5861" y="14043"/>
                  <a:pt x="5561" y="13114"/>
                  <a:pt x="5779" y="12206"/>
                </a:cubicBezTo>
                <a:cubicBezTo>
                  <a:pt x="5877" y="11797"/>
                  <a:pt x="5709" y="11370"/>
                  <a:pt x="5363" y="11144"/>
                </a:cubicBezTo>
                <a:cubicBezTo>
                  <a:pt x="4690" y="10706"/>
                  <a:pt x="4050" y="10398"/>
                  <a:pt x="3482" y="10182"/>
                </a:cubicBezTo>
                <a:cubicBezTo>
                  <a:pt x="4423" y="9658"/>
                  <a:pt x="5594" y="9186"/>
                  <a:pt x="6874" y="8826"/>
                </a:cubicBezTo>
                <a:cubicBezTo>
                  <a:pt x="6900" y="8820"/>
                  <a:pt x="6921" y="8802"/>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8"/>
                </a:cubicBezTo>
                <a:cubicBezTo>
                  <a:pt x="9345" y="5092"/>
                  <a:pt x="7134" y="7174"/>
                  <a:pt x="6621" y="7880"/>
                </a:cubicBezTo>
                <a:cubicBezTo>
                  <a:pt x="4961" y="8345"/>
                  <a:pt x="2544" y="9277"/>
                  <a:pt x="1196" y="10657"/>
                </a:cubicBezTo>
                <a:cubicBezTo>
                  <a:pt x="1196" y="10657"/>
                  <a:pt x="2841" y="10663"/>
                  <a:pt x="4848" y="11972"/>
                </a:cubicBezTo>
                <a:cubicBezTo>
                  <a:pt x="4556" y="13190"/>
                  <a:pt x="4926" y="14474"/>
                  <a:pt x="5943" y="15516"/>
                </a:cubicBezTo>
                <a:cubicBezTo>
                  <a:pt x="6735" y="16327"/>
                  <a:pt x="7672" y="16736"/>
                  <a:pt x="8610" y="16736"/>
                </a:cubicBezTo>
                <a:cubicBezTo>
                  <a:pt x="8876" y="16736"/>
                  <a:pt x="9142" y="16704"/>
                  <a:pt x="9405" y="16637"/>
                </a:cubicBezTo>
                <a:cubicBezTo>
                  <a:pt x="10683" y="18692"/>
                  <a:pt x="10690" y="20376"/>
                  <a:pt x="10690" y="20376"/>
                </a:cubicBezTo>
                <a:cubicBezTo>
                  <a:pt x="12038" y="18996"/>
                  <a:pt x="12948" y="16521"/>
                  <a:pt x="13402" y="14822"/>
                </a:cubicBezTo>
                <a:cubicBezTo>
                  <a:pt x="14091" y="14296"/>
                  <a:pt x="16126" y="12033"/>
                  <a:pt x="16793" y="11351"/>
                </a:cubicBezTo>
                <a:cubicBezTo>
                  <a:pt x="20164" y="7900"/>
                  <a:pt x="21600" y="861"/>
                  <a:pt x="20922" y="167"/>
                </a:cubicBezTo>
              </a:path>
            </a:pathLst>
          </a:custGeom>
          <a:solidFill>
            <a:schemeClr val="bg1"/>
          </a:solidFill>
          <a:ln w="12700">
            <a:miter lim="400000"/>
          </a:ln>
        </p:spPr>
        <p:txBody>
          <a:bodyPr lIns="38100" tIns="38100" rIns="38100" bIns="38100" anchor="ctr"/>
          <a:lstStyle/>
          <a:p>
            <a:endParaRPr>
              <a:solidFill>
                <a:prstClr val="black"/>
              </a:solidFill>
            </a:endParaRPr>
          </a:p>
        </p:txBody>
      </p:sp>
      <p:sp>
        <p:nvSpPr>
          <p:cNvPr id="83" name="Shape 4073"/>
          <p:cNvSpPr/>
          <p:nvPr/>
        </p:nvSpPr>
        <p:spPr>
          <a:xfrm>
            <a:off x="4054344" y="4131066"/>
            <a:ext cx="340973" cy="340973"/>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8" y="20851"/>
                  <a:pt x="7364" y="20974"/>
                  <a:pt x="7364" y="21109"/>
                </a:cubicBezTo>
                <a:cubicBezTo>
                  <a:pt x="7364" y="21380"/>
                  <a:pt x="7584" y="21600"/>
                  <a:pt x="7855" y="21600"/>
                </a:cubicBezTo>
                <a:cubicBezTo>
                  <a:pt x="7990" y="21600"/>
                  <a:pt x="8112" y="21545"/>
                  <a:pt x="8202" y="21456"/>
                </a:cubicBezTo>
                <a:lnTo>
                  <a:pt x="10800" y="18858"/>
                </a:lnTo>
                <a:lnTo>
                  <a:pt x="13398" y="21456"/>
                </a:lnTo>
                <a:cubicBezTo>
                  <a:pt x="13488" y="21545"/>
                  <a:pt x="13610" y="21600"/>
                  <a:pt x="13745" y="21600"/>
                </a:cubicBezTo>
                <a:cubicBezTo>
                  <a:pt x="14016" y="21600"/>
                  <a:pt x="14236" y="21380"/>
                  <a:pt x="14236" y="21109"/>
                </a:cubicBezTo>
                <a:cubicBezTo>
                  <a:pt x="14236" y="20974"/>
                  <a:pt x="14182"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2273" y="12764"/>
                </a:moveTo>
                <a:lnTo>
                  <a:pt x="17182" y="12764"/>
                </a:lnTo>
                <a:cubicBezTo>
                  <a:pt x="17453" y="12764"/>
                  <a:pt x="17673" y="12544"/>
                  <a:pt x="17673" y="12273"/>
                </a:cubicBezTo>
                <a:cubicBezTo>
                  <a:pt x="17673" y="12002"/>
                  <a:pt x="17453" y="11782"/>
                  <a:pt x="17182" y="11782"/>
                </a:cubicBezTo>
                <a:lnTo>
                  <a:pt x="12273" y="11782"/>
                </a:lnTo>
                <a:cubicBezTo>
                  <a:pt x="12002" y="11782"/>
                  <a:pt x="11782" y="12002"/>
                  <a:pt x="11782" y="12273"/>
                </a:cubicBezTo>
                <a:cubicBezTo>
                  <a:pt x="11782" y="12544"/>
                  <a:pt x="12002" y="12764"/>
                  <a:pt x="12273" y="12764"/>
                </a:cubicBezTo>
                <a:moveTo>
                  <a:pt x="4909" y="6873"/>
                </a:moveTo>
                <a:lnTo>
                  <a:pt x="8836" y="6873"/>
                </a:lnTo>
                <a:lnTo>
                  <a:pt x="8836" y="11782"/>
                </a:lnTo>
                <a:lnTo>
                  <a:pt x="4909" y="11782"/>
                </a:lnTo>
                <a:cubicBezTo>
                  <a:pt x="4909" y="11782"/>
                  <a:pt x="4909" y="6873"/>
                  <a:pt x="4909" y="6873"/>
                </a:cubicBezTo>
                <a:close/>
                <a:moveTo>
                  <a:pt x="4909" y="12764"/>
                </a:moveTo>
                <a:lnTo>
                  <a:pt x="8836" y="12764"/>
                </a:lnTo>
                <a:cubicBezTo>
                  <a:pt x="9378" y="12764"/>
                  <a:pt x="9818" y="12325"/>
                  <a:pt x="9818" y="11782"/>
                </a:cubicBezTo>
                <a:lnTo>
                  <a:pt x="9818" y="6873"/>
                </a:lnTo>
                <a:cubicBezTo>
                  <a:pt x="9818" y="6331"/>
                  <a:pt x="9378" y="5891"/>
                  <a:pt x="8836" y="5891"/>
                </a:cubicBezTo>
                <a:lnTo>
                  <a:pt x="4909" y="5891"/>
                </a:lnTo>
                <a:cubicBezTo>
                  <a:pt x="4367" y="5891"/>
                  <a:pt x="3927" y="6331"/>
                  <a:pt x="3927" y="6873"/>
                </a:cubicBezTo>
                <a:lnTo>
                  <a:pt x="3927" y="11782"/>
                </a:lnTo>
                <a:cubicBezTo>
                  <a:pt x="3927" y="12325"/>
                  <a:pt x="4367" y="12764"/>
                  <a:pt x="4909" y="12764"/>
                </a:cubicBezTo>
                <a:moveTo>
                  <a:pt x="12273" y="10800"/>
                </a:moveTo>
                <a:lnTo>
                  <a:pt x="14236" y="10800"/>
                </a:lnTo>
                <a:cubicBezTo>
                  <a:pt x="14507" y="10800"/>
                  <a:pt x="14727" y="10580"/>
                  <a:pt x="14727" y="10309"/>
                </a:cubicBezTo>
                <a:cubicBezTo>
                  <a:pt x="14727" y="10039"/>
                  <a:pt x="14507" y="9818"/>
                  <a:pt x="14236" y="9818"/>
                </a:cubicBezTo>
                <a:lnTo>
                  <a:pt x="12273" y="9818"/>
                </a:lnTo>
                <a:cubicBezTo>
                  <a:pt x="12002" y="9818"/>
                  <a:pt x="11782" y="10039"/>
                  <a:pt x="11782" y="10309"/>
                </a:cubicBezTo>
                <a:cubicBezTo>
                  <a:pt x="11782" y="10580"/>
                  <a:pt x="12002" y="10800"/>
                  <a:pt x="12273" y="10800"/>
                </a:cubicBezTo>
                <a:moveTo>
                  <a:pt x="12273" y="6873"/>
                </a:moveTo>
                <a:lnTo>
                  <a:pt x="15218" y="6873"/>
                </a:lnTo>
                <a:cubicBezTo>
                  <a:pt x="15489" y="6873"/>
                  <a:pt x="15709" y="6653"/>
                  <a:pt x="15709" y="6382"/>
                </a:cubicBezTo>
                <a:cubicBezTo>
                  <a:pt x="15709" y="6111"/>
                  <a:pt x="15489" y="5891"/>
                  <a:pt x="15218" y="5891"/>
                </a:cubicBezTo>
                <a:lnTo>
                  <a:pt x="12273" y="5891"/>
                </a:lnTo>
                <a:cubicBezTo>
                  <a:pt x="12002" y="5891"/>
                  <a:pt x="11782" y="6111"/>
                  <a:pt x="11782" y="6382"/>
                </a:cubicBezTo>
                <a:cubicBezTo>
                  <a:pt x="11782" y="6653"/>
                  <a:pt x="12002" y="6873"/>
                  <a:pt x="12273" y="6873"/>
                </a:cubicBezTo>
                <a:moveTo>
                  <a:pt x="12273" y="8836"/>
                </a:moveTo>
                <a:lnTo>
                  <a:pt x="17182" y="8836"/>
                </a:lnTo>
                <a:cubicBezTo>
                  <a:pt x="17453" y="8836"/>
                  <a:pt x="17673" y="8617"/>
                  <a:pt x="17673" y="8345"/>
                </a:cubicBezTo>
                <a:cubicBezTo>
                  <a:pt x="17673" y="8075"/>
                  <a:pt x="17453" y="7855"/>
                  <a:pt x="17182" y="7855"/>
                </a:cubicBezTo>
                <a:lnTo>
                  <a:pt x="12273" y="7855"/>
                </a:lnTo>
                <a:cubicBezTo>
                  <a:pt x="12002" y="7855"/>
                  <a:pt x="11782" y="8075"/>
                  <a:pt x="11782" y="8345"/>
                </a:cubicBezTo>
                <a:cubicBezTo>
                  <a:pt x="11782" y="8617"/>
                  <a:pt x="12002" y="8836"/>
                  <a:pt x="12273" y="8836"/>
                </a:cubicBezTo>
              </a:path>
            </a:pathLst>
          </a:custGeom>
          <a:solidFill>
            <a:schemeClr val="bg1"/>
          </a:solidFill>
          <a:ln w="12700">
            <a:miter lim="400000"/>
          </a:ln>
        </p:spPr>
        <p:txBody>
          <a:bodyPr lIns="38100" tIns="38100" rIns="38100" bIns="38100" anchor="ctr"/>
          <a:lstStyle/>
          <a:p>
            <a:endParaRPr>
              <a:solidFill>
                <a:prstClr val="black"/>
              </a:solidFill>
            </a:endParaRPr>
          </a:p>
        </p:txBody>
      </p:sp>
      <p:sp>
        <p:nvSpPr>
          <p:cNvPr id="84" name="Shape 4035"/>
          <p:cNvSpPr/>
          <p:nvPr/>
        </p:nvSpPr>
        <p:spPr>
          <a:xfrm>
            <a:off x="7800040" y="4177552"/>
            <a:ext cx="340973" cy="247980"/>
          </a:xfrm>
          <a:custGeom>
            <a:avLst/>
            <a:gdLst/>
            <a:ahLst/>
            <a:cxnLst>
              <a:cxn ang="0">
                <a:pos x="wd2" y="hd2"/>
              </a:cxn>
              <a:cxn ang="5400000">
                <a:pos x="wd2" y="hd2"/>
              </a:cxn>
              <a:cxn ang="10800000">
                <a:pos x="wd2" y="hd2"/>
              </a:cxn>
              <a:cxn ang="16200000">
                <a:pos x="wd2" y="hd2"/>
              </a:cxn>
            </a:cxnLst>
            <a:rect l="0" t="0" r="r" b="b"/>
            <a:pathLst>
              <a:path w="21600" h="21600" extrusionOk="0">
                <a:moveTo>
                  <a:pt x="10309" y="9450"/>
                </a:moveTo>
                <a:lnTo>
                  <a:pt x="9140" y="9450"/>
                </a:lnTo>
                <a:lnTo>
                  <a:pt x="8293" y="7123"/>
                </a:lnTo>
                <a:lnTo>
                  <a:pt x="8289" y="7127"/>
                </a:lnTo>
                <a:cubicBezTo>
                  <a:pt x="8208" y="6906"/>
                  <a:pt x="8046" y="6750"/>
                  <a:pt x="7855" y="6750"/>
                </a:cubicBezTo>
                <a:cubicBezTo>
                  <a:pt x="7663" y="6750"/>
                  <a:pt x="7501" y="6906"/>
                  <a:pt x="7420" y="7127"/>
                </a:cubicBezTo>
                <a:lnTo>
                  <a:pt x="7415" y="7123"/>
                </a:lnTo>
                <a:lnTo>
                  <a:pt x="6569" y="9450"/>
                </a:lnTo>
                <a:lnTo>
                  <a:pt x="5400" y="9450"/>
                </a:lnTo>
                <a:cubicBezTo>
                  <a:pt x="5129" y="9450"/>
                  <a:pt x="4909" y="9752"/>
                  <a:pt x="4909" y="10125"/>
                </a:cubicBezTo>
                <a:cubicBezTo>
                  <a:pt x="4909" y="10571"/>
                  <a:pt x="5128" y="10687"/>
                  <a:pt x="5128" y="10687"/>
                </a:cubicBezTo>
                <a:lnTo>
                  <a:pt x="6405" y="11857"/>
                </a:lnTo>
                <a:lnTo>
                  <a:pt x="5914" y="14014"/>
                </a:lnTo>
                <a:cubicBezTo>
                  <a:pt x="5905" y="14067"/>
                  <a:pt x="5891" y="14118"/>
                  <a:pt x="5891" y="14175"/>
                </a:cubicBezTo>
                <a:cubicBezTo>
                  <a:pt x="5891" y="14548"/>
                  <a:pt x="6110" y="14850"/>
                  <a:pt x="6382" y="14850"/>
                </a:cubicBezTo>
                <a:cubicBezTo>
                  <a:pt x="6483" y="14850"/>
                  <a:pt x="6574" y="14801"/>
                  <a:pt x="6650" y="14727"/>
                </a:cubicBezTo>
                <a:lnTo>
                  <a:pt x="7855" y="13637"/>
                </a:lnTo>
                <a:lnTo>
                  <a:pt x="9055" y="14737"/>
                </a:lnTo>
                <a:cubicBezTo>
                  <a:pt x="9055" y="14737"/>
                  <a:pt x="9127" y="14850"/>
                  <a:pt x="9327" y="14850"/>
                </a:cubicBezTo>
                <a:cubicBezTo>
                  <a:pt x="9599" y="14850"/>
                  <a:pt x="9818" y="14548"/>
                  <a:pt x="9818" y="14175"/>
                </a:cubicBezTo>
                <a:cubicBezTo>
                  <a:pt x="9818" y="14117"/>
                  <a:pt x="9798" y="14070"/>
                  <a:pt x="9787" y="14017"/>
                </a:cubicBezTo>
                <a:lnTo>
                  <a:pt x="9304" y="11857"/>
                </a:lnTo>
                <a:lnTo>
                  <a:pt x="10581" y="10687"/>
                </a:lnTo>
                <a:cubicBezTo>
                  <a:pt x="10581" y="10687"/>
                  <a:pt x="10800" y="10571"/>
                  <a:pt x="10800" y="10125"/>
                </a:cubicBezTo>
                <a:cubicBezTo>
                  <a:pt x="10800" y="9752"/>
                  <a:pt x="10580" y="9450"/>
                  <a:pt x="10309" y="9450"/>
                </a:cubicBezTo>
                <a:moveTo>
                  <a:pt x="13255" y="11475"/>
                </a:moveTo>
                <a:lnTo>
                  <a:pt x="15218" y="11475"/>
                </a:lnTo>
                <a:cubicBezTo>
                  <a:pt x="15490" y="11475"/>
                  <a:pt x="15709" y="11173"/>
                  <a:pt x="15709" y="10800"/>
                </a:cubicBezTo>
                <a:cubicBezTo>
                  <a:pt x="15709" y="10427"/>
                  <a:pt x="15490" y="10125"/>
                  <a:pt x="15218" y="10125"/>
                </a:cubicBezTo>
                <a:lnTo>
                  <a:pt x="13255" y="10125"/>
                </a:lnTo>
                <a:cubicBezTo>
                  <a:pt x="12983" y="10125"/>
                  <a:pt x="12764" y="10427"/>
                  <a:pt x="12764" y="10800"/>
                </a:cubicBezTo>
                <a:cubicBezTo>
                  <a:pt x="12764" y="11173"/>
                  <a:pt x="12983" y="11475"/>
                  <a:pt x="13255" y="11475"/>
                </a:cubicBezTo>
                <a:moveTo>
                  <a:pt x="16200" y="12150"/>
                </a:moveTo>
                <a:lnTo>
                  <a:pt x="13255" y="12150"/>
                </a:lnTo>
                <a:cubicBezTo>
                  <a:pt x="12983" y="12150"/>
                  <a:pt x="12764" y="12452"/>
                  <a:pt x="12764" y="12825"/>
                </a:cubicBezTo>
                <a:cubicBezTo>
                  <a:pt x="12764" y="13198"/>
                  <a:pt x="12983" y="13500"/>
                  <a:pt x="13255" y="13500"/>
                </a:cubicBezTo>
                <a:lnTo>
                  <a:pt x="16200" y="13500"/>
                </a:lnTo>
                <a:cubicBezTo>
                  <a:pt x="16471" y="13500"/>
                  <a:pt x="16691" y="13198"/>
                  <a:pt x="16691" y="12825"/>
                </a:cubicBezTo>
                <a:cubicBezTo>
                  <a:pt x="16691" y="12452"/>
                  <a:pt x="16471" y="12150"/>
                  <a:pt x="16200" y="12150"/>
                </a:cubicBezTo>
                <a:moveTo>
                  <a:pt x="20618" y="14768"/>
                </a:moveTo>
                <a:lnTo>
                  <a:pt x="20618" y="17550"/>
                </a:lnTo>
                <a:lnTo>
                  <a:pt x="982" y="17550"/>
                </a:lnTo>
                <a:lnTo>
                  <a:pt x="982" y="14768"/>
                </a:lnTo>
                <a:cubicBezTo>
                  <a:pt x="2102" y="14394"/>
                  <a:pt x="2945" y="12759"/>
                  <a:pt x="2945" y="10800"/>
                </a:cubicBezTo>
                <a:cubicBezTo>
                  <a:pt x="2945" y="8841"/>
                  <a:pt x="2102" y="7207"/>
                  <a:pt x="982" y="6832"/>
                </a:cubicBezTo>
                <a:lnTo>
                  <a:pt x="982" y="4050"/>
                </a:lnTo>
                <a:lnTo>
                  <a:pt x="20618" y="4050"/>
                </a:lnTo>
                <a:lnTo>
                  <a:pt x="20618" y="6832"/>
                </a:lnTo>
                <a:cubicBezTo>
                  <a:pt x="19498" y="7207"/>
                  <a:pt x="18655" y="8841"/>
                  <a:pt x="18655" y="10800"/>
                </a:cubicBezTo>
                <a:cubicBezTo>
                  <a:pt x="18655" y="12759"/>
                  <a:pt x="19498" y="14394"/>
                  <a:pt x="20618" y="14768"/>
                </a:cubicBezTo>
                <a:moveTo>
                  <a:pt x="20618" y="20250"/>
                </a:moveTo>
                <a:lnTo>
                  <a:pt x="18655" y="20250"/>
                </a:lnTo>
                <a:lnTo>
                  <a:pt x="18655" y="18900"/>
                </a:lnTo>
                <a:lnTo>
                  <a:pt x="20618" y="18900"/>
                </a:lnTo>
                <a:cubicBezTo>
                  <a:pt x="20618" y="18900"/>
                  <a:pt x="20618" y="20250"/>
                  <a:pt x="20618" y="20250"/>
                </a:cubicBezTo>
                <a:close/>
                <a:moveTo>
                  <a:pt x="17673" y="20250"/>
                </a:moveTo>
                <a:lnTo>
                  <a:pt x="982" y="20250"/>
                </a:lnTo>
                <a:lnTo>
                  <a:pt x="982" y="18900"/>
                </a:lnTo>
                <a:lnTo>
                  <a:pt x="17673" y="18900"/>
                </a:lnTo>
                <a:cubicBezTo>
                  <a:pt x="17673" y="18900"/>
                  <a:pt x="17673" y="20250"/>
                  <a:pt x="17673" y="20250"/>
                </a:cubicBezTo>
                <a:close/>
                <a:moveTo>
                  <a:pt x="982" y="1350"/>
                </a:moveTo>
                <a:lnTo>
                  <a:pt x="17673" y="1350"/>
                </a:lnTo>
                <a:lnTo>
                  <a:pt x="17673" y="2700"/>
                </a:lnTo>
                <a:lnTo>
                  <a:pt x="982" y="2700"/>
                </a:lnTo>
                <a:cubicBezTo>
                  <a:pt x="982" y="2700"/>
                  <a:pt x="982" y="1350"/>
                  <a:pt x="982" y="1350"/>
                </a:cubicBezTo>
                <a:close/>
                <a:moveTo>
                  <a:pt x="18655" y="1350"/>
                </a:moveTo>
                <a:lnTo>
                  <a:pt x="20618" y="1350"/>
                </a:lnTo>
                <a:lnTo>
                  <a:pt x="20618" y="2700"/>
                </a:lnTo>
                <a:lnTo>
                  <a:pt x="18655" y="2700"/>
                </a:lnTo>
                <a:cubicBezTo>
                  <a:pt x="18655" y="2700"/>
                  <a:pt x="18655" y="1350"/>
                  <a:pt x="18655" y="1350"/>
                </a:cubicBezTo>
                <a:close/>
                <a:moveTo>
                  <a:pt x="21109" y="8100"/>
                </a:moveTo>
                <a:cubicBezTo>
                  <a:pt x="21380" y="8100"/>
                  <a:pt x="21600" y="7798"/>
                  <a:pt x="21600" y="7425"/>
                </a:cubicBezTo>
                <a:lnTo>
                  <a:pt x="21600" y="1350"/>
                </a:lnTo>
                <a:cubicBezTo>
                  <a:pt x="21600" y="605"/>
                  <a:pt x="21160" y="0"/>
                  <a:pt x="20618" y="0"/>
                </a:cubicBezTo>
                <a:lnTo>
                  <a:pt x="982" y="0"/>
                </a:lnTo>
                <a:cubicBezTo>
                  <a:pt x="439" y="0"/>
                  <a:pt x="0" y="605"/>
                  <a:pt x="0" y="1350"/>
                </a:cubicBezTo>
                <a:lnTo>
                  <a:pt x="0" y="7425"/>
                </a:lnTo>
                <a:cubicBezTo>
                  <a:pt x="0" y="7798"/>
                  <a:pt x="220" y="8100"/>
                  <a:pt x="491" y="8100"/>
                </a:cubicBezTo>
                <a:cubicBezTo>
                  <a:pt x="1304" y="8100"/>
                  <a:pt x="1964" y="9309"/>
                  <a:pt x="1964" y="10800"/>
                </a:cubicBezTo>
                <a:cubicBezTo>
                  <a:pt x="1964" y="12291"/>
                  <a:pt x="1304" y="13500"/>
                  <a:pt x="491" y="13500"/>
                </a:cubicBezTo>
                <a:cubicBezTo>
                  <a:pt x="220" y="13500"/>
                  <a:pt x="0" y="13802"/>
                  <a:pt x="0" y="14175"/>
                </a:cubicBezTo>
                <a:lnTo>
                  <a:pt x="0" y="20250"/>
                </a:lnTo>
                <a:cubicBezTo>
                  <a:pt x="0" y="20995"/>
                  <a:pt x="439" y="21600"/>
                  <a:pt x="982" y="21600"/>
                </a:cubicBezTo>
                <a:lnTo>
                  <a:pt x="20618" y="21600"/>
                </a:lnTo>
                <a:cubicBezTo>
                  <a:pt x="21160" y="21600"/>
                  <a:pt x="21600" y="20995"/>
                  <a:pt x="21600" y="20250"/>
                </a:cubicBezTo>
                <a:lnTo>
                  <a:pt x="21600" y="14175"/>
                </a:lnTo>
                <a:cubicBezTo>
                  <a:pt x="21600" y="13802"/>
                  <a:pt x="21380" y="13500"/>
                  <a:pt x="21109" y="13500"/>
                </a:cubicBezTo>
                <a:cubicBezTo>
                  <a:pt x="20296" y="13500"/>
                  <a:pt x="19636" y="12291"/>
                  <a:pt x="19636" y="10800"/>
                </a:cubicBezTo>
                <a:cubicBezTo>
                  <a:pt x="19636" y="9309"/>
                  <a:pt x="20296" y="8100"/>
                  <a:pt x="21109" y="8100"/>
                </a:cubicBezTo>
                <a:moveTo>
                  <a:pt x="16200" y="8100"/>
                </a:moveTo>
                <a:lnTo>
                  <a:pt x="13255" y="8100"/>
                </a:lnTo>
                <a:cubicBezTo>
                  <a:pt x="12983" y="8100"/>
                  <a:pt x="12764" y="8402"/>
                  <a:pt x="12764" y="8775"/>
                </a:cubicBezTo>
                <a:cubicBezTo>
                  <a:pt x="12764" y="9148"/>
                  <a:pt x="12983" y="9450"/>
                  <a:pt x="13255" y="9450"/>
                </a:cubicBezTo>
                <a:lnTo>
                  <a:pt x="16200" y="9450"/>
                </a:lnTo>
                <a:cubicBezTo>
                  <a:pt x="16471" y="9450"/>
                  <a:pt x="16691" y="9148"/>
                  <a:pt x="16691" y="8775"/>
                </a:cubicBezTo>
                <a:cubicBezTo>
                  <a:pt x="16691" y="8402"/>
                  <a:pt x="16471" y="8100"/>
                  <a:pt x="16200" y="8100"/>
                </a:cubicBezTo>
              </a:path>
            </a:pathLst>
          </a:custGeom>
          <a:solidFill>
            <a:schemeClr val="bg1"/>
          </a:solidFill>
          <a:ln w="12700">
            <a:miter lim="400000"/>
          </a:ln>
        </p:spPr>
        <p:txBody>
          <a:bodyPr lIns="38100" tIns="38100" rIns="38100" bIns="38100" anchor="ctr"/>
          <a:lstStyle/>
          <a:p>
            <a:endParaRPr>
              <a:solidFill>
                <a:prstClr val="black"/>
              </a:solidFill>
            </a:endParaRPr>
          </a:p>
        </p:txBody>
      </p:sp>
      <p:sp>
        <p:nvSpPr>
          <p:cNvPr id="36" name="矩形 35"/>
          <p:cNvSpPr/>
          <p:nvPr/>
        </p:nvSpPr>
        <p:spPr>
          <a:xfrm>
            <a:off x="1" y="508000"/>
            <a:ext cx="182563" cy="508000"/>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37" name="文本框 4"/>
          <p:cNvSpPr txBox="1">
            <a:spLocks noChangeArrowheads="1"/>
          </p:cNvSpPr>
          <p:nvPr/>
        </p:nvSpPr>
        <p:spPr bwMode="auto">
          <a:xfrm>
            <a:off x="295275" y="561975"/>
            <a:ext cx="26812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b="1">
                <a:latin typeface="微软雅黑" panose="020B0503020204020204" pitchFamily="34" charset="-122"/>
                <a:ea typeface="微软雅黑" panose="020B0503020204020204" pitchFamily="34" charset="-122"/>
              </a:rPr>
              <a:t>单击此处输入标题</a:t>
            </a:r>
          </a:p>
        </p:txBody>
      </p:sp>
    </p:spTree>
    <p:extLst>
      <p:ext uri="{BB962C8B-B14F-4D97-AF65-F5344CB8AC3E}">
        <p14:creationId xmlns:p14="http://schemas.microsoft.com/office/powerpoint/2010/main" val="8747655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p:cTn id="7" dur="500" decel="50000" fill="hold">
                                          <p:stCondLst>
                                            <p:cond delay="0"/>
                                          </p:stCondLst>
                                        </p:cTn>
                                        <p:tgtEl>
                                          <p:spTgt spid="6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2"/>
                                        </p:tgtEl>
                                        <p:attrNameLst>
                                          <p:attrName>ppt_w</p:attrName>
                                        </p:attrNameLst>
                                      </p:cBhvr>
                                      <p:tavLst>
                                        <p:tav tm="0">
                                          <p:val>
                                            <p:strVal val="#ppt_w*.05"/>
                                          </p:val>
                                        </p:tav>
                                        <p:tav tm="100000">
                                          <p:val>
                                            <p:strVal val="#ppt_w"/>
                                          </p:val>
                                        </p:tav>
                                      </p:tavLst>
                                    </p:anim>
                                    <p:anim calcmode="lin" valueType="num">
                                      <p:cBhvr>
                                        <p:cTn id="10" dur="1000" fill="hold"/>
                                        <p:tgtEl>
                                          <p:spTgt spid="6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2"/>
                                        </p:tgtEl>
                                      </p:cBhvr>
                                    </p:animEffect>
                                  </p:childTnLst>
                                </p:cTn>
                              </p:par>
                            </p:childTnLst>
                          </p:cTn>
                        </p:par>
                        <p:par>
                          <p:cTn id="15" fill="hold">
                            <p:stCondLst>
                              <p:cond delay="1000"/>
                            </p:stCondLst>
                            <p:childTnLst>
                              <p:par>
                                <p:cTn id="16" presetID="25" presetClass="entr" presetSubtype="0" fill="hold" grpId="0" nodeType="afterEffect">
                                  <p:stCondLst>
                                    <p:cond delay="0"/>
                                  </p:stCondLst>
                                  <p:childTnLst>
                                    <p:set>
                                      <p:cBhvr>
                                        <p:cTn id="17" dur="1" fill="hold">
                                          <p:stCondLst>
                                            <p:cond delay="0"/>
                                          </p:stCondLst>
                                        </p:cTn>
                                        <p:tgtEl>
                                          <p:spTgt spid="63"/>
                                        </p:tgtEl>
                                        <p:attrNameLst>
                                          <p:attrName>style.visibility</p:attrName>
                                        </p:attrNameLst>
                                      </p:cBhvr>
                                      <p:to>
                                        <p:strVal val="visible"/>
                                      </p:to>
                                    </p:set>
                                    <p:anim calcmode="lin" valueType="num">
                                      <p:cBhvr>
                                        <p:cTn id="18" dur="500" decel="50000" fill="hold">
                                          <p:stCondLst>
                                            <p:cond delay="0"/>
                                          </p:stCondLst>
                                        </p:cTn>
                                        <p:tgtEl>
                                          <p:spTgt spid="63"/>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63"/>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63"/>
                                        </p:tgtEl>
                                        <p:attrNameLst>
                                          <p:attrName>ppt_w</p:attrName>
                                        </p:attrNameLst>
                                      </p:cBhvr>
                                      <p:tavLst>
                                        <p:tav tm="0">
                                          <p:val>
                                            <p:strVal val="#ppt_w*.05"/>
                                          </p:val>
                                        </p:tav>
                                        <p:tav tm="100000">
                                          <p:val>
                                            <p:strVal val="#ppt_w"/>
                                          </p:val>
                                        </p:tav>
                                      </p:tavLst>
                                    </p:anim>
                                    <p:anim calcmode="lin" valueType="num">
                                      <p:cBhvr>
                                        <p:cTn id="21" dur="1000" fill="hold"/>
                                        <p:tgtEl>
                                          <p:spTgt spid="63"/>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63"/>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63"/>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63"/>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63"/>
                                        </p:tgtEl>
                                      </p:cBhvr>
                                    </p:animEffect>
                                  </p:childTnLst>
                                </p:cTn>
                              </p:par>
                            </p:childTnLst>
                          </p:cTn>
                        </p:par>
                        <p:par>
                          <p:cTn id="26" fill="hold">
                            <p:stCondLst>
                              <p:cond delay="2000"/>
                            </p:stCondLst>
                            <p:childTnLst>
                              <p:par>
                                <p:cTn id="27" presetID="25" presetClass="entr" presetSubtype="0" fill="hold" grpId="0" nodeType="afterEffect">
                                  <p:stCondLst>
                                    <p:cond delay="0"/>
                                  </p:stCondLst>
                                  <p:childTnLst>
                                    <p:set>
                                      <p:cBhvr>
                                        <p:cTn id="28" dur="1" fill="hold">
                                          <p:stCondLst>
                                            <p:cond delay="0"/>
                                          </p:stCondLst>
                                        </p:cTn>
                                        <p:tgtEl>
                                          <p:spTgt spid="64"/>
                                        </p:tgtEl>
                                        <p:attrNameLst>
                                          <p:attrName>style.visibility</p:attrName>
                                        </p:attrNameLst>
                                      </p:cBhvr>
                                      <p:to>
                                        <p:strVal val="visible"/>
                                      </p:to>
                                    </p:set>
                                    <p:anim calcmode="lin" valueType="num">
                                      <p:cBhvr>
                                        <p:cTn id="29" dur="500" decel="50000" fill="hold">
                                          <p:stCondLst>
                                            <p:cond delay="0"/>
                                          </p:stCondLst>
                                        </p:cTn>
                                        <p:tgtEl>
                                          <p:spTgt spid="64"/>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64"/>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64"/>
                                        </p:tgtEl>
                                        <p:attrNameLst>
                                          <p:attrName>ppt_w</p:attrName>
                                        </p:attrNameLst>
                                      </p:cBhvr>
                                      <p:tavLst>
                                        <p:tav tm="0">
                                          <p:val>
                                            <p:strVal val="#ppt_w*.05"/>
                                          </p:val>
                                        </p:tav>
                                        <p:tav tm="100000">
                                          <p:val>
                                            <p:strVal val="#ppt_w"/>
                                          </p:val>
                                        </p:tav>
                                      </p:tavLst>
                                    </p:anim>
                                    <p:anim calcmode="lin" valueType="num">
                                      <p:cBhvr>
                                        <p:cTn id="32" dur="1000" fill="hold"/>
                                        <p:tgtEl>
                                          <p:spTgt spid="64"/>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64"/>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64"/>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64"/>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64"/>
                                        </p:tgtEl>
                                      </p:cBhvr>
                                    </p:animEffect>
                                  </p:childTnLst>
                                </p:cTn>
                              </p:par>
                            </p:childTnLst>
                          </p:cTn>
                        </p:par>
                        <p:par>
                          <p:cTn id="37" fill="hold">
                            <p:stCondLst>
                              <p:cond delay="3000"/>
                            </p:stCondLst>
                            <p:childTnLst>
                              <p:par>
                                <p:cTn id="38" presetID="25" presetClass="entr" presetSubtype="0" fill="hold" grpId="0" nodeType="afterEffect">
                                  <p:stCondLst>
                                    <p:cond delay="0"/>
                                  </p:stCondLst>
                                  <p:childTnLst>
                                    <p:set>
                                      <p:cBhvr>
                                        <p:cTn id="39" dur="1" fill="hold">
                                          <p:stCondLst>
                                            <p:cond delay="0"/>
                                          </p:stCondLst>
                                        </p:cTn>
                                        <p:tgtEl>
                                          <p:spTgt spid="65"/>
                                        </p:tgtEl>
                                        <p:attrNameLst>
                                          <p:attrName>style.visibility</p:attrName>
                                        </p:attrNameLst>
                                      </p:cBhvr>
                                      <p:to>
                                        <p:strVal val="visible"/>
                                      </p:to>
                                    </p:set>
                                    <p:anim calcmode="lin" valueType="num">
                                      <p:cBhvr>
                                        <p:cTn id="40" dur="500" decel="50000" fill="hold">
                                          <p:stCondLst>
                                            <p:cond delay="0"/>
                                          </p:stCondLst>
                                        </p:cTn>
                                        <p:tgtEl>
                                          <p:spTgt spid="65"/>
                                        </p:tgtEl>
                                        <p:attrNameLst>
                                          <p:attrName>style.rotation</p:attrName>
                                        </p:attrNameLst>
                                      </p:cBhvr>
                                      <p:tavLst>
                                        <p:tav tm="0">
                                          <p:val>
                                            <p:fltVal val="-90"/>
                                          </p:val>
                                        </p:tav>
                                        <p:tav tm="100000">
                                          <p:val>
                                            <p:fltVal val="0"/>
                                          </p:val>
                                        </p:tav>
                                      </p:tavLst>
                                    </p:anim>
                                    <p:anim calcmode="lin" valueType="num">
                                      <p:cBhvr>
                                        <p:cTn id="41" dur="500" decel="50000" fill="hold">
                                          <p:stCondLst>
                                            <p:cond delay="0"/>
                                          </p:stCondLst>
                                        </p:cTn>
                                        <p:tgtEl>
                                          <p:spTgt spid="65"/>
                                        </p:tgtEl>
                                        <p:attrNameLst>
                                          <p:attrName>ppt_w</p:attrName>
                                        </p:attrNameLst>
                                      </p:cBhvr>
                                      <p:tavLst>
                                        <p:tav tm="0">
                                          <p:val>
                                            <p:strVal val="#ppt_w"/>
                                          </p:val>
                                        </p:tav>
                                        <p:tav tm="100000">
                                          <p:val>
                                            <p:strVal val="#ppt_w*.05"/>
                                          </p:val>
                                        </p:tav>
                                      </p:tavLst>
                                    </p:anim>
                                    <p:anim calcmode="lin" valueType="num">
                                      <p:cBhvr>
                                        <p:cTn id="42" dur="500" accel="50000" fill="hold">
                                          <p:stCondLst>
                                            <p:cond delay="500"/>
                                          </p:stCondLst>
                                        </p:cTn>
                                        <p:tgtEl>
                                          <p:spTgt spid="65"/>
                                        </p:tgtEl>
                                        <p:attrNameLst>
                                          <p:attrName>ppt_w</p:attrName>
                                        </p:attrNameLst>
                                      </p:cBhvr>
                                      <p:tavLst>
                                        <p:tav tm="0">
                                          <p:val>
                                            <p:strVal val="#ppt_w*.05"/>
                                          </p:val>
                                        </p:tav>
                                        <p:tav tm="100000">
                                          <p:val>
                                            <p:strVal val="#ppt_w"/>
                                          </p:val>
                                        </p:tav>
                                      </p:tavLst>
                                    </p:anim>
                                    <p:anim calcmode="lin" valueType="num">
                                      <p:cBhvr>
                                        <p:cTn id="43" dur="1000" fill="hold"/>
                                        <p:tgtEl>
                                          <p:spTgt spid="65"/>
                                        </p:tgtEl>
                                        <p:attrNameLst>
                                          <p:attrName>ppt_h</p:attrName>
                                        </p:attrNameLst>
                                      </p:cBhvr>
                                      <p:tavLst>
                                        <p:tav tm="0">
                                          <p:val>
                                            <p:strVal val="#ppt_h"/>
                                          </p:val>
                                        </p:tav>
                                        <p:tav tm="100000">
                                          <p:val>
                                            <p:strVal val="#ppt_h"/>
                                          </p:val>
                                        </p:tav>
                                      </p:tavLst>
                                    </p:anim>
                                    <p:anim calcmode="lin" valueType="num">
                                      <p:cBhvr>
                                        <p:cTn id="44" dur="500" decel="50000" fill="hold">
                                          <p:stCondLst>
                                            <p:cond delay="0"/>
                                          </p:stCondLst>
                                        </p:cTn>
                                        <p:tgtEl>
                                          <p:spTgt spid="65"/>
                                        </p:tgtEl>
                                        <p:attrNameLst>
                                          <p:attrName>ppt_x</p:attrName>
                                        </p:attrNameLst>
                                      </p:cBhvr>
                                      <p:tavLst>
                                        <p:tav tm="0">
                                          <p:val>
                                            <p:strVal val="#ppt_x+.4"/>
                                          </p:val>
                                        </p:tav>
                                        <p:tav tm="100000">
                                          <p:val>
                                            <p:strVal val="#ppt_x"/>
                                          </p:val>
                                        </p:tav>
                                      </p:tavLst>
                                    </p:anim>
                                    <p:anim calcmode="lin" valueType="num">
                                      <p:cBhvr>
                                        <p:cTn id="45" dur="500" decel="50000" fill="hold">
                                          <p:stCondLst>
                                            <p:cond delay="0"/>
                                          </p:stCondLst>
                                        </p:cTn>
                                        <p:tgtEl>
                                          <p:spTgt spid="65"/>
                                        </p:tgtEl>
                                        <p:attrNameLst>
                                          <p:attrName>ppt_y</p:attrName>
                                        </p:attrNameLst>
                                      </p:cBhvr>
                                      <p:tavLst>
                                        <p:tav tm="0">
                                          <p:val>
                                            <p:strVal val="#ppt_y-.2"/>
                                          </p:val>
                                        </p:tav>
                                        <p:tav tm="100000">
                                          <p:val>
                                            <p:strVal val="#ppt_y+.1"/>
                                          </p:val>
                                        </p:tav>
                                      </p:tavLst>
                                    </p:anim>
                                    <p:anim calcmode="lin" valueType="num">
                                      <p:cBhvr>
                                        <p:cTn id="46" dur="500" accel="50000" fill="hold">
                                          <p:stCondLst>
                                            <p:cond delay="500"/>
                                          </p:stCondLst>
                                        </p:cTn>
                                        <p:tgtEl>
                                          <p:spTgt spid="65"/>
                                        </p:tgtEl>
                                        <p:attrNameLst>
                                          <p:attrName>ppt_y</p:attrName>
                                        </p:attrNameLst>
                                      </p:cBhvr>
                                      <p:tavLst>
                                        <p:tav tm="0">
                                          <p:val>
                                            <p:strVal val="#ppt_y+.1"/>
                                          </p:val>
                                        </p:tav>
                                        <p:tav tm="100000">
                                          <p:val>
                                            <p:strVal val="#ppt_y"/>
                                          </p:val>
                                        </p:tav>
                                      </p:tavLst>
                                    </p:anim>
                                    <p:animEffect transition="in" filter="fade">
                                      <p:cBhvr>
                                        <p:cTn id="47" dur="1000" decel="50000">
                                          <p:stCondLst>
                                            <p:cond delay="0"/>
                                          </p:stCondLst>
                                        </p:cTn>
                                        <p:tgtEl>
                                          <p:spTgt spid="65"/>
                                        </p:tgtEl>
                                      </p:cBhvr>
                                    </p:animEffect>
                                  </p:childTnLst>
                                </p:cTn>
                              </p:par>
                            </p:childTnLst>
                          </p:cTn>
                        </p:par>
                        <p:par>
                          <p:cTn id="48" fill="hold">
                            <p:stCondLst>
                              <p:cond delay="4000"/>
                            </p:stCondLst>
                            <p:childTnLst>
                              <p:par>
                                <p:cTn id="49" presetID="25" presetClass="entr" presetSubtype="0" fill="hold" grpId="0" nodeType="afterEffect">
                                  <p:stCondLst>
                                    <p:cond delay="0"/>
                                  </p:stCondLst>
                                  <p:childTnLst>
                                    <p:set>
                                      <p:cBhvr>
                                        <p:cTn id="50" dur="1" fill="hold">
                                          <p:stCondLst>
                                            <p:cond delay="0"/>
                                          </p:stCondLst>
                                        </p:cTn>
                                        <p:tgtEl>
                                          <p:spTgt spid="66"/>
                                        </p:tgtEl>
                                        <p:attrNameLst>
                                          <p:attrName>style.visibility</p:attrName>
                                        </p:attrNameLst>
                                      </p:cBhvr>
                                      <p:to>
                                        <p:strVal val="visible"/>
                                      </p:to>
                                    </p:set>
                                    <p:anim calcmode="lin" valueType="num">
                                      <p:cBhvr>
                                        <p:cTn id="51" dur="500" decel="50000" fill="hold">
                                          <p:stCondLst>
                                            <p:cond delay="0"/>
                                          </p:stCondLst>
                                        </p:cTn>
                                        <p:tgtEl>
                                          <p:spTgt spid="66"/>
                                        </p:tgtEl>
                                        <p:attrNameLst>
                                          <p:attrName>style.rotation</p:attrName>
                                        </p:attrNameLst>
                                      </p:cBhvr>
                                      <p:tavLst>
                                        <p:tav tm="0">
                                          <p:val>
                                            <p:fltVal val="-90"/>
                                          </p:val>
                                        </p:tav>
                                        <p:tav tm="100000">
                                          <p:val>
                                            <p:fltVal val="0"/>
                                          </p:val>
                                        </p:tav>
                                      </p:tavLst>
                                    </p:anim>
                                    <p:anim calcmode="lin" valueType="num">
                                      <p:cBhvr>
                                        <p:cTn id="52" dur="500" decel="50000" fill="hold">
                                          <p:stCondLst>
                                            <p:cond delay="0"/>
                                          </p:stCondLst>
                                        </p:cTn>
                                        <p:tgtEl>
                                          <p:spTgt spid="66"/>
                                        </p:tgtEl>
                                        <p:attrNameLst>
                                          <p:attrName>ppt_w</p:attrName>
                                        </p:attrNameLst>
                                      </p:cBhvr>
                                      <p:tavLst>
                                        <p:tav tm="0">
                                          <p:val>
                                            <p:strVal val="#ppt_w"/>
                                          </p:val>
                                        </p:tav>
                                        <p:tav tm="100000">
                                          <p:val>
                                            <p:strVal val="#ppt_w*.05"/>
                                          </p:val>
                                        </p:tav>
                                      </p:tavLst>
                                    </p:anim>
                                    <p:anim calcmode="lin" valueType="num">
                                      <p:cBhvr>
                                        <p:cTn id="53" dur="500" accel="50000" fill="hold">
                                          <p:stCondLst>
                                            <p:cond delay="500"/>
                                          </p:stCondLst>
                                        </p:cTn>
                                        <p:tgtEl>
                                          <p:spTgt spid="66"/>
                                        </p:tgtEl>
                                        <p:attrNameLst>
                                          <p:attrName>ppt_w</p:attrName>
                                        </p:attrNameLst>
                                      </p:cBhvr>
                                      <p:tavLst>
                                        <p:tav tm="0">
                                          <p:val>
                                            <p:strVal val="#ppt_w*.05"/>
                                          </p:val>
                                        </p:tav>
                                        <p:tav tm="100000">
                                          <p:val>
                                            <p:strVal val="#ppt_w"/>
                                          </p:val>
                                        </p:tav>
                                      </p:tavLst>
                                    </p:anim>
                                    <p:anim calcmode="lin" valueType="num">
                                      <p:cBhvr>
                                        <p:cTn id="54" dur="1000" fill="hold"/>
                                        <p:tgtEl>
                                          <p:spTgt spid="66"/>
                                        </p:tgtEl>
                                        <p:attrNameLst>
                                          <p:attrName>ppt_h</p:attrName>
                                        </p:attrNameLst>
                                      </p:cBhvr>
                                      <p:tavLst>
                                        <p:tav tm="0">
                                          <p:val>
                                            <p:strVal val="#ppt_h"/>
                                          </p:val>
                                        </p:tav>
                                        <p:tav tm="100000">
                                          <p:val>
                                            <p:strVal val="#ppt_h"/>
                                          </p:val>
                                        </p:tav>
                                      </p:tavLst>
                                    </p:anim>
                                    <p:anim calcmode="lin" valueType="num">
                                      <p:cBhvr>
                                        <p:cTn id="55" dur="500" decel="50000" fill="hold">
                                          <p:stCondLst>
                                            <p:cond delay="0"/>
                                          </p:stCondLst>
                                        </p:cTn>
                                        <p:tgtEl>
                                          <p:spTgt spid="66"/>
                                        </p:tgtEl>
                                        <p:attrNameLst>
                                          <p:attrName>ppt_x</p:attrName>
                                        </p:attrNameLst>
                                      </p:cBhvr>
                                      <p:tavLst>
                                        <p:tav tm="0">
                                          <p:val>
                                            <p:strVal val="#ppt_x+.4"/>
                                          </p:val>
                                        </p:tav>
                                        <p:tav tm="100000">
                                          <p:val>
                                            <p:strVal val="#ppt_x"/>
                                          </p:val>
                                        </p:tav>
                                      </p:tavLst>
                                    </p:anim>
                                    <p:anim calcmode="lin" valueType="num">
                                      <p:cBhvr>
                                        <p:cTn id="56" dur="500" decel="50000" fill="hold">
                                          <p:stCondLst>
                                            <p:cond delay="0"/>
                                          </p:stCondLst>
                                        </p:cTn>
                                        <p:tgtEl>
                                          <p:spTgt spid="66"/>
                                        </p:tgtEl>
                                        <p:attrNameLst>
                                          <p:attrName>ppt_y</p:attrName>
                                        </p:attrNameLst>
                                      </p:cBhvr>
                                      <p:tavLst>
                                        <p:tav tm="0">
                                          <p:val>
                                            <p:strVal val="#ppt_y-.2"/>
                                          </p:val>
                                        </p:tav>
                                        <p:tav tm="100000">
                                          <p:val>
                                            <p:strVal val="#ppt_y+.1"/>
                                          </p:val>
                                        </p:tav>
                                      </p:tavLst>
                                    </p:anim>
                                    <p:anim calcmode="lin" valueType="num">
                                      <p:cBhvr>
                                        <p:cTn id="57" dur="500" accel="50000" fill="hold">
                                          <p:stCondLst>
                                            <p:cond delay="500"/>
                                          </p:stCondLst>
                                        </p:cTn>
                                        <p:tgtEl>
                                          <p:spTgt spid="66"/>
                                        </p:tgtEl>
                                        <p:attrNameLst>
                                          <p:attrName>ppt_y</p:attrName>
                                        </p:attrNameLst>
                                      </p:cBhvr>
                                      <p:tavLst>
                                        <p:tav tm="0">
                                          <p:val>
                                            <p:strVal val="#ppt_y+.1"/>
                                          </p:val>
                                        </p:tav>
                                        <p:tav tm="100000">
                                          <p:val>
                                            <p:strVal val="#ppt_y"/>
                                          </p:val>
                                        </p:tav>
                                      </p:tavLst>
                                    </p:anim>
                                    <p:animEffect transition="in" filter="fade">
                                      <p:cBhvr>
                                        <p:cTn id="58" dur="1000" decel="50000">
                                          <p:stCondLst>
                                            <p:cond delay="0"/>
                                          </p:stCondLst>
                                        </p:cTn>
                                        <p:tgtEl>
                                          <p:spTgt spid="66"/>
                                        </p:tgtEl>
                                      </p:cBhvr>
                                    </p:animEffect>
                                  </p:childTnLst>
                                </p:cTn>
                              </p:par>
                            </p:childTnLst>
                          </p:cTn>
                        </p:par>
                        <p:par>
                          <p:cTn id="59" fill="hold">
                            <p:stCondLst>
                              <p:cond delay="5000"/>
                            </p:stCondLst>
                            <p:childTnLst>
                              <p:par>
                                <p:cTn id="60" presetID="25" presetClass="entr" presetSubtype="0" fill="hold" grpId="0" nodeType="afterEffect">
                                  <p:stCondLst>
                                    <p:cond delay="0"/>
                                  </p:stCondLst>
                                  <p:childTnLst>
                                    <p:set>
                                      <p:cBhvr>
                                        <p:cTn id="61" dur="1" fill="hold">
                                          <p:stCondLst>
                                            <p:cond delay="0"/>
                                          </p:stCondLst>
                                        </p:cTn>
                                        <p:tgtEl>
                                          <p:spTgt spid="67"/>
                                        </p:tgtEl>
                                        <p:attrNameLst>
                                          <p:attrName>style.visibility</p:attrName>
                                        </p:attrNameLst>
                                      </p:cBhvr>
                                      <p:to>
                                        <p:strVal val="visible"/>
                                      </p:to>
                                    </p:set>
                                    <p:anim calcmode="lin" valueType="num">
                                      <p:cBhvr>
                                        <p:cTn id="62" dur="500" decel="50000" fill="hold">
                                          <p:stCondLst>
                                            <p:cond delay="0"/>
                                          </p:stCondLst>
                                        </p:cTn>
                                        <p:tgtEl>
                                          <p:spTgt spid="67"/>
                                        </p:tgtEl>
                                        <p:attrNameLst>
                                          <p:attrName>style.rotation</p:attrName>
                                        </p:attrNameLst>
                                      </p:cBhvr>
                                      <p:tavLst>
                                        <p:tav tm="0">
                                          <p:val>
                                            <p:fltVal val="-90"/>
                                          </p:val>
                                        </p:tav>
                                        <p:tav tm="100000">
                                          <p:val>
                                            <p:fltVal val="0"/>
                                          </p:val>
                                        </p:tav>
                                      </p:tavLst>
                                    </p:anim>
                                    <p:anim calcmode="lin" valueType="num">
                                      <p:cBhvr>
                                        <p:cTn id="63" dur="500" decel="50000" fill="hold">
                                          <p:stCondLst>
                                            <p:cond delay="0"/>
                                          </p:stCondLst>
                                        </p:cTn>
                                        <p:tgtEl>
                                          <p:spTgt spid="67"/>
                                        </p:tgtEl>
                                        <p:attrNameLst>
                                          <p:attrName>ppt_w</p:attrName>
                                        </p:attrNameLst>
                                      </p:cBhvr>
                                      <p:tavLst>
                                        <p:tav tm="0">
                                          <p:val>
                                            <p:strVal val="#ppt_w"/>
                                          </p:val>
                                        </p:tav>
                                        <p:tav tm="100000">
                                          <p:val>
                                            <p:strVal val="#ppt_w*.05"/>
                                          </p:val>
                                        </p:tav>
                                      </p:tavLst>
                                    </p:anim>
                                    <p:anim calcmode="lin" valueType="num">
                                      <p:cBhvr>
                                        <p:cTn id="64" dur="500" accel="50000" fill="hold">
                                          <p:stCondLst>
                                            <p:cond delay="500"/>
                                          </p:stCondLst>
                                        </p:cTn>
                                        <p:tgtEl>
                                          <p:spTgt spid="67"/>
                                        </p:tgtEl>
                                        <p:attrNameLst>
                                          <p:attrName>ppt_w</p:attrName>
                                        </p:attrNameLst>
                                      </p:cBhvr>
                                      <p:tavLst>
                                        <p:tav tm="0">
                                          <p:val>
                                            <p:strVal val="#ppt_w*.05"/>
                                          </p:val>
                                        </p:tav>
                                        <p:tav tm="100000">
                                          <p:val>
                                            <p:strVal val="#ppt_w"/>
                                          </p:val>
                                        </p:tav>
                                      </p:tavLst>
                                    </p:anim>
                                    <p:anim calcmode="lin" valueType="num">
                                      <p:cBhvr>
                                        <p:cTn id="65" dur="1000" fill="hold"/>
                                        <p:tgtEl>
                                          <p:spTgt spid="67"/>
                                        </p:tgtEl>
                                        <p:attrNameLst>
                                          <p:attrName>ppt_h</p:attrName>
                                        </p:attrNameLst>
                                      </p:cBhvr>
                                      <p:tavLst>
                                        <p:tav tm="0">
                                          <p:val>
                                            <p:strVal val="#ppt_h"/>
                                          </p:val>
                                        </p:tav>
                                        <p:tav tm="100000">
                                          <p:val>
                                            <p:strVal val="#ppt_h"/>
                                          </p:val>
                                        </p:tav>
                                      </p:tavLst>
                                    </p:anim>
                                    <p:anim calcmode="lin" valueType="num">
                                      <p:cBhvr>
                                        <p:cTn id="66" dur="500" decel="50000" fill="hold">
                                          <p:stCondLst>
                                            <p:cond delay="0"/>
                                          </p:stCondLst>
                                        </p:cTn>
                                        <p:tgtEl>
                                          <p:spTgt spid="67"/>
                                        </p:tgtEl>
                                        <p:attrNameLst>
                                          <p:attrName>ppt_x</p:attrName>
                                        </p:attrNameLst>
                                      </p:cBhvr>
                                      <p:tavLst>
                                        <p:tav tm="0">
                                          <p:val>
                                            <p:strVal val="#ppt_x+.4"/>
                                          </p:val>
                                        </p:tav>
                                        <p:tav tm="100000">
                                          <p:val>
                                            <p:strVal val="#ppt_x"/>
                                          </p:val>
                                        </p:tav>
                                      </p:tavLst>
                                    </p:anim>
                                    <p:anim calcmode="lin" valueType="num">
                                      <p:cBhvr>
                                        <p:cTn id="67" dur="500" decel="50000" fill="hold">
                                          <p:stCondLst>
                                            <p:cond delay="0"/>
                                          </p:stCondLst>
                                        </p:cTn>
                                        <p:tgtEl>
                                          <p:spTgt spid="67"/>
                                        </p:tgtEl>
                                        <p:attrNameLst>
                                          <p:attrName>ppt_y</p:attrName>
                                        </p:attrNameLst>
                                      </p:cBhvr>
                                      <p:tavLst>
                                        <p:tav tm="0">
                                          <p:val>
                                            <p:strVal val="#ppt_y-.2"/>
                                          </p:val>
                                        </p:tav>
                                        <p:tav tm="100000">
                                          <p:val>
                                            <p:strVal val="#ppt_y+.1"/>
                                          </p:val>
                                        </p:tav>
                                      </p:tavLst>
                                    </p:anim>
                                    <p:anim calcmode="lin" valueType="num">
                                      <p:cBhvr>
                                        <p:cTn id="68" dur="500" accel="50000" fill="hold">
                                          <p:stCondLst>
                                            <p:cond delay="500"/>
                                          </p:stCondLst>
                                        </p:cTn>
                                        <p:tgtEl>
                                          <p:spTgt spid="67"/>
                                        </p:tgtEl>
                                        <p:attrNameLst>
                                          <p:attrName>ppt_y</p:attrName>
                                        </p:attrNameLst>
                                      </p:cBhvr>
                                      <p:tavLst>
                                        <p:tav tm="0">
                                          <p:val>
                                            <p:strVal val="#ppt_y+.1"/>
                                          </p:val>
                                        </p:tav>
                                        <p:tav tm="100000">
                                          <p:val>
                                            <p:strVal val="#ppt_y"/>
                                          </p:val>
                                        </p:tav>
                                      </p:tavLst>
                                    </p:anim>
                                    <p:animEffect transition="in" filter="fade">
                                      <p:cBhvr>
                                        <p:cTn id="69" dur="1000" decel="50000">
                                          <p:stCondLst>
                                            <p:cond delay="0"/>
                                          </p:stCondLst>
                                        </p:cTn>
                                        <p:tgtEl>
                                          <p:spTgt spid="67"/>
                                        </p:tgtEl>
                                      </p:cBhvr>
                                    </p:animEffect>
                                  </p:childTnLst>
                                </p:cTn>
                              </p:par>
                            </p:childTnLst>
                          </p:cTn>
                        </p:par>
                        <p:par>
                          <p:cTn id="70" fill="hold">
                            <p:stCondLst>
                              <p:cond delay="6000"/>
                            </p:stCondLst>
                            <p:childTnLst>
                              <p:par>
                                <p:cTn id="71" presetID="25" presetClass="entr" presetSubtype="0" fill="hold" grpId="0" nodeType="afterEffect">
                                  <p:stCondLst>
                                    <p:cond delay="0"/>
                                  </p:stCondLst>
                                  <p:childTnLst>
                                    <p:set>
                                      <p:cBhvr>
                                        <p:cTn id="72" dur="1" fill="hold">
                                          <p:stCondLst>
                                            <p:cond delay="0"/>
                                          </p:stCondLst>
                                        </p:cTn>
                                        <p:tgtEl>
                                          <p:spTgt spid="68"/>
                                        </p:tgtEl>
                                        <p:attrNameLst>
                                          <p:attrName>style.visibility</p:attrName>
                                        </p:attrNameLst>
                                      </p:cBhvr>
                                      <p:to>
                                        <p:strVal val="visible"/>
                                      </p:to>
                                    </p:set>
                                    <p:anim calcmode="lin" valueType="num">
                                      <p:cBhvr>
                                        <p:cTn id="73" dur="500" decel="50000" fill="hold">
                                          <p:stCondLst>
                                            <p:cond delay="0"/>
                                          </p:stCondLst>
                                        </p:cTn>
                                        <p:tgtEl>
                                          <p:spTgt spid="68"/>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68"/>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68"/>
                                        </p:tgtEl>
                                        <p:attrNameLst>
                                          <p:attrName>ppt_w</p:attrName>
                                        </p:attrNameLst>
                                      </p:cBhvr>
                                      <p:tavLst>
                                        <p:tav tm="0">
                                          <p:val>
                                            <p:strVal val="#ppt_w*.05"/>
                                          </p:val>
                                        </p:tav>
                                        <p:tav tm="100000">
                                          <p:val>
                                            <p:strVal val="#ppt_w"/>
                                          </p:val>
                                        </p:tav>
                                      </p:tavLst>
                                    </p:anim>
                                    <p:anim calcmode="lin" valueType="num">
                                      <p:cBhvr>
                                        <p:cTn id="76" dur="1000" fill="hold"/>
                                        <p:tgtEl>
                                          <p:spTgt spid="68"/>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68"/>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68"/>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68"/>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68"/>
                                        </p:tgtEl>
                                      </p:cBhvr>
                                    </p:animEffect>
                                  </p:childTnLst>
                                </p:cTn>
                              </p:par>
                            </p:childTnLst>
                          </p:cTn>
                        </p:par>
                        <p:par>
                          <p:cTn id="81" fill="hold">
                            <p:stCondLst>
                              <p:cond delay="7000"/>
                            </p:stCondLst>
                            <p:childTnLst>
                              <p:par>
                                <p:cTn id="82" presetID="25" presetClass="entr" presetSubtype="0" fill="hold" grpId="0" nodeType="afterEffect">
                                  <p:stCondLst>
                                    <p:cond delay="0"/>
                                  </p:stCondLst>
                                  <p:childTnLst>
                                    <p:set>
                                      <p:cBhvr>
                                        <p:cTn id="83" dur="1" fill="hold">
                                          <p:stCondLst>
                                            <p:cond delay="0"/>
                                          </p:stCondLst>
                                        </p:cTn>
                                        <p:tgtEl>
                                          <p:spTgt spid="69"/>
                                        </p:tgtEl>
                                        <p:attrNameLst>
                                          <p:attrName>style.visibility</p:attrName>
                                        </p:attrNameLst>
                                      </p:cBhvr>
                                      <p:to>
                                        <p:strVal val="visible"/>
                                      </p:to>
                                    </p:set>
                                    <p:anim calcmode="lin" valueType="num">
                                      <p:cBhvr>
                                        <p:cTn id="84" dur="500" decel="50000" fill="hold">
                                          <p:stCondLst>
                                            <p:cond delay="0"/>
                                          </p:stCondLst>
                                        </p:cTn>
                                        <p:tgtEl>
                                          <p:spTgt spid="69"/>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69"/>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69"/>
                                        </p:tgtEl>
                                        <p:attrNameLst>
                                          <p:attrName>ppt_w</p:attrName>
                                        </p:attrNameLst>
                                      </p:cBhvr>
                                      <p:tavLst>
                                        <p:tav tm="0">
                                          <p:val>
                                            <p:strVal val="#ppt_w*.05"/>
                                          </p:val>
                                        </p:tav>
                                        <p:tav tm="100000">
                                          <p:val>
                                            <p:strVal val="#ppt_w"/>
                                          </p:val>
                                        </p:tav>
                                      </p:tavLst>
                                    </p:anim>
                                    <p:anim calcmode="lin" valueType="num">
                                      <p:cBhvr>
                                        <p:cTn id="87" dur="1000" fill="hold"/>
                                        <p:tgtEl>
                                          <p:spTgt spid="69"/>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69"/>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69"/>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69"/>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69"/>
                                        </p:tgtEl>
                                      </p:cBhvr>
                                    </p:animEffect>
                                  </p:childTnLst>
                                </p:cTn>
                              </p:par>
                            </p:childTnLst>
                          </p:cTn>
                        </p:par>
                        <p:par>
                          <p:cTn id="92" fill="hold">
                            <p:stCondLst>
                              <p:cond delay="8000"/>
                            </p:stCondLst>
                            <p:childTnLst>
                              <p:par>
                                <p:cTn id="93" presetID="25" presetClass="entr" presetSubtype="0" fill="hold" grpId="0" nodeType="afterEffect">
                                  <p:stCondLst>
                                    <p:cond delay="0"/>
                                  </p:stCondLst>
                                  <p:childTnLst>
                                    <p:set>
                                      <p:cBhvr>
                                        <p:cTn id="94" dur="1" fill="hold">
                                          <p:stCondLst>
                                            <p:cond delay="0"/>
                                          </p:stCondLst>
                                        </p:cTn>
                                        <p:tgtEl>
                                          <p:spTgt spid="70"/>
                                        </p:tgtEl>
                                        <p:attrNameLst>
                                          <p:attrName>style.visibility</p:attrName>
                                        </p:attrNameLst>
                                      </p:cBhvr>
                                      <p:to>
                                        <p:strVal val="visible"/>
                                      </p:to>
                                    </p:set>
                                    <p:anim calcmode="lin" valueType="num">
                                      <p:cBhvr>
                                        <p:cTn id="95" dur="500" decel="50000" fill="hold">
                                          <p:stCondLst>
                                            <p:cond delay="0"/>
                                          </p:stCondLst>
                                        </p:cTn>
                                        <p:tgtEl>
                                          <p:spTgt spid="70"/>
                                        </p:tgtEl>
                                        <p:attrNameLst>
                                          <p:attrName>style.rotation</p:attrName>
                                        </p:attrNameLst>
                                      </p:cBhvr>
                                      <p:tavLst>
                                        <p:tav tm="0">
                                          <p:val>
                                            <p:fltVal val="-90"/>
                                          </p:val>
                                        </p:tav>
                                        <p:tav tm="100000">
                                          <p:val>
                                            <p:fltVal val="0"/>
                                          </p:val>
                                        </p:tav>
                                      </p:tavLst>
                                    </p:anim>
                                    <p:anim calcmode="lin" valueType="num">
                                      <p:cBhvr>
                                        <p:cTn id="96" dur="500" decel="50000" fill="hold">
                                          <p:stCondLst>
                                            <p:cond delay="0"/>
                                          </p:stCondLst>
                                        </p:cTn>
                                        <p:tgtEl>
                                          <p:spTgt spid="70"/>
                                        </p:tgtEl>
                                        <p:attrNameLst>
                                          <p:attrName>ppt_w</p:attrName>
                                        </p:attrNameLst>
                                      </p:cBhvr>
                                      <p:tavLst>
                                        <p:tav tm="0">
                                          <p:val>
                                            <p:strVal val="#ppt_w"/>
                                          </p:val>
                                        </p:tav>
                                        <p:tav tm="100000">
                                          <p:val>
                                            <p:strVal val="#ppt_w*.05"/>
                                          </p:val>
                                        </p:tav>
                                      </p:tavLst>
                                    </p:anim>
                                    <p:anim calcmode="lin" valueType="num">
                                      <p:cBhvr>
                                        <p:cTn id="97" dur="500" accel="50000" fill="hold">
                                          <p:stCondLst>
                                            <p:cond delay="500"/>
                                          </p:stCondLst>
                                        </p:cTn>
                                        <p:tgtEl>
                                          <p:spTgt spid="70"/>
                                        </p:tgtEl>
                                        <p:attrNameLst>
                                          <p:attrName>ppt_w</p:attrName>
                                        </p:attrNameLst>
                                      </p:cBhvr>
                                      <p:tavLst>
                                        <p:tav tm="0">
                                          <p:val>
                                            <p:strVal val="#ppt_w*.05"/>
                                          </p:val>
                                        </p:tav>
                                        <p:tav tm="100000">
                                          <p:val>
                                            <p:strVal val="#ppt_w"/>
                                          </p:val>
                                        </p:tav>
                                      </p:tavLst>
                                    </p:anim>
                                    <p:anim calcmode="lin" valueType="num">
                                      <p:cBhvr>
                                        <p:cTn id="98" dur="1000" fill="hold"/>
                                        <p:tgtEl>
                                          <p:spTgt spid="70"/>
                                        </p:tgtEl>
                                        <p:attrNameLst>
                                          <p:attrName>ppt_h</p:attrName>
                                        </p:attrNameLst>
                                      </p:cBhvr>
                                      <p:tavLst>
                                        <p:tav tm="0">
                                          <p:val>
                                            <p:strVal val="#ppt_h"/>
                                          </p:val>
                                        </p:tav>
                                        <p:tav tm="100000">
                                          <p:val>
                                            <p:strVal val="#ppt_h"/>
                                          </p:val>
                                        </p:tav>
                                      </p:tavLst>
                                    </p:anim>
                                    <p:anim calcmode="lin" valueType="num">
                                      <p:cBhvr>
                                        <p:cTn id="99" dur="500" decel="50000" fill="hold">
                                          <p:stCondLst>
                                            <p:cond delay="0"/>
                                          </p:stCondLst>
                                        </p:cTn>
                                        <p:tgtEl>
                                          <p:spTgt spid="70"/>
                                        </p:tgtEl>
                                        <p:attrNameLst>
                                          <p:attrName>ppt_x</p:attrName>
                                        </p:attrNameLst>
                                      </p:cBhvr>
                                      <p:tavLst>
                                        <p:tav tm="0">
                                          <p:val>
                                            <p:strVal val="#ppt_x+.4"/>
                                          </p:val>
                                        </p:tav>
                                        <p:tav tm="100000">
                                          <p:val>
                                            <p:strVal val="#ppt_x"/>
                                          </p:val>
                                        </p:tav>
                                      </p:tavLst>
                                    </p:anim>
                                    <p:anim calcmode="lin" valueType="num">
                                      <p:cBhvr>
                                        <p:cTn id="100" dur="500" decel="50000" fill="hold">
                                          <p:stCondLst>
                                            <p:cond delay="0"/>
                                          </p:stCondLst>
                                        </p:cTn>
                                        <p:tgtEl>
                                          <p:spTgt spid="70"/>
                                        </p:tgtEl>
                                        <p:attrNameLst>
                                          <p:attrName>ppt_y</p:attrName>
                                        </p:attrNameLst>
                                      </p:cBhvr>
                                      <p:tavLst>
                                        <p:tav tm="0">
                                          <p:val>
                                            <p:strVal val="#ppt_y-.2"/>
                                          </p:val>
                                        </p:tav>
                                        <p:tav tm="100000">
                                          <p:val>
                                            <p:strVal val="#ppt_y+.1"/>
                                          </p:val>
                                        </p:tav>
                                      </p:tavLst>
                                    </p:anim>
                                    <p:anim calcmode="lin" valueType="num">
                                      <p:cBhvr>
                                        <p:cTn id="101" dur="500" accel="50000" fill="hold">
                                          <p:stCondLst>
                                            <p:cond delay="500"/>
                                          </p:stCondLst>
                                        </p:cTn>
                                        <p:tgtEl>
                                          <p:spTgt spid="70"/>
                                        </p:tgtEl>
                                        <p:attrNameLst>
                                          <p:attrName>ppt_y</p:attrName>
                                        </p:attrNameLst>
                                      </p:cBhvr>
                                      <p:tavLst>
                                        <p:tav tm="0">
                                          <p:val>
                                            <p:strVal val="#ppt_y+.1"/>
                                          </p:val>
                                        </p:tav>
                                        <p:tav tm="100000">
                                          <p:val>
                                            <p:strVal val="#ppt_y"/>
                                          </p:val>
                                        </p:tav>
                                      </p:tavLst>
                                    </p:anim>
                                    <p:animEffect transition="in" filter="fade">
                                      <p:cBhvr>
                                        <p:cTn id="102" dur="1000" decel="50000">
                                          <p:stCondLst>
                                            <p:cond delay="0"/>
                                          </p:stCondLst>
                                        </p:cTn>
                                        <p:tgtEl>
                                          <p:spTgt spid="70"/>
                                        </p:tgtEl>
                                      </p:cBhvr>
                                    </p:animEffect>
                                  </p:childTnLst>
                                </p:cTn>
                              </p:par>
                            </p:childTnLst>
                          </p:cTn>
                        </p:par>
                        <p:par>
                          <p:cTn id="103" fill="hold">
                            <p:stCondLst>
                              <p:cond delay="9000"/>
                            </p:stCondLst>
                            <p:childTnLst>
                              <p:par>
                                <p:cTn id="104" presetID="25" presetClass="entr" presetSubtype="0" fill="hold" grpId="0" nodeType="afterEffect">
                                  <p:stCondLst>
                                    <p:cond delay="0"/>
                                  </p:stCondLst>
                                  <p:childTnLst>
                                    <p:set>
                                      <p:cBhvr>
                                        <p:cTn id="105" dur="1" fill="hold">
                                          <p:stCondLst>
                                            <p:cond delay="0"/>
                                          </p:stCondLst>
                                        </p:cTn>
                                        <p:tgtEl>
                                          <p:spTgt spid="71"/>
                                        </p:tgtEl>
                                        <p:attrNameLst>
                                          <p:attrName>style.visibility</p:attrName>
                                        </p:attrNameLst>
                                      </p:cBhvr>
                                      <p:to>
                                        <p:strVal val="visible"/>
                                      </p:to>
                                    </p:set>
                                    <p:anim calcmode="lin" valueType="num">
                                      <p:cBhvr>
                                        <p:cTn id="106" dur="500" decel="50000" fill="hold">
                                          <p:stCondLst>
                                            <p:cond delay="0"/>
                                          </p:stCondLst>
                                        </p:cTn>
                                        <p:tgtEl>
                                          <p:spTgt spid="71"/>
                                        </p:tgtEl>
                                        <p:attrNameLst>
                                          <p:attrName>style.rotation</p:attrName>
                                        </p:attrNameLst>
                                      </p:cBhvr>
                                      <p:tavLst>
                                        <p:tav tm="0">
                                          <p:val>
                                            <p:fltVal val="-90"/>
                                          </p:val>
                                        </p:tav>
                                        <p:tav tm="100000">
                                          <p:val>
                                            <p:fltVal val="0"/>
                                          </p:val>
                                        </p:tav>
                                      </p:tavLst>
                                    </p:anim>
                                    <p:anim calcmode="lin" valueType="num">
                                      <p:cBhvr>
                                        <p:cTn id="107" dur="500" decel="50000" fill="hold">
                                          <p:stCondLst>
                                            <p:cond delay="0"/>
                                          </p:stCondLst>
                                        </p:cTn>
                                        <p:tgtEl>
                                          <p:spTgt spid="71"/>
                                        </p:tgtEl>
                                        <p:attrNameLst>
                                          <p:attrName>ppt_w</p:attrName>
                                        </p:attrNameLst>
                                      </p:cBhvr>
                                      <p:tavLst>
                                        <p:tav tm="0">
                                          <p:val>
                                            <p:strVal val="#ppt_w"/>
                                          </p:val>
                                        </p:tav>
                                        <p:tav tm="100000">
                                          <p:val>
                                            <p:strVal val="#ppt_w*.05"/>
                                          </p:val>
                                        </p:tav>
                                      </p:tavLst>
                                    </p:anim>
                                    <p:anim calcmode="lin" valueType="num">
                                      <p:cBhvr>
                                        <p:cTn id="108" dur="500" accel="50000" fill="hold">
                                          <p:stCondLst>
                                            <p:cond delay="500"/>
                                          </p:stCondLst>
                                        </p:cTn>
                                        <p:tgtEl>
                                          <p:spTgt spid="71"/>
                                        </p:tgtEl>
                                        <p:attrNameLst>
                                          <p:attrName>ppt_w</p:attrName>
                                        </p:attrNameLst>
                                      </p:cBhvr>
                                      <p:tavLst>
                                        <p:tav tm="0">
                                          <p:val>
                                            <p:strVal val="#ppt_w*.05"/>
                                          </p:val>
                                        </p:tav>
                                        <p:tav tm="100000">
                                          <p:val>
                                            <p:strVal val="#ppt_w"/>
                                          </p:val>
                                        </p:tav>
                                      </p:tavLst>
                                    </p:anim>
                                    <p:anim calcmode="lin" valueType="num">
                                      <p:cBhvr>
                                        <p:cTn id="109" dur="1000" fill="hold"/>
                                        <p:tgtEl>
                                          <p:spTgt spid="71"/>
                                        </p:tgtEl>
                                        <p:attrNameLst>
                                          <p:attrName>ppt_h</p:attrName>
                                        </p:attrNameLst>
                                      </p:cBhvr>
                                      <p:tavLst>
                                        <p:tav tm="0">
                                          <p:val>
                                            <p:strVal val="#ppt_h"/>
                                          </p:val>
                                        </p:tav>
                                        <p:tav tm="100000">
                                          <p:val>
                                            <p:strVal val="#ppt_h"/>
                                          </p:val>
                                        </p:tav>
                                      </p:tavLst>
                                    </p:anim>
                                    <p:anim calcmode="lin" valueType="num">
                                      <p:cBhvr>
                                        <p:cTn id="110" dur="500" decel="50000" fill="hold">
                                          <p:stCondLst>
                                            <p:cond delay="0"/>
                                          </p:stCondLst>
                                        </p:cTn>
                                        <p:tgtEl>
                                          <p:spTgt spid="71"/>
                                        </p:tgtEl>
                                        <p:attrNameLst>
                                          <p:attrName>ppt_x</p:attrName>
                                        </p:attrNameLst>
                                      </p:cBhvr>
                                      <p:tavLst>
                                        <p:tav tm="0">
                                          <p:val>
                                            <p:strVal val="#ppt_x+.4"/>
                                          </p:val>
                                        </p:tav>
                                        <p:tav tm="100000">
                                          <p:val>
                                            <p:strVal val="#ppt_x"/>
                                          </p:val>
                                        </p:tav>
                                      </p:tavLst>
                                    </p:anim>
                                    <p:anim calcmode="lin" valueType="num">
                                      <p:cBhvr>
                                        <p:cTn id="111" dur="500" decel="50000" fill="hold">
                                          <p:stCondLst>
                                            <p:cond delay="0"/>
                                          </p:stCondLst>
                                        </p:cTn>
                                        <p:tgtEl>
                                          <p:spTgt spid="71"/>
                                        </p:tgtEl>
                                        <p:attrNameLst>
                                          <p:attrName>ppt_y</p:attrName>
                                        </p:attrNameLst>
                                      </p:cBhvr>
                                      <p:tavLst>
                                        <p:tav tm="0">
                                          <p:val>
                                            <p:strVal val="#ppt_y-.2"/>
                                          </p:val>
                                        </p:tav>
                                        <p:tav tm="100000">
                                          <p:val>
                                            <p:strVal val="#ppt_y+.1"/>
                                          </p:val>
                                        </p:tav>
                                      </p:tavLst>
                                    </p:anim>
                                    <p:anim calcmode="lin" valueType="num">
                                      <p:cBhvr>
                                        <p:cTn id="112" dur="500" accel="50000" fill="hold">
                                          <p:stCondLst>
                                            <p:cond delay="500"/>
                                          </p:stCondLst>
                                        </p:cTn>
                                        <p:tgtEl>
                                          <p:spTgt spid="71"/>
                                        </p:tgtEl>
                                        <p:attrNameLst>
                                          <p:attrName>ppt_y</p:attrName>
                                        </p:attrNameLst>
                                      </p:cBhvr>
                                      <p:tavLst>
                                        <p:tav tm="0">
                                          <p:val>
                                            <p:strVal val="#ppt_y+.1"/>
                                          </p:val>
                                        </p:tav>
                                        <p:tav tm="100000">
                                          <p:val>
                                            <p:strVal val="#ppt_y"/>
                                          </p:val>
                                        </p:tav>
                                      </p:tavLst>
                                    </p:anim>
                                    <p:animEffect transition="in" filter="fade">
                                      <p:cBhvr>
                                        <p:cTn id="113" dur="1000" decel="50000">
                                          <p:stCondLst>
                                            <p:cond delay="0"/>
                                          </p:stCondLst>
                                        </p:cTn>
                                        <p:tgtEl>
                                          <p:spTgt spid="71"/>
                                        </p:tgtEl>
                                      </p:cBhvr>
                                    </p:animEffect>
                                  </p:childTnLst>
                                </p:cTn>
                              </p:par>
                            </p:childTnLst>
                          </p:cTn>
                        </p:par>
                        <p:par>
                          <p:cTn id="114" fill="hold">
                            <p:stCondLst>
                              <p:cond delay="10000"/>
                            </p:stCondLst>
                            <p:childTnLst>
                              <p:par>
                                <p:cTn id="115" presetID="25" presetClass="entr" presetSubtype="0" fill="hold" grpId="0" nodeType="afterEffect">
                                  <p:stCondLst>
                                    <p:cond delay="0"/>
                                  </p:stCondLst>
                                  <p:childTnLst>
                                    <p:set>
                                      <p:cBhvr>
                                        <p:cTn id="116" dur="1" fill="hold">
                                          <p:stCondLst>
                                            <p:cond delay="0"/>
                                          </p:stCondLst>
                                        </p:cTn>
                                        <p:tgtEl>
                                          <p:spTgt spid="72"/>
                                        </p:tgtEl>
                                        <p:attrNameLst>
                                          <p:attrName>style.visibility</p:attrName>
                                        </p:attrNameLst>
                                      </p:cBhvr>
                                      <p:to>
                                        <p:strVal val="visible"/>
                                      </p:to>
                                    </p:set>
                                    <p:anim calcmode="lin" valueType="num">
                                      <p:cBhvr>
                                        <p:cTn id="117" dur="500" decel="50000" fill="hold">
                                          <p:stCondLst>
                                            <p:cond delay="0"/>
                                          </p:stCondLst>
                                        </p:cTn>
                                        <p:tgtEl>
                                          <p:spTgt spid="72"/>
                                        </p:tgtEl>
                                        <p:attrNameLst>
                                          <p:attrName>style.rotation</p:attrName>
                                        </p:attrNameLst>
                                      </p:cBhvr>
                                      <p:tavLst>
                                        <p:tav tm="0">
                                          <p:val>
                                            <p:fltVal val="-90"/>
                                          </p:val>
                                        </p:tav>
                                        <p:tav tm="100000">
                                          <p:val>
                                            <p:fltVal val="0"/>
                                          </p:val>
                                        </p:tav>
                                      </p:tavLst>
                                    </p:anim>
                                    <p:anim calcmode="lin" valueType="num">
                                      <p:cBhvr>
                                        <p:cTn id="118" dur="500" decel="50000" fill="hold">
                                          <p:stCondLst>
                                            <p:cond delay="0"/>
                                          </p:stCondLst>
                                        </p:cTn>
                                        <p:tgtEl>
                                          <p:spTgt spid="72"/>
                                        </p:tgtEl>
                                        <p:attrNameLst>
                                          <p:attrName>ppt_w</p:attrName>
                                        </p:attrNameLst>
                                      </p:cBhvr>
                                      <p:tavLst>
                                        <p:tav tm="0">
                                          <p:val>
                                            <p:strVal val="#ppt_w"/>
                                          </p:val>
                                        </p:tav>
                                        <p:tav tm="100000">
                                          <p:val>
                                            <p:strVal val="#ppt_w*.05"/>
                                          </p:val>
                                        </p:tav>
                                      </p:tavLst>
                                    </p:anim>
                                    <p:anim calcmode="lin" valueType="num">
                                      <p:cBhvr>
                                        <p:cTn id="119" dur="500" accel="50000" fill="hold">
                                          <p:stCondLst>
                                            <p:cond delay="500"/>
                                          </p:stCondLst>
                                        </p:cTn>
                                        <p:tgtEl>
                                          <p:spTgt spid="72"/>
                                        </p:tgtEl>
                                        <p:attrNameLst>
                                          <p:attrName>ppt_w</p:attrName>
                                        </p:attrNameLst>
                                      </p:cBhvr>
                                      <p:tavLst>
                                        <p:tav tm="0">
                                          <p:val>
                                            <p:strVal val="#ppt_w*.05"/>
                                          </p:val>
                                        </p:tav>
                                        <p:tav tm="100000">
                                          <p:val>
                                            <p:strVal val="#ppt_w"/>
                                          </p:val>
                                        </p:tav>
                                      </p:tavLst>
                                    </p:anim>
                                    <p:anim calcmode="lin" valueType="num">
                                      <p:cBhvr>
                                        <p:cTn id="120" dur="1000" fill="hold"/>
                                        <p:tgtEl>
                                          <p:spTgt spid="72"/>
                                        </p:tgtEl>
                                        <p:attrNameLst>
                                          <p:attrName>ppt_h</p:attrName>
                                        </p:attrNameLst>
                                      </p:cBhvr>
                                      <p:tavLst>
                                        <p:tav tm="0">
                                          <p:val>
                                            <p:strVal val="#ppt_h"/>
                                          </p:val>
                                        </p:tav>
                                        <p:tav tm="100000">
                                          <p:val>
                                            <p:strVal val="#ppt_h"/>
                                          </p:val>
                                        </p:tav>
                                      </p:tavLst>
                                    </p:anim>
                                    <p:anim calcmode="lin" valueType="num">
                                      <p:cBhvr>
                                        <p:cTn id="121" dur="500" decel="50000" fill="hold">
                                          <p:stCondLst>
                                            <p:cond delay="0"/>
                                          </p:stCondLst>
                                        </p:cTn>
                                        <p:tgtEl>
                                          <p:spTgt spid="72"/>
                                        </p:tgtEl>
                                        <p:attrNameLst>
                                          <p:attrName>ppt_x</p:attrName>
                                        </p:attrNameLst>
                                      </p:cBhvr>
                                      <p:tavLst>
                                        <p:tav tm="0">
                                          <p:val>
                                            <p:strVal val="#ppt_x+.4"/>
                                          </p:val>
                                        </p:tav>
                                        <p:tav tm="100000">
                                          <p:val>
                                            <p:strVal val="#ppt_x"/>
                                          </p:val>
                                        </p:tav>
                                      </p:tavLst>
                                    </p:anim>
                                    <p:anim calcmode="lin" valueType="num">
                                      <p:cBhvr>
                                        <p:cTn id="122" dur="500" decel="50000" fill="hold">
                                          <p:stCondLst>
                                            <p:cond delay="0"/>
                                          </p:stCondLst>
                                        </p:cTn>
                                        <p:tgtEl>
                                          <p:spTgt spid="72"/>
                                        </p:tgtEl>
                                        <p:attrNameLst>
                                          <p:attrName>ppt_y</p:attrName>
                                        </p:attrNameLst>
                                      </p:cBhvr>
                                      <p:tavLst>
                                        <p:tav tm="0">
                                          <p:val>
                                            <p:strVal val="#ppt_y-.2"/>
                                          </p:val>
                                        </p:tav>
                                        <p:tav tm="100000">
                                          <p:val>
                                            <p:strVal val="#ppt_y+.1"/>
                                          </p:val>
                                        </p:tav>
                                      </p:tavLst>
                                    </p:anim>
                                    <p:anim calcmode="lin" valueType="num">
                                      <p:cBhvr>
                                        <p:cTn id="123" dur="500" accel="50000" fill="hold">
                                          <p:stCondLst>
                                            <p:cond delay="500"/>
                                          </p:stCondLst>
                                        </p:cTn>
                                        <p:tgtEl>
                                          <p:spTgt spid="72"/>
                                        </p:tgtEl>
                                        <p:attrNameLst>
                                          <p:attrName>ppt_y</p:attrName>
                                        </p:attrNameLst>
                                      </p:cBhvr>
                                      <p:tavLst>
                                        <p:tav tm="0">
                                          <p:val>
                                            <p:strVal val="#ppt_y+.1"/>
                                          </p:val>
                                        </p:tav>
                                        <p:tav tm="100000">
                                          <p:val>
                                            <p:strVal val="#ppt_y"/>
                                          </p:val>
                                        </p:tav>
                                      </p:tavLst>
                                    </p:anim>
                                    <p:animEffect transition="in" filter="fade">
                                      <p:cBhvr>
                                        <p:cTn id="124" dur="1000" decel="50000">
                                          <p:stCondLst>
                                            <p:cond delay="0"/>
                                          </p:stCondLst>
                                        </p:cTn>
                                        <p:tgtEl>
                                          <p:spTgt spid="72"/>
                                        </p:tgtEl>
                                      </p:cBhvr>
                                    </p:animEffect>
                                  </p:childTnLst>
                                </p:cTn>
                              </p:par>
                            </p:childTnLst>
                          </p:cTn>
                        </p:par>
                        <p:par>
                          <p:cTn id="125" fill="hold">
                            <p:stCondLst>
                              <p:cond delay="11000"/>
                            </p:stCondLst>
                            <p:childTnLst>
                              <p:par>
                                <p:cTn id="126" presetID="25" presetClass="entr" presetSubtype="0" fill="hold" grpId="0" nodeType="afterEffect">
                                  <p:stCondLst>
                                    <p:cond delay="0"/>
                                  </p:stCondLst>
                                  <p:childTnLst>
                                    <p:set>
                                      <p:cBhvr>
                                        <p:cTn id="127" dur="1" fill="hold">
                                          <p:stCondLst>
                                            <p:cond delay="0"/>
                                          </p:stCondLst>
                                        </p:cTn>
                                        <p:tgtEl>
                                          <p:spTgt spid="73"/>
                                        </p:tgtEl>
                                        <p:attrNameLst>
                                          <p:attrName>style.visibility</p:attrName>
                                        </p:attrNameLst>
                                      </p:cBhvr>
                                      <p:to>
                                        <p:strVal val="visible"/>
                                      </p:to>
                                    </p:set>
                                    <p:anim calcmode="lin" valueType="num">
                                      <p:cBhvr>
                                        <p:cTn id="128" dur="500" decel="50000" fill="hold">
                                          <p:stCondLst>
                                            <p:cond delay="0"/>
                                          </p:stCondLst>
                                        </p:cTn>
                                        <p:tgtEl>
                                          <p:spTgt spid="73"/>
                                        </p:tgtEl>
                                        <p:attrNameLst>
                                          <p:attrName>style.rotation</p:attrName>
                                        </p:attrNameLst>
                                      </p:cBhvr>
                                      <p:tavLst>
                                        <p:tav tm="0">
                                          <p:val>
                                            <p:fltVal val="-90"/>
                                          </p:val>
                                        </p:tav>
                                        <p:tav tm="100000">
                                          <p:val>
                                            <p:fltVal val="0"/>
                                          </p:val>
                                        </p:tav>
                                      </p:tavLst>
                                    </p:anim>
                                    <p:anim calcmode="lin" valueType="num">
                                      <p:cBhvr>
                                        <p:cTn id="129" dur="500" decel="50000" fill="hold">
                                          <p:stCondLst>
                                            <p:cond delay="0"/>
                                          </p:stCondLst>
                                        </p:cTn>
                                        <p:tgtEl>
                                          <p:spTgt spid="73"/>
                                        </p:tgtEl>
                                        <p:attrNameLst>
                                          <p:attrName>ppt_w</p:attrName>
                                        </p:attrNameLst>
                                      </p:cBhvr>
                                      <p:tavLst>
                                        <p:tav tm="0">
                                          <p:val>
                                            <p:strVal val="#ppt_w"/>
                                          </p:val>
                                        </p:tav>
                                        <p:tav tm="100000">
                                          <p:val>
                                            <p:strVal val="#ppt_w*.05"/>
                                          </p:val>
                                        </p:tav>
                                      </p:tavLst>
                                    </p:anim>
                                    <p:anim calcmode="lin" valueType="num">
                                      <p:cBhvr>
                                        <p:cTn id="130" dur="500" accel="50000" fill="hold">
                                          <p:stCondLst>
                                            <p:cond delay="500"/>
                                          </p:stCondLst>
                                        </p:cTn>
                                        <p:tgtEl>
                                          <p:spTgt spid="73"/>
                                        </p:tgtEl>
                                        <p:attrNameLst>
                                          <p:attrName>ppt_w</p:attrName>
                                        </p:attrNameLst>
                                      </p:cBhvr>
                                      <p:tavLst>
                                        <p:tav tm="0">
                                          <p:val>
                                            <p:strVal val="#ppt_w*.05"/>
                                          </p:val>
                                        </p:tav>
                                        <p:tav tm="100000">
                                          <p:val>
                                            <p:strVal val="#ppt_w"/>
                                          </p:val>
                                        </p:tav>
                                      </p:tavLst>
                                    </p:anim>
                                    <p:anim calcmode="lin" valueType="num">
                                      <p:cBhvr>
                                        <p:cTn id="131" dur="1000" fill="hold"/>
                                        <p:tgtEl>
                                          <p:spTgt spid="73"/>
                                        </p:tgtEl>
                                        <p:attrNameLst>
                                          <p:attrName>ppt_h</p:attrName>
                                        </p:attrNameLst>
                                      </p:cBhvr>
                                      <p:tavLst>
                                        <p:tav tm="0">
                                          <p:val>
                                            <p:strVal val="#ppt_h"/>
                                          </p:val>
                                        </p:tav>
                                        <p:tav tm="100000">
                                          <p:val>
                                            <p:strVal val="#ppt_h"/>
                                          </p:val>
                                        </p:tav>
                                      </p:tavLst>
                                    </p:anim>
                                    <p:anim calcmode="lin" valueType="num">
                                      <p:cBhvr>
                                        <p:cTn id="132" dur="500" decel="50000" fill="hold">
                                          <p:stCondLst>
                                            <p:cond delay="0"/>
                                          </p:stCondLst>
                                        </p:cTn>
                                        <p:tgtEl>
                                          <p:spTgt spid="73"/>
                                        </p:tgtEl>
                                        <p:attrNameLst>
                                          <p:attrName>ppt_x</p:attrName>
                                        </p:attrNameLst>
                                      </p:cBhvr>
                                      <p:tavLst>
                                        <p:tav tm="0">
                                          <p:val>
                                            <p:strVal val="#ppt_x+.4"/>
                                          </p:val>
                                        </p:tav>
                                        <p:tav tm="100000">
                                          <p:val>
                                            <p:strVal val="#ppt_x"/>
                                          </p:val>
                                        </p:tav>
                                      </p:tavLst>
                                    </p:anim>
                                    <p:anim calcmode="lin" valueType="num">
                                      <p:cBhvr>
                                        <p:cTn id="133" dur="500" decel="50000" fill="hold">
                                          <p:stCondLst>
                                            <p:cond delay="0"/>
                                          </p:stCondLst>
                                        </p:cTn>
                                        <p:tgtEl>
                                          <p:spTgt spid="73"/>
                                        </p:tgtEl>
                                        <p:attrNameLst>
                                          <p:attrName>ppt_y</p:attrName>
                                        </p:attrNameLst>
                                      </p:cBhvr>
                                      <p:tavLst>
                                        <p:tav tm="0">
                                          <p:val>
                                            <p:strVal val="#ppt_y-.2"/>
                                          </p:val>
                                        </p:tav>
                                        <p:tav tm="100000">
                                          <p:val>
                                            <p:strVal val="#ppt_y+.1"/>
                                          </p:val>
                                        </p:tav>
                                      </p:tavLst>
                                    </p:anim>
                                    <p:anim calcmode="lin" valueType="num">
                                      <p:cBhvr>
                                        <p:cTn id="134" dur="500" accel="50000" fill="hold">
                                          <p:stCondLst>
                                            <p:cond delay="500"/>
                                          </p:stCondLst>
                                        </p:cTn>
                                        <p:tgtEl>
                                          <p:spTgt spid="73"/>
                                        </p:tgtEl>
                                        <p:attrNameLst>
                                          <p:attrName>ppt_y</p:attrName>
                                        </p:attrNameLst>
                                      </p:cBhvr>
                                      <p:tavLst>
                                        <p:tav tm="0">
                                          <p:val>
                                            <p:strVal val="#ppt_y+.1"/>
                                          </p:val>
                                        </p:tav>
                                        <p:tav tm="100000">
                                          <p:val>
                                            <p:strVal val="#ppt_y"/>
                                          </p:val>
                                        </p:tav>
                                      </p:tavLst>
                                    </p:anim>
                                    <p:animEffect transition="in" filter="fade">
                                      <p:cBhvr>
                                        <p:cTn id="135" dur="1000" decel="50000">
                                          <p:stCondLst>
                                            <p:cond delay="0"/>
                                          </p:stCondLst>
                                        </p:cTn>
                                        <p:tgtEl>
                                          <p:spTgt spid="73"/>
                                        </p:tgtEl>
                                      </p:cBhvr>
                                    </p:animEffect>
                                  </p:childTnLst>
                                </p:cTn>
                              </p:par>
                            </p:childTnLst>
                          </p:cTn>
                        </p:par>
                        <p:par>
                          <p:cTn id="136" fill="hold">
                            <p:stCondLst>
                              <p:cond delay="12000"/>
                            </p:stCondLst>
                            <p:childTnLst>
                              <p:par>
                                <p:cTn id="137" presetID="25" presetClass="entr" presetSubtype="0" fill="hold" grpId="0" nodeType="afterEffect">
                                  <p:stCondLst>
                                    <p:cond delay="0"/>
                                  </p:stCondLst>
                                  <p:childTnLst>
                                    <p:set>
                                      <p:cBhvr>
                                        <p:cTn id="138" dur="1" fill="hold">
                                          <p:stCondLst>
                                            <p:cond delay="0"/>
                                          </p:stCondLst>
                                        </p:cTn>
                                        <p:tgtEl>
                                          <p:spTgt spid="74"/>
                                        </p:tgtEl>
                                        <p:attrNameLst>
                                          <p:attrName>style.visibility</p:attrName>
                                        </p:attrNameLst>
                                      </p:cBhvr>
                                      <p:to>
                                        <p:strVal val="visible"/>
                                      </p:to>
                                    </p:set>
                                    <p:anim calcmode="lin" valueType="num">
                                      <p:cBhvr>
                                        <p:cTn id="139" dur="500" decel="50000" fill="hold">
                                          <p:stCondLst>
                                            <p:cond delay="0"/>
                                          </p:stCondLst>
                                        </p:cTn>
                                        <p:tgtEl>
                                          <p:spTgt spid="74"/>
                                        </p:tgtEl>
                                        <p:attrNameLst>
                                          <p:attrName>style.rotation</p:attrName>
                                        </p:attrNameLst>
                                      </p:cBhvr>
                                      <p:tavLst>
                                        <p:tav tm="0">
                                          <p:val>
                                            <p:fltVal val="-90"/>
                                          </p:val>
                                        </p:tav>
                                        <p:tav tm="100000">
                                          <p:val>
                                            <p:fltVal val="0"/>
                                          </p:val>
                                        </p:tav>
                                      </p:tavLst>
                                    </p:anim>
                                    <p:anim calcmode="lin" valueType="num">
                                      <p:cBhvr>
                                        <p:cTn id="140" dur="500" decel="50000" fill="hold">
                                          <p:stCondLst>
                                            <p:cond delay="0"/>
                                          </p:stCondLst>
                                        </p:cTn>
                                        <p:tgtEl>
                                          <p:spTgt spid="74"/>
                                        </p:tgtEl>
                                        <p:attrNameLst>
                                          <p:attrName>ppt_w</p:attrName>
                                        </p:attrNameLst>
                                      </p:cBhvr>
                                      <p:tavLst>
                                        <p:tav tm="0">
                                          <p:val>
                                            <p:strVal val="#ppt_w"/>
                                          </p:val>
                                        </p:tav>
                                        <p:tav tm="100000">
                                          <p:val>
                                            <p:strVal val="#ppt_w*.05"/>
                                          </p:val>
                                        </p:tav>
                                      </p:tavLst>
                                    </p:anim>
                                    <p:anim calcmode="lin" valueType="num">
                                      <p:cBhvr>
                                        <p:cTn id="141" dur="500" accel="50000" fill="hold">
                                          <p:stCondLst>
                                            <p:cond delay="500"/>
                                          </p:stCondLst>
                                        </p:cTn>
                                        <p:tgtEl>
                                          <p:spTgt spid="74"/>
                                        </p:tgtEl>
                                        <p:attrNameLst>
                                          <p:attrName>ppt_w</p:attrName>
                                        </p:attrNameLst>
                                      </p:cBhvr>
                                      <p:tavLst>
                                        <p:tav tm="0">
                                          <p:val>
                                            <p:strVal val="#ppt_w*.05"/>
                                          </p:val>
                                        </p:tav>
                                        <p:tav tm="100000">
                                          <p:val>
                                            <p:strVal val="#ppt_w"/>
                                          </p:val>
                                        </p:tav>
                                      </p:tavLst>
                                    </p:anim>
                                    <p:anim calcmode="lin" valueType="num">
                                      <p:cBhvr>
                                        <p:cTn id="142" dur="1000" fill="hold"/>
                                        <p:tgtEl>
                                          <p:spTgt spid="74"/>
                                        </p:tgtEl>
                                        <p:attrNameLst>
                                          <p:attrName>ppt_h</p:attrName>
                                        </p:attrNameLst>
                                      </p:cBhvr>
                                      <p:tavLst>
                                        <p:tav tm="0">
                                          <p:val>
                                            <p:strVal val="#ppt_h"/>
                                          </p:val>
                                        </p:tav>
                                        <p:tav tm="100000">
                                          <p:val>
                                            <p:strVal val="#ppt_h"/>
                                          </p:val>
                                        </p:tav>
                                      </p:tavLst>
                                    </p:anim>
                                    <p:anim calcmode="lin" valueType="num">
                                      <p:cBhvr>
                                        <p:cTn id="143" dur="500" decel="50000" fill="hold">
                                          <p:stCondLst>
                                            <p:cond delay="0"/>
                                          </p:stCondLst>
                                        </p:cTn>
                                        <p:tgtEl>
                                          <p:spTgt spid="74"/>
                                        </p:tgtEl>
                                        <p:attrNameLst>
                                          <p:attrName>ppt_x</p:attrName>
                                        </p:attrNameLst>
                                      </p:cBhvr>
                                      <p:tavLst>
                                        <p:tav tm="0">
                                          <p:val>
                                            <p:strVal val="#ppt_x+.4"/>
                                          </p:val>
                                        </p:tav>
                                        <p:tav tm="100000">
                                          <p:val>
                                            <p:strVal val="#ppt_x"/>
                                          </p:val>
                                        </p:tav>
                                      </p:tavLst>
                                    </p:anim>
                                    <p:anim calcmode="lin" valueType="num">
                                      <p:cBhvr>
                                        <p:cTn id="144" dur="500" decel="50000" fill="hold">
                                          <p:stCondLst>
                                            <p:cond delay="0"/>
                                          </p:stCondLst>
                                        </p:cTn>
                                        <p:tgtEl>
                                          <p:spTgt spid="74"/>
                                        </p:tgtEl>
                                        <p:attrNameLst>
                                          <p:attrName>ppt_y</p:attrName>
                                        </p:attrNameLst>
                                      </p:cBhvr>
                                      <p:tavLst>
                                        <p:tav tm="0">
                                          <p:val>
                                            <p:strVal val="#ppt_y-.2"/>
                                          </p:val>
                                        </p:tav>
                                        <p:tav tm="100000">
                                          <p:val>
                                            <p:strVal val="#ppt_y+.1"/>
                                          </p:val>
                                        </p:tav>
                                      </p:tavLst>
                                    </p:anim>
                                    <p:anim calcmode="lin" valueType="num">
                                      <p:cBhvr>
                                        <p:cTn id="145" dur="500" accel="50000" fill="hold">
                                          <p:stCondLst>
                                            <p:cond delay="500"/>
                                          </p:stCondLst>
                                        </p:cTn>
                                        <p:tgtEl>
                                          <p:spTgt spid="74"/>
                                        </p:tgtEl>
                                        <p:attrNameLst>
                                          <p:attrName>ppt_y</p:attrName>
                                        </p:attrNameLst>
                                      </p:cBhvr>
                                      <p:tavLst>
                                        <p:tav tm="0">
                                          <p:val>
                                            <p:strVal val="#ppt_y+.1"/>
                                          </p:val>
                                        </p:tav>
                                        <p:tav tm="100000">
                                          <p:val>
                                            <p:strVal val="#ppt_y"/>
                                          </p:val>
                                        </p:tav>
                                      </p:tavLst>
                                    </p:anim>
                                    <p:animEffect transition="in" filter="fade">
                                      <p:cBhvr>
                                        <p:cTn id="146" dur="1000" decel="50000">
                                          <p:stCondLst>
                                            <p:cond delay="0"/>
                                          </p:stCondLst>
                                        </p:cTn>
                                        <p:tgtEl>
                                          <p:spTgt spid="74"/>
                                        </p:tgtEl>
                                      </p:cBhvr>
                                    </p:animEffect>
                                  </p:childTnLst>
                                </p:cTn>
                              </p:par>
                            </p:childTnLst>
                          </p:cTn>
                        </p:par>
                        <p:par>
                          <p:cTn id="147" fill="hold">
                            <p:stCondLst>
                              <p:cond delay="13000"/>
                            </p:stCondLst>
                            <p:childTnLst>
                              <p:par>
                                <p:cTn id="148" presetID="25" presetClass="entr" presetSubtype="0" fill="hold" grpId="0" nodeType="afterEffect">
                                  <p:stCondLst>
                                    <p:cond delay="0"/>
                                  </p:stCondLst>
                                  <p:childTnLst>
                                    <p:set>
                                      <p:cBhvr>
                                        <p:cTn id="149" dur="1" fill="hold">
                                          <p:stCondLst>
                                            <p:cond delay="0"/>
                                          </p:stCondLst>
                                        </p:cTn>
                                        <p:tgtEl>
                                          <p:spTgt spid="75"/>
                                        </p:tgtEl>
                                        <p:attrNameLst>
                                          <p:attrName>style.visibility</p:attrName>
                                        </p:attrNameLst>
                                      </p:cBhvr>
                                      <p:to>
                                        <p:strVal val="visible"/>
                                      </p:to>
                                    </p:set>
                                    <p:anim calcmode="lin" valueType="num">
                                      <p:cBhvr>
                                        <p:cTn id="150" dur="500" decel="50000" fill="hold">
                                          <p:stCondLst>
                                            <p:cond delay="0"/>
                                          </p:stCondLst>
                                        </p:cTn>
                                        <p:tgtEl>
                                          <p:spTgt spid="75"/>
                                        </p:tgtEl>
                                        <p:attrNameLst>
                                          <p:attrName>style.rotation</p:attrName>
                                        </p:attrNameLst>
                                      </p:cBhvr>
                                      <p:tavLst>
                                        <p:tav tm="0">
                                          <p:val>
                                            <p:fltVal val="-90"/>
                                          </p:val>
                                        </p:tav>
                                        <p:tav tm="100000">
                                          <p:val>
                                            <p:fltVal val="0"/>
                                          </p:val>
                                        </p:tav>
                                      </p:tavLst>
                                    </p:anim>
                                    <p:anim calcmode="lin" valueType="num">
                                      <p:cBhvr>
                                        <p:cTn id="151" dur="500" decel="50000" fill="hold">
                                          <p:stCondLst>
                                            <p:cond delay="0"/>
                                          </p:stCondLst>
                                        </p:cTn>
                                        <p:tgtEl>
                                          <p:spTgt spid="75"/>
                                        </p:tgtEl>
                                        <p:attrNameLst>
                                          <p:attrName>ppt_w</p:attrName>
                                        </p:attrNameLst>
                                      </p:cBhvr>
                                      <p:tavLst>
                                        <p:tav tm="0">
                                          <p:val>
                                            <p:strVal val="#ppt_w"/>
                                          </p:val>
                                        </p:tav>
                                        <p:tav tm="100000">
                                          <p:val>
                                            <p:strVal val="#ppt_w*.05"/>
                                          </p:val>
                                        </p:tav>
                                      </p:tavLst>
                                    </p:anim>
                                    <p:anim calcmode="lin" valueType="num">
                                      <p:cBhvr>
                                        <p:cTn id="152" dur="500" accel="50000" fill="hold">
                                          <p:stCondLst>
                                            <p:cond delay="500"/>
                                          </p:stCondLst>
                                        </p:cTn>
                                        <p:tgtEl>
                                          <p:spTgt spid="75"/>
                                        </p:tgtEl>
                                        <p:attrNameLst>
                                          <p:attrName>ppt_w</p:attrName>
                                        </p:attrNameLst>
                                      </p:cBhvr>
                                      <p:tavLst>
                                        <p:tav tm="0">
                                          <p:val>
                                            <p:strVal val="#ppt_w*.05"/>
                                          </p:val>
                                        </p:tav>
                                        <p:tav tm="100000">
                                          <p:val>
                                            <p:strVal val="#ppt_w"/>
                                          </p:val>
                                        </p:tav>
                                      </p:tavLst>
                                    </p:anim>
                                    <p:anim calcmode="lin" valueType="num">
                                      <p:cBhvr>
                                        <p:cTn id="153" dur="1000" fill="hold"/>
                                        <p:tgtEl>
                                          <p:spTgt spid="75"/>
                                        </p:tgtEl>
                                        <p:attrNameLst>
                                          <p:attrName>ppt_h</p:attrName>
                                        </p:attrNameLst>
                                      </p:cBhvr>
                                      <p:tavLst>
                                        <p:tav tm="0">
                                          <p:val>
                                            <p:strVal val="#ppt_h"/>
                                          </p:val>
                                        </p:tav>
                                        <p:tav tm="100000">
                                          <p:val>
                                            <p:strVal val="#ppt_h"/>
                                          </p:val>
                                        </p:tav>
                                      </p:tavLst>
                                    </p:anim>
                                    <p:anim calcmode="lin" valueType="num">
                                      <p:cBhvr>
                                        <p:cTn id="154" dur="500" decel="50000" fill="hold">
                                          <p:stCondLst>
                                            <p:cond delay="0"/>
                                          </p:stCondLst>
                                        </p:cTn>
                                        <p:tgtEl>
                                          <p:spTgt spid="75"/>
                                        </p:tgtEl>
                                        <p:attrNameLst>
                                          <p:attrName>ppt_x</p:attrName>
                                        </p:attrNameLst>
                                      </p:cBhvr>
                                      <p:tavLst>
                                        <p:tav tm="0">
                                          <p:val>
                                            <p:strVal val="#ppt_x+.4"/>
                                          </p:val>
                                        </p:tav>
                                        <p:tav tm="100000">
                                          <p:val>
                                            <p:strVal val="#ppt_x"/>
                                          </p:val>
                                        </p:tav>
                                      </p:tavLst>
                                    </p:anim>
                                    <p:anim calcmode="lin" valueType="num">
                                      <p:cBhvr>
                                        <p:cTn id="155" dur="500" decel="50000" fill="hold">
                                          <p:stCondLst>
                                            <p:cond delay="0"/>
                                          </p:stCondLst>
                                        </p:cTn>
                                        <p:tgtEl>
                                          <p:spTgt spid="75"/>
                                        </p:tgtEl>
                                        <p:attrNameLst>
                                          <p:attrName>ppt_y</p:attrName>
                                        </p:attrNameLst>
                                      </p:cBhvr>
                                      <p:tavLst>
                                        <p:tav tm="0">
                                          <p:val>
                                            <p:strVal val="#ppt_y-.2"/>
                                          </p:val>
                                        </p:tav>
                                        <p:tav tm="100000">
                                          <p:val>
                                            <p:strVal val="#ppt_y+.1"/>
                                          </p:val>
                                        </p:tav>
                                      </p:tavLst>
                                    </p:anim>
                                    <p:anim calcmode="lin" valueType="num">
                                      <p:cBhvr>
                                        <p:cTn id="156" dur="500" accel="50000" fill="hold">
                                          <p:stCondLst>
                                            <p:cond delay="500"/>
                                          </p:stCondLst>
                                        </p:cTn>
                                        <p:tgtEl>
                                          <p:spTgt spid="75"/>
                                        </p:tgtEl>
                                        <p:attrNameLst>
                                          <p:attrName>ppt_y</p:attrName>
                                        </p:attrNameLst>
                                      </p:cBhvr>
                                      <p:tavLst>
                                        <p:tav tm="0">
                                          <p:val>
                                            <p:strVal val="#ppt_y+.1"/>
                                          </p:val>
                                        </p:tav>
                                        <p:tav tm="100000">
                                          <p:val>
                                            <p:strVal val="#ppt_y"/>
                                          </p:val>
                                        </p:tav>
                                      </p:tavLst>
                                    </p:anim>
                                    <p:animEffect transition="in" filter="fade">
                                      <p:cBhvr>
                                        <p:cTn id="157" dur="1000" decel="50000">
                                          <p:stCondLst>
                                            <p:cond delay="0"/>
                                          </p:stCondLst>
                                        </p:cTn>
                                        <p:tgtEl>
                                          <p:spTgt spid="75"/>
                                        </p:tgtEl>
                                      </p:cBhvr>
                                    </p:animEffect>
                                  </p:childTnLst>
                                </p:cTn>
                              </p:par>
                            </p:childTnLst>
                          </p:cTn>
                        </p:par>
                        <p:par>
                          <p:cTn id="158" fill="hold">
                            <p:stCondLst>
                              <p:cond delay="14000"/>
                            </p:stCondLst>
                            <p:childTnLst>
                              <p:par>
                                <p:cTn id="159" presetID="25" presetClass="entr" presetSubtype="0" fill="hold" grpId="0" nodeType="afterEffect">
                                  <p:stCondLst>
                                    <p:cond delay="0"/>
                                  </p:stCondLst>
                                  <p:childTnLst>
                                    <p:set>
                                      <p:cBhvr>
                                        <p:cTn id="160" dur="1" fill="hold">
                                          <p:stCondLst>
                                            <p:cond delay="0"/>
                                          </p:stCondLst>
                                        </p:cTn>
                                        <p:tgtEl>
                                          <p:spTgt spid="76"/>
                                        </p:tgtEl>
                                        <p:attrNameLst>
                                          <p:attrName>style.visibility</p:attrName>
                                        </p:attrNameLst>
                                      </p:cBhvr>
                                      <p:to>
                                        <p:strVal val="visible"/>
                                      </p:to>
                                    </p:set>
                                    <p:anim calcmode="lin" valueType="num">
                                      <p:cBhvr>
                                        <p:cTn id="161" dur="500" decel="50000" fill="hold">
                                          <p:stCondLst>
                                            <p:cond delay="0"/>
                                          </p:stCondLst>
                                        </p:cTn>
                                        <p:tgtEl>
                                          <p:spTgt spid="76"/>
                                        </p:tgtEl>
                                        <p:attrNameLst>
                                          <p:attrName>style.rotation</p:attrName>
                                        </p:attrNameLst>
                                      </p:cBhvr>
                                      <p:tavLst>
                                        <p:tav tm="0">
                                          <p:val>
                                            <p:fltVal val="-90"/>
                                          </p:val>
                                        </p:tav>
                                        <p:tav tm="100000">
                                          <p:val>
                                            <p:fltVal val="0"/>
                                          </p:val>
                                        </p:tav>
                                      </p:tavLst>
                                    </p:anim>
                                    <p:anim calcmode="lin" valueType="num">
                                      <p:cBhvr>
                                        <p:cTn id="162" dur="500" decel="50000" fill="hold">
                                          <p:stCondLst>
                                            <p:cond delay="0"/>
                                          </p:stCondLst>
                                        </p:cTn>
                                        <p:tgtEl>
                                          <p:spTgt spid="76"/>
                                        </p:tgtEl>
                                        <p:attrNameLst>
                                          <p:attrName>ppt_w</p:attrName>
                                        </p:attrNameLst>
                                      </p:cBhvr>
                                      <p:tavLst>
                                        <p:tav tm="0">
                                          <p:val>
                                            <p:strVal val="#ppt_w"/>
                                          </p:val>
                                        </p:tav>
                                        <p:tav tm="100000">
                                          <p:val>
                                            <p:strVal val="#ppt_w*.05"/>
                                          </p:val>
                                        </p:tav>
                                      </p:tavLst>
                                    </p:anim>
                                    <p:anim calcmode="lin" valueType="num">
                                      <p:cBhvr>
                                        <p:cTn id="163" dur="500" accel="50000" fill="hold">
                                          <p:stCondLst>
                                            <p:cond delay="500"/>
                                          </p:stCondLst>
                                        </p:cTn>
                                        <p:tgtEl>
                                          <p:spTgt spid="76"/>
                                        </p:tgtEl>
                                        <p:attrNameLst>
                                          <p:attrName>ppt_w</p:attrName>
                                        </p:attrNameLst>
                                      </p:cBhvr>
                                      <p:tavLst>
                                        <p:tav tm="0">
                                          <p:val>
                                            <p:strVal val="#ppt_w*.05"/>
                                          </p:val>
                                        </p:tav>
                                        <p:tav tm="100000">
                                          <p:val>
                                            <p:strVal val="#ppt_w"/>
                                          </p:val>
                                        </p:tav>
                                      </p:tavLst>
                                    </p:anim>
                                    <p:anim calcmode="lin" valueType="num">
                                      <p:cBhvr>
                                        <p:cTn id="164" dur="1000" fill="hold"/>
                                        <p:tgtEl>
                                          <p:spTgt spid="76"/>
                                        </p:tgtEl>
                                        <p:attrNameLst>
                                          <p:attrName>ppt_h</p:attrName>
                                        </p:attrNameLst>
                                      </p:cBhvr>
                                      <p:tavLst>
                                        <p:tav tm="0">
                                          <p:val>
                                            <p:strVal val="#ppt_h"/>
                                          </p:val>
                                        </p:tav>
                                        <p:tav tm="100000">
                                          <p:val>
                                            <p:strVal val="#ppt_h"/>
                                          </p:val>
                                        </p:tav>
                                      </p:tavLst>
                                    </p:anim>
                                    <p:anim calcmode="lin" valueType="num">
                                      <p:cBhvr>
                                        <p:cTn id="165" dur="500" decel="50000" fill="hold">
                                          <p:stCondLst>
                                            <p:cond delay="0"/>
                                          </p:stCondLst>
                                        </p:cTn>
                                        <p:tgtEl>
                                          <p:spTgt spid="76"/>
                                        </p:tgtEl>
                                        <p:attrNameLst>
                                          <p:attrName>ppt_x</p:attrName>
                                        </p:attrNameLst>
                                      </p:cBhvr>
                                      <p:tavLst>
                                        <p:tav tm="0">
                                          <p:val>
                                            <p:strVal val="#ppt_x+.4"/>
                                          </p:val>
                                        </p:tav>
                                        <p:tav tm="100000">
                                          <p:val>
                                            <p:strVal val="#ppt_x"/>
                                          </p:val>
                                        </p:tav>
                                      </p:tavLst>
                                    </p:anim>
                                    <p:anim calcmode="lin" valueType="num">
                                      <p:cBhvr>
                                        <p:cTn id="166" dur="500" decel="50000" fill="hold">
                                          <p:stCondLst>
                                            <p:cond delay="0"/>
                                          </p:stCondLst>
                                        </p:cTn>
                                        <p:tgtEl>
                                          <p:spTgt spid="76"/>
                                        </p:tgtEl>
                                        <p:attrNameLst>
                                          <p:attrName>ppt_y</p:attrName>
                                        </p:attrNameLst>
                                      </p:cBhvr>
                                      <p:tavLst>
                                        <p:tav tm="0">
                                          <p:val>
                                            <p:strVal val="#ppt_y-.2"/>
                                          </p:val>
                                        </p:tav>
                                        <p:tav tm="100000">
                                          <p:val>
                                            <p:strVal val="#ppt_y+.1"/>
                                          </p:val>
                                        </p:tav>
                                      </p:tavLst>
                                    </p:anim>
                                    <p:anim calcmode="lin" valueType="num">
                                      <p:cBhvr>
                                        <p:cTn id="167" dur="500" accel="50000" fill="hold">
                                          <p:stCondLst>
                                            <p:cond delay="500"/>
                                          </p:stCondLst>
                                        </p:cTn>
                                        <p:tgtEl>
                                          <p:spTgt spid="76"/>
                                        </p:tgtEl>
                                        <p:attrNameLst>
                                          <p:attrName>ppt_y</p:attrName>
                                        </p:attrNameLst>
                                      </p:cBhvr>
                                      <p:tavLst>
                                        <p:tav tm="0">
                                          <p:val>
                                            <p:strVal val="#ppt_y+.1"/>
                                          </p:val>
                                        </p:tav>
                                        <p:tav tm="100000">
                                          <p:val>
                                            <p:strVal val="#ppt_y"/>
                                          </p:val>
                                        </p:tav>
                                      </p:tavLst>
                                    </p:anim>
                                    <p:animEffect transition="in" filter="fade">
                                      <p:cBhvr>
                                        <p:cTn id="168" dur="1000" decel="50000">
                                          <p:stCondLst>
                                            <p:cond delay="0"/>
                                          </p:stCondLst>
                                        </p:cTn>
                                        <p:tgtEl>
                                          <p:spTgt spid="76"/>
                                        </p:tgtEl>
                                      </p:cBhvr>
                                    </p:animEffect>
                                  </p:childTnLst>
                                </p:cTn>
                              </p:par>
                            </p:childTnLst>
                          </p:cTn>
                        </p:par>
                        <p:par>
                          <p:cTn id="169" fill="hold">
                            <p:stCondLst>
                              <p:cond delay="15000"/>
                            </p:stCondLst>
                            <p:childTnLst>
                              <p:par>
                                <p:cTn id="170" presetID="25" presetClass="entr" presetSubtype="0" fill="hold" grpId="0" nodeType="afterEffect">
                                  <p:stCondLst>
                                    <p:cond delay="0"/>
                                  </p:stCondLst>
                                  <p:childTnLst>
                                    <p:set>
                                      <p:cBhvr>
                                        <p:cTn id="171" dur="1" fill="hold">
                                          <p:stCondLst>
                                            <p:cond delay="0"/>
                                          </p:stCondLst>
                                        </p:cTn>
                                        <p:tgtEl>
                                          <p:spTgt spid="77"/>
                                        </p:tgtEl>
                                        <p:attrNameLst>
                                          <p:attrName>style.visibility</p:attrName>
                                        </p:attrNameLst>
                                      </p:cBhvr>
                                      <p:to>
                                        <p:strVal val="visible"/>
                                      </p:to>
                                    </p:set>
                                    <p:anim calcmode="lin" valueType="num">
                                      <p:cBhvr>
                                        <p:cTn id="172" dur="500" decel="50000" fill="hold">
                                          <p:stCondLst>
                                            <p:cond delay="0"/>
                                          </p:stCondLst>
                                        </p:cTn>
                                        <p:tgtEl>
                                          <p:spTgt spid="77"/>
                                        </p:tgtEl>
                                        <p:attrNameLst>
                                          <p:attrName>style.rotation</p:attrName>
                                        </p:attrNameLst>
                                      </p:cBhvr>
                                      <p:tavLst>
                                        <p:tav tm="0">
                                          <p:val>
                                            <p:fltVal val="-90"/>
                                          </p:val>
                                        </p:tav>
                                        <p:tav tm="100000">
                                          <p:val>
                                            <p:fltVal val="0"/>
                                          </p:val>
                                        </p:tav>
                                      </p:tavLst>
                                    </p:anim>
                                    <p:anim calcmode="lin" valueType="num">
                                      <p:cBhvr>
                                        <p:cTn id="173" dur="500" decel="50000" fill="hold">
                                          <p:stCondLst>
                                            <p:cond delay="0"/>
                                          </p:stCondLst>
                                        </p:cTn>
                                        <p:tgtEl>
                                          <p:spTgt spid="77"/>
                                        </p:tgtEl>
                                        <p:attrNameLst>
                                          <p:attrName>ppt_w</p:attrName>
                                        </p:attrNameLst>
                                      </p:cBhvr>
                                      <p:tavLst>
                                        <p:tav tm="0">
                                          <p:val>
                                            <p:strVal val="#ppt_w"/>
                                          </p:val>
                                        </p:tav>
                                        <p:tav tm="100000">
                                          <p:val>
                                            <p:strVal val="#ppt_w*.05"/>
                                          </p:val>
                                        </p:tav>
                                      </p:tavLst>
                                    </p:anim>
                                    <p:anim calcmode="lin" valueType="num">
                                      <p:cBhvr>
                                        <p:cTn id="174" dur="500" accel="50000" fill="hold">
                                          <p:stCondLst>
                                            <p:cond delay="500"/>
                                          </p:stCondLst>
                                        </p:cTn>
                                        <p:tgtEl>
                                          <p:spTgt spid="77"/>
                                        </p:tgtEl>
                                        <p:attrNameLst>
                                          <p:attrName>ppt_w</p:attrName>
                                        </p:attrNameLst>
                                      </p:cBhvr>
                                      <p:tavLst>
                                        <p:tav tm="0">
                                          <p:val>
                                            <p:strVal val="#ppt_w*.05"/>
                                          </p:val>
                                        </p:tav>
                                        <p:tav tm="100000">
                                          <p:val>
                                            <p:strVal val="#ppt_w"/>
                                          </p:val>
                                        </p:tav>
                                      </p:tavLst>
                                    </p:anim>
                                    <p:anim calcmode="lin" valueType="num">
                                      <p:cBhvr>
                                        <p:cTn id="175" dur="1000" fill="hold"/>
                                        <p:tgtEl>
                                          <p:spTgt spid="77"/>
                                        </p:tgtEl>
                                        <p:attrNameLst>
                                          <p:attrName>ppt_h</p:attrName>
                                        </p:attrNameLst>
                                      </p:cBhvr>
                                      <p:tavLst>
                                        <p:tav tm="0">
                                          <p:val>
                                            <p:strVal val="#ppt_h"/>
                                          </p:val>
                                        </p:tav>
                                        <p:tav tm="100000">
                                          <p:val>
                                            <p:strVal val="#ppt_h"/>
                                          </p:val>
                                        </p:tav>
                                      </p:tavLst>
                                    </p:anim>
                                    <p:anim calcmode="lin" valueType="num">
                                      <p:cBhvr>
                                        <p:cTn id="176" dur="500" decel="50000" fill="hold">
                                          <p:stCondLst>
                                            <p:cond delay="0"/>
                                          </p:stCondLst>
                                        </p:cTn>
                                        <p:tgtEl>
                                          <p:spTgt spid="77"/>
                                        </p:tgtEl>
                                        <p:attrNameLst>
                                          <p:attrName>ppt_x</p:attrName>
                                        </p:attrNameLst>
                                      </p:cBhvr>
                                      <p:tavLst>
                                        <p:tav tm="0">
                                          <p:val>
                                            <p:strVal val="#ppt_x+.4"/>
                                          </p:val>
                                        </p:tav>
                                        <p:tav tm="100000">
                                          <p:val>
                                            <p:strVal val="#ppt_x"/>
                                          </p:val>
                                        </p:tav>
                                      </p:tavLst>
                                    </p:anim>
                                    <p:anim calcmode="lin" valueType="num">
                                      <p:cBhvr>
                                        <p:cTn id="177" dur="500" decel="50000" fill="hold">
                                          <p:stCondLst>
                                            <p:cond delay="0"/>
                                          </p:stCondLst>
                                        </p:cTn>
                                        <p:tgtEl>
                                          <p:spTgt spid="77"/>
                                        </p:tgtEl>
                                        <p:attrNameLst>
                                          <p:attrName>ppt_y</p:attrName>
                                        </p:attrNameLst>
                                      </p:cBhvr>
                                      <p:tavLst>
                                        <p:tav tm="0">
                                          <p:val>
                                            <p:strVal val="#ppt_y-.2"/>
                                          </p:val>
                                        </p:tav>
                                        <p:tav tm="100000">
                                          <p:val>
                                            <p:strVal val="#ppt_y+.1"/>
                                          </p:val>
                                        </p:tav>
                                      </p:tavLst>
                                    </p:anim>
                                    <p:anim calcmode="lin" valueType="num">
                                      <p:cBhvr>
                                        <p:cTn id="178" dur="500" accel="50000" fill="hold">
                                          <p:stCondLst>
                                            <p:cond delay="500"/>
                                          </p:stCondLst>
                                        </p:cTn>
                                        <p:tgtEl>
                                          <p:spTgt spid="77"/>
                                        </p:tgtEl>
                                        <p:attrNameLst>
                                          <p:attrName>ppt_y</p:attrName>
                                        </p:attrNameLst>
                                      </p:cBhvr>
                                      <p:tavLst>
                                        <p:tav tm="0">
                                          <p:val>
                                            <p:strVal val="#ppt_y+.1"/>
                                          </p:val>
                                        </p:tav>
                                        <p:tav tm="100000">
                                          <p:val>
                                            <p:strVal val="#ppt_y"/>
                                          </p:val>
                                        </p:tav>
                                      </p:tavLst>
                                    </p:anim>
                                    <p:animEffect transition="in" filter="fade">
                                      <p:cBhvr>
                                        <p:cTn id="179" dur="1000" decel="50000">
                                          <p:stCondLst>
                                            <p:cond delay="0"/>
                                          </p:stCondLst>
                                        </p:cTn>
                                        <p:tgtEl>
                                          <p:spTgt spid="77"/>
                                        </p:tgtEl>
                                      </p:cBhvr>
                                    </p:animEffect>
                                  </p:childTnLst>
                                </p:cTn>
                              </p:par>
                            </p:childTnLst>
                          </p:cTn>
                        </p:par>
                        <p:par>
                          <p:cTn id="180" fill="hold">
                            <p:stCondLst>
                              <p:cond delay="16000"/>
                            </p:stCondLst>
                            <p:childTnLst>
                              <p:par>
                                <p:cTn id="181" presetID="25" presetClass="entr" presetSubtype="0" fill="hold" grpId="0" nodeType="afterEffect">
                                  <p:stCondLst>
                                    <p:cond delay="0"/>
                                  </p:stCondLst>
                                  <p:childTnLst>
                                    <p:set>
                                      <p:cBhvr>
                                        <p:cTn id="182" dur="1" fill="hold">
                                          <p:stCondLst>
                                            <p:cond delay="0"/>
                                          </p:stCondLst>
                                        </p:cTn>
                                        <p:tgtEl>
                                          <p:spTgt spid="78"/>
                                        </p:tgtEl>
                                        <p:attrNameLst>
                                          <p:attrName>style.visibility</p:attrName>
                                        </p:attrNameLst>
                                      </p:cBhvr>
                                      <p:to>
                                        <p:strVal val="visible"/>
                                      </p:to>
                                    </p:set>
                                    <p:anim calcmode="lin" valueType="num">
                                      <p:cBhvr>
                                        <p:cTn id="183" dur="500" decel="50000" fill="hold">
                                          <p:stCondLst>
                                            <p:cond delay="0"/>
                                          </p:stCondLst>
                                        </p:cTn>
                                        <p:tgtEl>
                                          <p:spTgt spid="78"/>
                                        </p:tgtEl>
                                        <p:attrNameLst>
                                          <p:attrName>style.rotation</p:attrName>
                                        </p:attrNameLst>
                                      </p:cBhvr>
                                      <p:tavLst>
                                        <p:tav tm="0">
                                          <p:val>
                                            <p:fltVal val="-90"/>
                                          </p:val>
                                        </p:tav>
                                        <p:tav tm="100000">
                                          <p:val>
                                            <p:fltVal val="0"/>
                                          </p:val>
                                        </p:tav>
                                      </p:tavLst>
                                    </p:anim>
                                    <p:anim calcmode="lin" valueType="num">
                                      <p:cBhvr>
                                        <p:cTn id="184" dur="500" decel="50000" fill="hold">
                                          <p:stCondLst>
                                            <p:cond delay="0"/>
                                          </p:stCondLst>
                                        </p:cTn>
                                        <p:tgtEl>
                                          <p:spTgt spid="78"/>
                                        </p:tgtEl>
                                        <p:attrNameLst>
                                          <p:attrName>ppt_w</p:attrName>
                                        </p:attrNameLst>
                                      </p:cBhvr>
                                      <p:tavLst>
                                        <p:tav tm="0">
                                          <p:val>
                                            <p:strVal val="#ppt_w"/>
                                          </p:val>
                                        </p:tav>
                                        <p:tav tm="100000">
                                          <p:val>
                                            <p:strVal val="#ppt_w*.05"/>
                                          </p:val>
                                        </p:tav>
                                      </p:tavLst>
                                    </p:anim>
                                    <p:anim calcmode="lin" valueType="num">
                                      <p:cBhvr>
                                        <p:cTn id="185" dur="500" accel="50000" fill="hold">
                                          <p:stCondLst>
                                            <p:cond delay="500"/>
                                          </p:stCondLst>
                                        </p:cTn>
                                        <p:tgtEl>
                                          <p:spTgt spid="78"/>
                                        </p:tgtEl>
                                        <p:attrNameLst>
                                          <p:attrName>ppt_w</p:attrName>
                                        </p:attrNameLst>
                                      </p:cBhvr>
                                      <p:tavLst>
                                        <p:tav tm="0">
                                          <p:val>
                                            <p:strVal val="#ppt_w*.05"/>
                                          </p:val>
                                        </p:tav>
                                        <p:tav tm="100000">
                                          <p:val>
                                            <p:strVal val="#ppt_w"/>
                                          </p:val>
                                        </p:tav>
                                      </p:tavLst>
                                    </p:anim>
                                    <p:anim calcmode="lin" valueType="num">
                                      <p:cBhvr>
                                        <p:cTn id="186" dur="1000" fill="hold"/>
                                        <p:tgtEl>
                                          <p:spTgt spid="78"/>
                                        </p:tgtEl>
                                        <p:attrNameLst>
                                          <p:attrName>ppt_h</p:attrName>
                                        </p:attrNameLst>
                                      </p:cBhvr>
                                      <p:tavLst>
                                        <p:tav tm="0">
                                          <p:val>
                                            <p:strVal val="#ppt_h"/>
                                          </p:val>
                                        </p:tav>
                                        <p:tav tm="100000">
                                          <p:val>
                                            <p:strVal val="#ppt_h"/>
                                          </p:val>
                                        </p:tav>
                                      </p:tavLst>
                                    </p:anim>
                                    <p:anim calcmode="lin" valueType="num">
                                      <p:cBhvr>
                                        <p:cTn id="187" dur="500" decel="50000" fill="hold">
                                          <p:stCondLst>
                                            <p:cond delay="0"/>
                                          </p:stCondLst>
                                        </p:cTn>
                                        <p:tgtEl>
                                          <p:spTgt spid="78"/>
                                        </p:tgtEl>
                                        <p:attrNameLst>
                                          <p:attrName>ppt_x</p:attrName>
                                        </p:attrNameLst>
                                      </p:cBhvr>
                                      <p:tavLst>
                                        <p:tav tm="0">
                                          <p:val>
                                            <p:strVal val="#ppt_x+.4"/>
                                          </p:val>
                                        </p:tav>
                                        <p:tav tm="100000">
                                          <p:val>
                                            <p:strVal val="#ppt_x"/>
                                          </p:val>
                                        </p:tav>
                                      </p:tavLst>
                                    </p:anim>
                                    <p:anim calcmode="lin" valueType="num">
                                      <p:cBhvr>
                                        <p:cTn id="188" dur="500" decel="50000" fill="hold">
                                          <p:stCondLst>
                                            <p:cond delay="0"/>
                                          </p:stCondLst>
                                        </p:cTn>
                                        <p:tgtEl>
                                          <p:spTgt spid="78"/>
                                        </p:tgtEl>
                                        <p:attrNameLst>
                                          <p:attrName>ppt_y</p:attrName>
                                        </p:attrNameLst>
                                      </p:cBhvr>
                                      <p:tavLst>
                                        <p:tav tm="0">
                                          <p:val>
                                            <p:strVal val="#ppt_y-.2"/>
                                          </p:val>
                                        </p:tav>
                                        <p:tav tm="100000">
                                          <p:val>
                                            <p:strVal val="#ppt_y+.1"/>
                                          </p:val>
                                        </p:tav>
                                      </p:tavLst>
                                    </p:anim>
                                    <p:anim calcmode="lin" valueType="num">
                                      <p:cBhvr>
                                        <p:cTn id="189" dur="500" accel="50000" fill="hold">
                                          <p:stCondLst>
                                            <p:cond delay="500"/>
                                          </p:stCondLst>
                                        </p:cTn>
                                        <p:tgtEl>
                                          <p:spTgt spid="78"/>
                                        </p:tgtEl>
                                        <p:attrNameLst>
                                          <p:attrName>ppt_y</p:attrName>
                                        </p:attrNameLst>
                                      </p:cBhvr>
                                      <p:tavLst>
                                        <p:tav tm="0">
                                          <p:val>
                                            <p:strVal val="#ppt_y+.1"/>
                                          </p:val>
                                        </p:tav>
                                        <p:tav tm="100000">
                                          <p:val>
                                            <p:strVal val="#ppt_y"/>
                                          </p:val>
                                        </p:tav>
                                      </p:tavLst>
                                    </p:anim>
                                    <p:animEffect transition="in" filter="fade">
                                      <p:cBhvr>
                                        <p:cTn id="190" dur="1000" decel="50000">
                                          <p:stCondLst>
                                            <p:cond delay="0"/>
                                          </p:stCondLst>
                                        </p:cTn>
                                        <p:tgtEl>
                                          <p:spTgt spid="78"/>
                                        </p:tgtEl>
                                      </p:cBhvr>
                                    </p:animEffect>
                                  </p:childTnLst>
                                </p:cTn>
                              </p:par>
                            </p:childTnLst>
                          </p:cTn>
                        </p:par>
                        <p:par>
                          <p:cTn id="191" fill="hold">
                            <p:stCondLst>
                              <p:cond delay="17000"/>
                            </p:stCondLst>
                            <p:childTnLst>
                              <p:par>
                                <p:cTn id="192" presetID="25" presetClass="entr" presetSubtype="0" fill="hold" grpId="0" nodeType="afterEffect">
                                  <p:stCondLst>
                                    <p:cond delay="0"/>
                                  </p:stCondLst>
                                  <p:childTnLst>
                                    <p:set>
                                      <p:cBhvr>
                                        <p:cTn id="193" dur="1" fill="hold">
                                          <p:stCondLst>
                                            <p:cond delay="0"/>
                                          </p:stCondLst>
                                        </p:cTn>
                                        <p:tgtEl>
                                          <p:spTgt spid="79"/>
                                        </p:tgtEl>
                                        <p:attrNameLst>
                                          <p:attrName>style.visibility</p:attrName>
                                        </p:attrNameLst>
                                      </p:cBhvr>
                                      <p:to>
                                        <p:strVal val="visible"/>
                                      </p:to>
                                    </p:set>
                                    <p:anim calcmode="lin" valueType="num">
                                      <p:cBhvr>
                                        <p:cTn id="194" dur="500" decel="50000" fill="hold">
                                          <p:stCondLst>
                                            <p:cond delay="0"/>
                                          </p:stCondLst>
                                        </p:cTn>
                                        <p:tgtEl>
                                          <p:spTgt spid="79"/>
                                        </p:tgtEl>
                                        <p:attrNameLst>
                                          <p:attrName>style.rotation</p:attrName>
                                        </p:attrNameLst>
                                      </p:cBhvr>
                                      <p:tavLst>
                                        <p:tav tm="0">
                                          <p:val>
                                            <p:fltVal val="-90"/>
                                          </p:val>
                                        </p:tav>
                                        <p:tav tm="100000">
                                          <p:val>
                                            <p:fltVal val="0"/>
                                          </p:val>
                                        </p:tav>
                                      </p:tavLst>
                                    </p:anim>
                                    <p:anim calcmode="lin" valueType="num">
                                      <p:cBhvr>
                                        <p:cTn id="195" dur="500" decel="50000" fill="hold">
                                          <p:stCondLst>
                                            <p:cond delay="0"/>
                                          </p:stCondLst>
                                        </p:cTn>
                                        <p:tgtEl>
                                          <p:spTgt spid="79"/>
                                        </p:tgtEl>
                                        <p:attrNameLst>
                                          <p:attrName>ppt_w</p:attrName>
                                        </p:attrNameLst>
                                      </p:cBhvr>
                                      <p:tavLst>
                                        <p:tav tm="0">
                                          <p:val>
                                            <p:strVal val="#ppt_w"/>
                                          </p:val>
                                        </p:tav>
                                        <p:tav tm="100000">
                                          <p:val>
                                            <p:strVal val="#ppt_w*.05"/>
                                          </p:val>
                                        </p:tav>
                                      </p:tavLst>
                                    </p:anim>
                                    <p:anim calcmode="lin" valueType="num">
                                      <p:cBhvr>
                                        <p:cTn id="196" dur="500" accel="50000" fill="hold">
                                          <p:stCondLst>
                                            <p:cond delay="500"/>
                                          </p:stCondLst>
                                        </p:cTn>
                                        <p:tgtEl>
                                          <p:spTgt spid="79"/>
                                        </p:tgtEl>
                                        <p:attrNameLst>
                                          <p:attrName>ppt_w</p:attrName>
                                        </p:attrNameLst>
                                      </p:cBhvr>
                                      <p:tavLst>
                                        <p:tav tm="0">
                                          <p:val>
                                            <p:strVal val="#ppt_w*.05"/>
                                          </p:val>
                                        </p:tav>
                                        <p:tav tm="100000">
                                          <p:val>
                                            <p:strVal val="#ppt_w"/>
                                          </p:val>
                                        </p:tav>
                                      </p:tavLst>
                                    </p:anim>
                                    <p:anim calcmode="lin" valueType="num">
                                      <p:cBhvr>
                                        <p:cTn id="197" dur="1000" fill="hold"/>
                                        <p:tgtEl>
                                          <p:spTgt spid="79"/>
                                        </p:tgtEl>
                                        <p:attrNameLst>
                                          <p:attrName>ppt_h</p:attrName>
                                        </p:attrNameLst>
                                      </p:cBhvr>
                                      <p:tavLst>
                                        <p:tav tm="0">
                                          <p:val>
                                            <p:strVal val="#ppt_h"/>
                                          </p:val>
                                        </p:tav>
                                        <p:tav tm="100000">
                                          <p:val>
                                            <p:strVal val="#ppt_h"/>
                                          </p:val>
                                        </p:tav>
                                      </p:tavLst>
                                    </p:anim>
                                    <p:anim calcmode="lin" valueType="num">
                                      <p:cBhvr>
                                        <p:cTn id="198" dur="500" decel="50000" fill="hold">
                                          <p:stCondLst>
                                            <p:cond delay="0"/>
                                          </p:stCondLst>
                                        </p:cTn>
                                        <p:tgtEl>
                                          <p:spTgt spid="79"/>
                                        </p:tgtEl>
                                        <p:attrNameLst>
                                          <p:attrName>ppt_x</p:attrName>
                                        </p:attrNameLst>
                                      </p:cBhvr>
                                      <p:tavLst>
                                        <p:tav tm="0">
                                          <p:val>
                                            <p:strVal val="#ppt_x+.4"/>
                                          </p:val>
                                        </p:tav>
                                        <p:tav tm="100000">
                                          <p:val>
                                            <p:strVal val="#ppt_x"/>
                                          </p:val>
                                        </p:tav>
                                      </p:tavLst>
                                    </p:anim>
                                    <p:anim calcmode="lin" valueType="num">
                                      <p:cBhvr>
                                        <p:cTn id="199" dur="500" decel="50000" fill="hold">
                                          <p:stCondLst>
                                            <p:cond delay="0"/>
                                          </p:stCondLst>
                                        </p:cTn>
                                        <p:tgtEl>
                                          <p:spTgt spid="79"/>
                                        </p:tgtEl>
                                        <p:attrNameLst>
                                          <p:attrName>ppt_y</p:attrName>
                                        </p:attrNameLst>
                                      </p:cBhvr>
                                      <p:tavLst>
                                        <p:tav tm="0">
                                          <p:val>
                                            <p:strVal val="#ppt_y-.2"/>
                                          </p:val>
                                        </p:tav>
                                        <p:tav tm="100000">
                                          <p:val>
                                            <p:strVal val="#ppt_y+.1"/>
                                          </p:val>
                                        </p:tav>
                                      </p:tavLst>
                                    </p:anim>
                                    <p:anim calcmode="lin" valueType="num">
                                      <p:cBhvr>
                                        <p:cTn id="200" dur="500" accel="50000" fill="hold">
                                          <p:stCondLst>
                                            <p:cond delay="500"/>
                                          </p:stCondLst>
                                        </p:cTn>
                                        <p:tgtEl>
                                          <p:spTgt spid="79"/>
                                        </p:tgtEl>
                                        <p:attrNameLst>
                                          <p:attrName>ppt_y</p:attrName>
                                        </p:attrNameLst>
                                      </p:cBhvr>
                                      <p:tavLst>
                                        <p:tav tm="0">
                                          <p:val>
                                            <p:strVal val="#ppt_y+.1"/>
                                          </p:val>
                                        </p:tav>
                                        <p:tav tm="100000">
                                          <p:val>
                                            <p:strVal val="#ppt_y"/>
                                          </p:val>
                                        </p:tav>
                                      </p:tavLst>
                                    </p:anim>
                                    <p:animEffect transition="in" filter="fade">
                                      <p:cBhvr>
                                        <p:cTn id="201" dur="1000" decel="50000">
                                          <p:stCondLst>
                                            <p:cond delay="0"/>
                                          </p:stCondLst>
                                        </p:cTn>
                                        <p:tgtEl>
                                          <p:spTgt spid="79"/>
                                        </p:tgtEl>
                                      </p:cBhvr>
                                    </p:animEffect>
                                  </p:childTnLst>
                                </p:cTn>
                              </p:par>
                            </p:childTnLst>
                          </p:cTn>
                        </p:par>
                        <p:par>
                          <p:cTn id="202" fill="hold">
                            <p:stCondLst>
                              <p:cond delay="18000"/>
                            </p:stCondLst>
                            <p:childTnLst>
                              <p:par>
                                <p:cTn id="203" presetID="25" presetClass="entr" presetSubtype="0" fill="hold" grpId="0" nodeType="afterEffect">
                                  <p:stCondLst>
                                    <p:cond delay="0"/>
                                  </p:stCondLst>
                                  <p:childTnLst>
                                    <p:set>
                                      <p:cBhvr>
                                        <p:cTn id="204" dur="1" fill="hold">
                                          <p:stCondLst>
                                            <p:cond delay="0"/>
                                          </p:stCondLst>
                                        </p:cTn>
                                        <p:tgtEl>
                                          <p:spTgt spid="80"/>
                                        </p:tgtEl>
                                        <p:attrNameLst>
                                          <p:attrName>style.visibility</p:attrName>
                                        </p:attrNameLst>
                                      </p:cBhvr>
                                      <p:to>
                                        <p:strVal val="visible"/>
                                      </p:to>
                                    </p:set>
                                    <p:anim calcmode="lin" valueType="num">
                                      <p:cBhvr>
                                        <p:cTn id="205" dur="500" decel="50000" fill="hold">
                                          <p:stCondLst>
                                            <p:cond delay="0"/>
                                          </p:stCondLst>
                                        </p:cTn>
                                        <p:tgtEl>
                                          <p:spTgt spid="80"/>
                                        </p:tgtEl>
                                        <p:attrNameLst>
                                          <p:attrName>style.rotation</p:attrName>
                                        </p:attrNameLst>
                                      </p:cBhvr>
                                      <p:tavLst>
                                        <p:tav tm="0">
                                          <p:val>
                                            <p:fltVal val="-90"/>
                                          </p:val>
                                        </p:tav>
                                        <p:tav tm="100000">
                                          <p:val>
                                            <p:fltVal val="0"/>
                                          </p:val>
                                        </p:tav>
                                      </p:tavLst>
                                    </p:anim>
                                    <p:anim calcmode="lin" valueType="num">
                                      <p:cBhvr>
                                        <p:cTn id="206" dur="500" decel="50000" fill="hold">
                                          <p:stCondLst>
                                            <p:cond delay="0"/>
                                          </p:stCondLst>
                                        </p:cTn>
                                        <p:tgtEl>
                                          <p:spTgt spid="80"/>
                                        </p:tgtEl>
                                        <p:attrNameLst>
                                          <p:attrName>ppt_w</p:attrName>
                                        </p:attrNameLst>
                                      </p:cBhvr>
                                      <p:tavLst>
                                        <p:tav tm="0">
                                          <p:val>
                                            <p:strVal val="#ppt_w"/>
                                          </p:val>
                                        </p:tav>
                                        <p:tav tm="100000">
                                          <p:val>
                                            <p:strVal val="#ppt_w*.05"/>
                                          </p:val>
                                        </p:tav>
                                      </p:tavLst>
                                    </p:anim>
                                    <p:anim calcmode="lin" valueType="num">
                                      <p:cBhvr>
                                        <p:cTn id="207" dur="500" accel="50000" fill="hold">
                                          <p:stCondLst>
                                            <p:cond delay="500"/>
                                          </p:stCondLst>
                                        </p:cTn>
                                        <p:tgtEl>
                                          <p:spTgt spid="80"/>
                                        </p:tgtEl>
                                        <p:attrNameLst>
                                          <p:attrName>ppt_w</p:attrName>
                                        </p:attrNameLst>
                                      </p:cBhvr>
                                      <p:tavLst>
                                        <p:tav tm="0">
                                          <p:val>
                                            <p:strVal val="#ppt_w*.05"/>
                                          </p:val>
                                        </p:tav>
                                        <p:tav tm="100000">
                                          <p:val>
                                            <p:strVal val="#ppt_w"/>
                                          </p:val>
                                        </p:tav>
                                      </p:tavLst>
                                    </p:anim>
                                    <p:anim calcmode="lin" valueType="num">
                                      <p:cBhvr>
                                        <p:cTn id="208" dur="1000" fill="hold"/>
                                        <p:tgtEl>
                                          <p:spTgt spid="80"/>
                                        </p:tgtEl>
                                        <p:attrNameLst>
                                          <p:attrName>ppt_h</p:attrName>
                                        </p:attrNameLst>
                                      </p:cBhvr>
                                      <p:tavLst>
                                        <p:tav tm="0">
                                          <p:val>
                                            <p:strVal val="#ppt_h"/>
                                          </p:val>
                                        </p:tav>
                                        <p:tav tm="100000">
                                          <p:val>
                                            <p:strVal val="#ppt_h"/>
                                          </p:val>
                                        </p:tav>
                                      </p:tavLst>
                                    </p:anim>
                                    <p:anim calcmode="lin" valueType="num">
                                      <p:cBhvr>
                                        <p:cTn id="209" dur="500" decel="50000" fill="hold">
                                          <p:stCondLst>
                                            <p:cond delay="0"/>
                                          </p:stCondLst>
                                        </p:cTn>
                                        <p:tgtEl>
                                          <p:spTgt spid="80"/>
                                        </p:tgtEl>
                                        <p:attrNameLst>
                                          <p:attrName>ppt_x</p:attrName>
                                        </p:attrNameLst>
                                      </p:cBhvr>
                                      <p:tavLst>
                                        <p:tav tm="0">
                                          <p:val>
                                            <p:strVal val="#ppt_x+.4"/>
                                          </p:val>
                                        </p:tav>
                                        <p:tav tm="100000">
                                          <p:val>
                                            <p:strVal val="#ppt_x"/>
                                          </p:val>
                                        </p:tav>
                                      </p:tavLst>
                                    </p:anim>
                                    <p:anim calcmode="lin" valueType="num">
                                      <p:cBhvr>
                                        <p:cTn id="210" dur="500" decel="50000" fill="hold">
                                          <p:stCondLst>
                                            <p:cond delay="0"/>
                                          </p:stCondLst>
                                        </p:cTn>
                                        <p:tgtEl>
                                          <p:spTgt spid="80"/>
                                        </p:tgtEl>
                                        <p:attrNameLst>
                                          <p:attrName>ppt_y</p:attrName>
                                        </p:attrNameLst>
                                      </p:cBhvr>
                                      <p:tavLst>
                                        <p:tav tm="0">
                                          <p:val>
                                            <p:strVal val="#ppt_y-.2"/>
                                          </p:val>
                                        </p:tav>
                                        <p:tav tm="100000">
                                          <p:val>
                                            <p:strVal val="#ppt_y+.1"/>
                                          </p:val>
                                        </p:tav>
                                      </p:tavLst>
                                    </p:anim>
                                    <p:anim calcmode="lin" valueType="num">
                                      <p:cBhvr>
                                        <p:cTn id="211" dur="500" accel="50000" fill="hold">
                                          <p:stCondLst>
                                            <p:cond delay="500"/>
                                          </p:stCondLst>
                                        </p:cTn>
                                        <p:tgtEl>
                                          <p:spTgt spid="80"/>
                                        </p:tgtEl>
                                        <p:attrNameLst>
                                          <p:attrName>ppt_y</p:attrName>
                                        </p:attrNameLst>
                                      </p:cBhvr>
                                      <p:tavLst>
                                        <p:tav tm="0">
                                          <p:val>
                                            <p:strVal val="#ppt_y+.1"/>
                                          </p:val>
                                        </p:tav>
                                        <p:tav tm="100000">
                                          <p:val>
                                            <p:strVal val="#ppt_y"/>
                                          </p:val>
                                        </p:tav>
                                      </p:tavLst>
                                    </p:anim>
                                    <p:animEffect transition="in" filter="fade">
                                      <p:cBhvr>
                                        <p:cTn id="212" dur="1000" decel="50000">
                                          <p:stCondLst>
                                            <p:cond delay="0"/>
                                          </p:stCondLst>
                                        </p:cTn>
                                        <p:tgtEl>
                                          <p:spTgt spid="80"/>
                                        </p:tgtEl>
                                      </p:cBhvr>
                                    </p:animEffect>
                                  </p:childTnLst>
                                </p:cTn>
                              </p:par>
                            </p:childTnLst>
                          </p:cTn>
                        </p:par>
                        <p:par>
                          <p:cTn id="213" fill="hold">
                            <p:stCondLst>
                              <p:cond delay="19000"/>
                            </p:stCondLst>
                            <p:childTnLst>
                              <p:par>
                                <p:cTn id="214" presetID="25" presetClass="entr" presetSubtype="0" fill="hold" grpId="0" nodeType="afterEffect">
                                  <p:stCondLst>
                                    <p:cond delay="0"/>
                                  </p:stCondLst>
                                  <p:childTnLst>
                                    <p:set>
                                      <p:cBhvr>
                                        <p:cTn id="215" dur="1" fill="hold">
                                          <p:stCondLst>
                                            <p:cond delay="0"/>
                                          </p:stCondLst>
                                        </p:cTn>
                                        <p:tgtEl>
                                          <p:spTgt spid="81"/>
                                        </p:tgtEl>
                                        <p:attrNameLst>
                                          <p:attrName>style.visibility</p:attrName>
                                        </p:attrNameLst>
                                      </p:cBhvr>
                                      <p:to>
                                        <p:strVal val="visible"/>
                                      </p:to>
                                    </p:set>
                                    <p:anim calcmode="lin" valueType="num">
                                      <p:cBhvr>
                                        <p:cTn id="216" dur="500" decel="50000" fill="hold">
                                          <p:stCondLst>
                                            <p:cond delay="0"/>
                                          </p:stCondLst>
                                        </p:cTn>
                                        <p:tgtEl>
                                          <p:spTgt spid="81"/>
                                        </p:tgtEl>
                                        <p:attrNameLst>
                                          <p:attrName>style.rotation</p:attrName>
                                        </p:attrNameLst>
                                      </p:cBhvr>
                                      <p:tavLst>
                                        <p:tav tm="0">
                                          <p:val>
                                            <p:fltVal val="-90"/>
                                          </p:val>
                                        </p:tav>
                                        <p:tav tm="100000">
                                          <p:val>
                                            <p:fltVal val="0"/>
                                          </p:val>
                                        </p:tav>
                                      </p:tavLst>
                                    </p:anim>
                                    <p:anim calcmode="lin" valueType="num">
                                      <p:cBhvr>
                                        <p:cTn id="217" dur="500" decel="50000" fill="hold">
                                          <p:stCondLst>
                                            <p:cond delay="0"/>
                                          </p:stCondLst>
                                        </p:cTn>
                                        <p:tgtEl>
                                          <p:spTgt spid="81"/>
                                        </p:tgtEl>
                                        <p:attrNameLst>
                                          <p:attrName>ppt_w</p:attrName>
                                        </p:attrNameLst>
                                      </p:cBhvr>
                                      <p:tavLst>
                                        <p:tav tm="0">
                                          <p:val>
                                            <p:strVal val="#ppt_w"/>
                                          </p:val>
                                        </p:tav>
                                        <p:tav tm="100000">
                                          <p:val>
                                            <p:strVal val="#ppt_w*.05"/>
                                          </p:val>
                                        </p:tav>
                                      </p:tavLst>
                                    </p:anim>
                                    <p:anim calcmode="lin" valueType="num">
                                      <p:cBhvr>
                                        <p:cTn id="218" dur="500" accel="50000" fill="hold">
                                          <p:stCondLst>
                                            <p:cond delay="500"/>
                                          </p:stCondLst>
                                        </p:cTn>
                                        <p:tgtEl>
                                          <p:spTgt spid="81"/>
                                        </p:tgtEl>
                                        <p:attrNameLst>
                                          <p:attrName>ppt_w</p:attrName>
                                        </p:attrNameLst>
                                      </p:cBhvr>
                                      <p:tavLst>
                                        <p:tav tm="0">
                                          <p:val>
                                            <p:strVal val="#ppt_w*.05"/>
                                          </p:val>
                                        </p:tav>
                                        <p:tav tm="100000">
                                          <p:val>
                                            <p:strVal val="#ppt_w"/>
                                          </p:val>
                                        </p:tav>
                                      </p:tavLst>
                                    </p:anim>
                                    <p:anim calcmode="lin" valueType="num">
                                      <p:cBhvr>
                                        <p:cTn id="219" dur="1000" fill="hold"/>
                                        <p:tgtEl>
                                          <p:spTgt spid="81"/>
                                        </p:tgtEl>
                                        <p:attrNameLst>
                                          <p:attrName>ppt_h</p:attrName>
                                        </p:attrNameLst>
                                      </p:cBhvr>
                                      <p:tavLst>
                                        <p:tav tm="0">
                                          <p:val>
                                            <p:strVal val="#ppt_h"/>
                                          </p:val>
                                        </p:tav>
                                        <p:tav tm="100000">
                                          <p:val>
                                            <p:strVal val="#ppt_h"/>
                                          </p:val>
                                        </p:tav>
                                      </p:tavLst>
                                    </p:anim>
                                    <p:anim calcmode="lin" valueType="num">
                                      <p:cBhvr>
                                        <p:cTn id="220" dur="500" decel="50000" fill="hold">
                                          <p:stCondLst>
                                            <p:cond delay="0"/>
                                          </p:stCondLst>
                                        </p:cTn>
                                        <p:tgtEl>
                                          <p:spTgt spid="81"/>
                                        </p:tgtEl>
                                        <p:attrNameLst>
                                          <p:attrName>ppt_x</p:attrName>
                                        </p:attrNameLst>
                                      </p:cBhvr>
                                      <p:tavLst>
                                        <p:tav tm="0">
                                          <p:val>
                                            <p:strVal val="#ppt_x+.4"/>
                                          </p:val>
                                        </p:tav>
                                        <p:tav tm="100000">
                                          <p:val>
                                            <p:strVal val="#ppt_x"/>
                                          </p:val>
                                        </p:tav>
                                      </p:tavLst>
                                    </p:anim>
                                    <p:anim calcmode="lin" valueType="num">
                                      <p:cBhvr>
                                        <p:cTn id="221" dur="500" decel="50000" fill="hold">
                                          <p:stCondLst>
                                            <p:cond delay="0"/>
                                          </p:stCondLst>
                                        </p:cTn>
                                        <p:tgtEl>
                                          <p:spTgt spid="81"/>
                                        </p:tgtEl>
                                        <p:attrNameLst>
                                          <p:attrName>ppt_y</p:attrName>
                                        </p:attrNameLst>
                                      </p:cBhvr>
                                      <p:tavLst>
                                        <p:tav tm="0">
                                          <p:val>
                                            <p:strVal val="#ppt_y-.2"/>
                                          </p:val>
                                        </p:tav>
                                        <p:tav tm="100000">
                                          <p:val>
                                            <p:strVal val="#ppt_y+.1"/>
                                          </p:val>
                                        </p:tav>
                                      </p:tavLst>
                                    </p:anim>
                                    <p:anim calcmode="lin" valueType="num">
                                      <p:cBhvr>
                                        <p:cTn id="222" dur="500" accel="50000" fill="hold">
                                          <p:stCondLst>
                                            <p:cond delay="500"/>
                                          </p:stCondLst>
                                        </p:cTn>
                                        <p:tgtEl>
                                          <p:spTgt spid="81"/>
                                        </p:tgtEl>
                                        <p:attrNameLst>
                                          <p:attrName>ppt_y</p:attrName>
                                        </p:attrNameLst>
                                      </p:cBhvr>
                                      <p:tavLst>
                                        <p:tav tm="0">
                                          <p:val>
                                            <p:strVal val="#ppt_y+.1"/>
                                          </p:val>
                                        </p:tav>
                                        <p:tav tm="100000">
                                          <p:val>
                                            <p:strVal val="#ppt_y"/>
                                          </p:val>
                                        </p:tav>
                                      </p:tavLst>
                                    </p:anim>
                                    <p:animEffect transition="in" filter="fade">
                                      <p:cBhvr>
                                        <p:cTn id="223" dur="1000" decel="50000">
                                          <p:stCondLst>
                                            <p:cond delay="0"/>
                                          </p:stCondLst>
                                        </p:cTn>
                                        <p:tgtEl>
                                          <p:spTgt spid="81"/>
                                        </p:tgtEl>
                                      </p:cBhvr>
                                    </p:animEffect>
                                  </p:childTnLst>
                                </p:cTn>
                              </p:par>
                            </p:childTnLst>
                          </p:cTn>
                        </p:par>
                        <p:par>
                          <p:cTn id="224" fill="hold">
                            <p:stCondLst>
                              <p:cond delay="20000"/>
                            </p:stCondLst>
                            <p:childTnLst>
                              <p:par>
                                <p:cTn id="225" presetID="25" presetClass="entr" presetSubtype="0" fill="hold" grpId="0" nodeType="afterEffect">
                                  <p:stCondLst>
                                    <p:cond delay="0"/>
                                  </p:stCondLst>
                                  <p:childTnLst>
                                    <p:set>
                                      <p:cBhvr>
                                        <p:cTn id="226" dur="1" fill="hold">
                                          <p:stCondLst>
                                            <p:cond delay="0"/>
                                          </p:stCondLst>
                                        </p:cTn>
                                        <p:tgtEl>
                                          <p:spTgt spid="82"/>
                                        </p:tgtEl>
                                        <p:attrNameLst>
                                          <p:attrName>style.visibility</p:attrName>
                                        </p:attrNameLst>
                                      </p:cBhvr>
                                      <p:to>
                                        <p:strVal val="visible"/>
                                      </p:to>
                                    </p:set>
                                    <p:anim calcmode="lin" valueType="num">
                                      <p:cBhvr>
                                        <p:cTn id="227" dur="500" decel="50000" fill="hold">
                                          <p:stCondLst>
                                            <p:cond delay="0"/>
                                          </p:stCondLst>
                                        </p:cTn>
                                        <p:tgtEl>
                                          <p:spTgt spid="82"/>
                                        </p:tgtEl>
                                        <p:attrNameLst>
                                          <p:attrName>style.rotation</p:attrName>
                                        </p:attrNameLst>
                                      </p:cBhvr>
                                      <p:tavLst>
                                        <p:tav tm="0">
                                          <p:val>
                                            <p:fltVal val="-90"/>
                                          </p:val>
                                        </p:tav>
                                        <p:tav tm="100000">
                                          <p:val>
                                            <p:fltVal val="0"/>
                                          </p:val>
                                        </p:tav>
                                      </p:tavLst>
                                    </p:anim>
                                    <p:anim calcmode="lin" valueType="num">
                                      <p:cBhvr>
                                        <p:cTn id="228" dur="500" decel="50000" fill="hold">
                                          <p:stCondLst>
                                            <p:cond delay="0"/>
                                          </p:stCondLst>
                                        </p:cTn>
                                        <p:tgtEl>
                                          <p:spTgt spid="82"/>
                                        </p:tgtEl>
                                        <p:attrNameLst>
                                          <p:attrName>ppt_w</p:attrName>
                                        </p:attrNameLst>
                                      </p:cBhvr>
                                      <p:tavLst>
                                        <p:tav tm="0">
                                          <p:val>
                                            <p:strVal val="#ppt_w"/>
                                          </p:val>
                                        </p:tav>
                                        <p:tav tm="100000">
                                          <p:val>
                                            <p:strVal val="#ppt_w*.05"/>
                                          </p:val>
                                        </p:tav>
                                      </p:tavLst>
                                    </p:anim>
                                    <p:anim calcmode="lin" valueType="num">
                                      <p:cBhvr>
                                        <p:cTn id="229" dur="500" accel="50000" fill="hold">
                                          <p:stCondLst>
                                            <p:cond delay="500"/>
                                          </p:stCondLst>
                                        </p:cTn>
                                        <p:tgtEl>
                                          <p:spTgt spid="82"/>
                                        </p:tgtEl>
                                        <p:attrNameLst>
                                          <p:attrName>ppt_w</p:attrName>
                                        </p:attrNameLst>
                                      </p:cBhvr>
                                      <p:tavLst>
                                        <p:tav tm="0">
                                          <p:val>
                                            <p:strVal val="#ppt_w*.05"/>
                                          </p:val>
                                        </p:tav>
                                        <p:tav tm="100000">
                                          <p:val>
                                            <p:strVal val="#ppt_w"/>
                                          </p:val>
                                        </p:tav>
                                      </p:tavLst>
                                    </p:anim>
                                    <p:anim calcmode="lin" valueType="num">
                                      <p:cBhvr>
                                        <p:cTn id="230" dur="1000" fill="hold"/>
                                        <p:tgtEl>
                                          <p:spTgt spid="82"/>
                                        </p:tgtEl>
                                        <p:attrNameLst>
                                          <p:attrName>ppt_h</p:attrName>
                                        </p:attrNameLst>
                                      </p:cBhvr>
                                      <p:tavLst>
                                        <p:tav tm="0">
                                          <p:val>
                                            <p:strVal val="#ppt_h"/>
                                          </p:val>
                                        </p:tav>
                                        <p:tav tm="100000">
                                          <p:val>
                                            <p:strVal val="#ppt_h"/>
                                          </p:val>
                                        </p:tav>
                                      </p:tavLst>
                                    </p:anim>
                                    <p:anim calcmode="lin" valueType="num">
                                      <p:cBhvr>
                                        <p:cTn id="231" dur="500" decel="50000" fill="hold">
                                          <p:stCondLst>
                                            <p:cond delay="0"/>
                                          </p:stCondLst>
                                        </p:cTn>
                                        <p:tgtEl>
                                          <p:spTgt spid="82"/>
                                        </p:tgtEl>
                                        <p:attrNameLst>
                                          <p:attrName>ppt_x</p:attrName>
                                        </p:attrNameLst>
                                      </p:cBhvr>
                                      <p:tavLst>
                                        <p:tav tm="0">
                                          <p:val>
                                            <p:strVal val="#ppt_x+.4"/>
                                          </p:val>
                                        </p:tav>
                                        <p:tav tm="100000">
                                          <p:val>
                                            <p:strVal val="#ppt_x"/>
                                          </p:val>
                                        </p:tav>
                                      </p:tavLst>
                                    </p:anim>
                                    <p:anim calcmode="lin" valueType="num">
                                      <p:cBhvr>
                                        <p:cTn id="232" dur="500" decel="50000" fill="hold">
                                          <p:stCondLst>
                                            <p:cond delay="0"/>
                                          </p:stCondLst>
                                        </p:cTn>
                                        <p:tgtEl>
                                          <p:spTgt spid="82"/>
                                        </p:tgtEl>
                                        <p:attrNameLst>
                                          <p:attrName>ppt_y</p:attrName>
                                        </p:attrNameLst>
                                      </p:cBhvr>
                                      <p:tavLst>
                                        <p:tav tm="0">
                                          <p:val>
                                            <p:strVal val="#ppt_y-.2"/>
                                          </p:val>
                                        </p:tav>
                                        <p:tav tm="100000">
                                          <p:val>
                                            <p:strVal val="#ppt_y+.1"/>
                                          </p:val>
                                        </p:tav>
                                      </p:tavLst>
                                    </p:anim>
                                    <p:anim calcmode="lin" valueType="num">
                                      <p:cBhvr>
                                        <p:cTn id="233" dur="500" accel="50000" fill="hold">
                                          <p:stCondLst>
                                            <p:cond delay="500"/>
                                          </p:stCondLst>
                                        </p:cTn>
                                        <p:tgtEl>
                                          <p:spTgt spid="82"/>
                                        </p:tgtEl>
                                        <p:attrNameLst>
                                          <p:attrName>ppt_y</p:attrName>
                                        </p:attrNameLst>
                                      </p:cBhvr>
                                      <p:tavLst>
                                        <p:tav tm="0">
                                          <p:val>
                                            <p:strVal val="#ppt_y+.1"/>
                                          </p:val>
                                        </p:tav>
                                        <p:tav tm="100000">
                                          <p:val>
                                            <p:strVal val="#ppt_y"/>
                                          </p:val>
                                        </p:tav>
                                      </p:tavLst>
                                    </p:anim>
                                    <p:animEffect transition="in" filter="fade">
                                      <p:cBhvr>
                                        <p:cTn id="234" dur="1000" decel="50000">
                                          <p:stCondLst>
                                            <p:cond delay="0"/>
                                          </p:stCondLst>
                                        </p:cTn>
                                        <p:tgtEl>
                                          <p:spTgt spid="82"/>
                                        </p:tgtEl>
                                      </p:cBhvr>
                                    </p:animEffect>
                                  </p:childTnLst>
                                </p:cTn>
                              </p:par>
                            </p:childTnLst>
                          </p:cTn>
                        </p:par>
                        <p:par>
                          <p:cTn id="235" fill="hold">
                            <p:stCondLst>
                              <p:cond delay="21000"/>
                            </p:stCondLst>
                            <p:childTnLst>
                              <p:par>
                                <p:cTn id="236" presetID="25" presetClass="entr" presetSubtype="0" fill="hold" grpId="0" nodeType="afterEffect">
                                  <p:stCondLst>
                                    <p:cond delay="0"/>
                                  </p:stCondLst>
                                  <p:childTnLst>
                                    <p:set>
                                      <p:cBhvr>
                                        <p:cTn id="237" dur="1" fill="hold">
                                          <p:stCondLst>
                                            <p:cond delay="0"/>
                                          </p:stCondLst>
                                        </p:cTn>
                                        <p:tgtEl>
                                          <p:spTgt spid="83"/>
                                        </p:tgtEl>
                                        <p:attrNameLst>
                                          <p:attrName>style.visibility</p:attrName>
                                        </p:attrNameLst>
                                      </p:cBhvr>
                                      <p:to>
                                        <p:strVal val="visible"/>
                                      </p:to>
                                    </p:set>
                                    <p:anim calcmode="lin" valueType="num">
                                      <p:cBhvr>
                                        <p:cTn id="238" dur="500" decel="50000" fill="hold">
                                          <p:stCondLst>
                                            <p:cond delay="0"/>
                                          </p:stCondLst>
                                        </p:cTn>
                                        <p:tgtEl>
                                          <p:spTgt spid="83"/>
                                        </p:tgtEl>
                                        <p:attrNameLst>
                                          <p:attrName>style.rotation</p:attrName>
                                        </p:attrNameLst>
                                      </p:cBhvr>
                                      <p:tavLst>
                                        <p:tav tm="0">
                                          <p:val>
                                            <p:fltVal val="-90"/>
                                          </p:val>
                                        </p:tav>
                                        <p:tav tm="100000">
                                          <p:val>
                                            <p:fltVal val="0"/>
                                          </p:val>
                                        </p:tav>
                                      </p:tavLst>
                                    </p:anim>
                                    <p:anim calcmode="lin" valueType="num">
                                      <p:cBhvr>
                                        <p:cTn id="239" dur="500" decel="50000" fill="hold">
                                          <p:stCondLst>
                                            <p:cond delay="0"/>
                                          </p:stCondLst>
                                        </p:cTn>
                                        <p:tgtEl>
                                          <p:spTgt spid="83"/>
                                        </p:tgtEl>
                                        <p:attrNameLst>
                                          <p:attrName>ppt_w</p:attrName>
                                        </p:attrNameLst>
                                      </p:cBhvr>
                                      <p:tavLst>
                                        <p:tav tm="0">
                                          <p:val>
                                            <p:strVal val="#ppt_w"/>
                                          </p:val>
                                        </p:tav>
                                        <p:tav tm="100000">
                                          <p:val>
                                            <p:strVal val="#ppt_w*.05"/>
                                          </p:val>
                                        </p:tav>
                                      </p:tavLst>
                                    </p:anim>
                                    <p:anim calcmode="lin" valueType="num">
                                      <p:cBhvr>
                                        <p:cTn id="240" dur="500" accel="50000" fill="hold">
                                          <p:stCondLst>
                                            <p:cond delay="500"/>
                                          </p:stCondLst>
                                        </p:cTn>
                                        <p:tgtEl>
                                          <p:spTgt spid="83"/>
                                        </p:tgtEl>
                                        <p:attrNameLst>
                                          <p:attrName>ppt_w</p:attrName>
                                        </p:attrNameLst>
                                      </p:cBhvr>
                                      <p:tavLst>
                                        <p:tav tm="0">
                                          <p:val>
                                            <p:strVal val="#ppt_w*.05"/>
                                          </p:val>
                                        </p:tav>
                                        <p:tav tm="100000">
                                          <p:val>
                                            <p:strVal val="#ppt_w"/>
                                          </p:val>
                                        </p:tav>
                                      </p:tavLst>
                                    </p:anim>
                                    <p:anim calcmode="lin" valueType="num">
                                      <p:cBhvr>
                                        <p:cTn id="241" dur="1000" fill="hold"/>
                                        <p:tgtEl>
                                          <p:spTgt spid="83"/>
                                        </p:tgtEl>
                                        <p:attrNameLst>
                                          <p:attrName>ppt_h</p:attrName>
                                        </p:attrNameLst>
                                      </p:cBhvr>
                                      <p:tavLst>
                                        <p:tav tm="0">
                                          <p:val>
                                            <p:strVal val="#ppt_h"/>
                                          </p:val>
                                        </p:tav>
                                        <p:tav tm="100000">
                                          <p:val>
                                            <p:strVal val="#ppt_h"/>
                                          </p:val>
                                        </p:tav>
                                      </p:tavLst>
                                    </p:anim>
                                    <p:anim calcmode="lin" valueType="num">
                                      <p:cBhvr>
                                        <p:cTn id="242" dur="500" decel="50000" fill="hold">
                                          <p:stCondLst>
                                            <p:cond delay="0"/>
                                          </p:stCondLst>
                                        </p:cTn>
                                        <p:tgtEl>
                                          <p:spTgt spid="83"/>
                                        </p:tgtEl>
                                        <p:attrNameLst>
                                          <p:attrName>ppt_x</p:attrName>
                                        </p:attrNameLst>
                                      </p:cBhvr>
                                      <p:tavLst>
                                        <p:tav tm="0">
                                          <p:val>
                                            <p:strVal val="#ppt_x+.4"/>
                                          </p:val>
                                        </p:tav>
                                        <p:tav tm="100000">
                                          <p:val>
                                            <p:strVal val="#ppt_x"/>
                                          </p:val>
                                        </p:tav>
                                      </p:tavLst>
                                    </p:anim>
                                    <p:anim calcmode="lin" valueType="num">
                                      <p:cBhvr>
                                        <p:cTn id="243" dur="500" decel="50000" fill="hold">
                                          <p:stCondLst>
                                            <p:cond delay="0"/>
                                          </p:stCondLst>
                                        </p:cTn>
                                        <p:tgtEl>
                                          <p:spTgt spid="83"/>
                                        </p:tgtEl>
                                        <p:attrNameLst>
                                          <p:attrName>ppt_y</p:attrName>
                                        </p:attrNameLst>
                                      </p:cBhvr>
                                      <p:tavLst>
                                        <p:tav tm="0">
                                          <p:val>
                                            <p:strVal val="#ppt_y-.2"/>
                                          </p:val>
                                        </p:tav>
                                        <p:tav tm="100000">
                                          <p:val>
                                            <p:strVal val="#ppt_y+.1"/>
                                          </p:val>
                                        </p:tav>
                                      </p:tavLst>
                                    </p:anim>
                                    <p:anim calcmode="lin" valueType="num">
                                      <p:cBhvr>
                                        <p:cTn id="244" dur="500" accel="50000" fill="hold">
                                          <p:stCondLst>
                                            <p:cond delay="500"/>
                                          </p:stCondLst>
                                        </p:cTn>
                                        <p:tgtEl>
                                          <p:spTgt spid="83"/>
                                        </p:tgtEl>
                                        <p:attrNameLst>
                                          <p:attrName>ppt_y</p:attrName>
                                        </p:attrNameLst>
                                      </p:cBhvr>
                                      <p:tavLst>
                                        <p:tav tm="0">
                                          <p:val>
                                            <p:strVal val="#ppt_y+.1"/>
                                          </p:val>
                                        </p:tav>
                                        <p:tav tm="100000">
                                          <p:val>
                                            <p:strVal val="#ppt_y"/>
                                          </p:val>
                                        </p:tav>
                                      </p:tavLst>
                                    </p:anim>
                                    <p:animEffect transition="in" filter="fade">
                                      <p:cBhvr>
                                        <p:cTn id="245" dur="1000" decel="50000">
                                          <p:stCondLst>
                                            <p:cond delay="0"/>
                                          </p:stCondLst>
                                        </p:cTn>
                                        <p:tgtEl>
                                          <p:spTgt spid="83"/>
                                        </p:tgtEl>
                                      </p:cBhvr>
                                    </p:animEffect>
                                  </p:childTnLst>
                                </p:cTn>
                              </p:par>
                            </p:childTnLst>
                          </p:cTn>
                        </p:par>
                        <p:par>
                          <p:cTn id="246" fill="hold">
                            <p:stCondLst>
                              <p:cond delay="22000"/>
                            </p:stCondLst>
                            <p:childTnLst>
                              <p:par>
                                <p:cTn id="247" presetID="25" presetClass="entr" presetSubtype="0" fill="hold" grpId="0" nodeType="afterEffect">
                                  <p:stCondLst>
                                    <p:cond delay="0"/>
                                  </p:stCondLst>
                                  <p:childTnLst>
                                    <p:set>
                                      <p:cBhvr>
                                        <p:cTn id="248" dur="1" fill="hold">
                                          <p:stCondLst>
                                            <p:cond delay="0"/>
                                          </p:stCondLst>
                                        </p:cTn>
                                        <p:tgtEl>
                                          <p:spTgt spid="84"/>
                                        </p:tgtEl>
                                        <p:attrNameLst>
                                          <p:attrName>style.visibility</p:attrName>
                                        </p:attrNameLst>
                                      </p:cBhvr>
                                      <p:to>
                                        <p:strVal val="visible"/>
                                      </p:to>
                                    </p:set>
                                    <p:anim calcmode="lin" valueType="num">
                                      <p:cBhvr>
                                        <p:cTn id="249" dur="500" decel="50000" fill="hold">
                                          <p:stCondLst>
                                            <p:cond delay="0"/>
                                          </p:stCondLst>
                                        </p:cTn>
                                        <p:tgtEl>
                                          <p:spTgt spid="84"/>
                                        </p:tgtEl>
                                        <p:attrNameLst>
                                          <p:attrName>style.rotation</p:attrName>
                                        </p:attrNameLst>
                                      </p:cBhvr>
                                      <p:tavLst>
                                        <p:tav tm="0">
                                          <p:val>
                                            <p:fltVal val="-90"/>
                                          </p:val>
                                        </p:tav>
                                        <p:tav tm="100000">
                                          <p:val>
                                            <p:fltVal val="0"/>
                                          </p:val>
                                        </p:tav>
                                      </p:tavLst>
                                    </p:anim>
                                    <p:anim calcmode="lin" valueType="num">
                                      <p:cBhvr>
                                        <p:cTn id="250" dur="500" decel="50000" fill="hold">
                                          <p:stCondLst>
                                            <p:cond delay="0"/>
                                          </p:stCondLst>
                                        </p:cTn>
                                        <p:tgtEl>
                                          <p:spTgt spid="84"/>
                                        </p:tgtEl>
                                        <p:attrNameLst>
                                          <p:attrName>ppt_w</p:attrName>
                                        </p:attrNameLst>
                                      </p:cBhvr>
                                      <p:tavLst>
                                        <p:tav tm="0">
                                          <p:val>
                                            <p:strVal val="#ppt_w"/>
                                          </p:val>
                                        </p:tav>
                                        <p:tav tm="100000">
                                          <p:val>
                                            <p:strVal val="#ppt_w*.05"/>
                                          </p:val>
                                        </p:tav>
                                      </p:tavLst>
                                    </p:anim>
                                    <p:anim calcmode="lin" valueType="num">
                                      <p:cBhvr>
                                        <p:cTn id="251" dur="500" accel="50000" fill="hold">
                                          <p:stCondLst>
                                            <p:cond delay="500"/>
                                          </p:stCondLst>
                                        </p:cTn>
                                        <p:tgtEl>
                                          <p:spTgt spid="84"/>
                                        </p:tgtEl>
                                        <p:attrNameLst>
                                          <p:attrName>ppt_w</p:attrName>
                                        </p:attrNameLst>
                                      </p:cBhvr>
                                      <p:tavLst>
                                        <p:tav tm="0">
                                          <p:val>
                                            <p:strVal val="#ppt_w*.05"/>
                                          </p:val>
                                        </p:tav>
                                        <p:tav tm="100000">
                                          <p:val>
                                            <p:strVal val="#ppt_w"/>
                                          </p:val>
                                        </p:tav>
                                      </p:tavLst>
                                    </p:anim>
                                    <p:anim calcmode="lin" valueType="num">
                                      <p:cBhvr>
                                        <p:cTn id="252" dur="1000" fill="hold"/>
                                        <p:tgtEl>
                                          <p:spTgt spid="84"/>
                                        </p:tgtEl>
                                        <p:attrNameLst>
                                          <p:attrName>ppt_h</p:attrName>
                                        </p:attrNameLst>
                                      </p:cBhvr>
                                      <p:tavLst>
                                        <p:tav tm="0">
                                          <p:val>
                                            <p:strVal val="#ppt_h"/>
                                          </p:val>
                                        </p:tav>
                                        <p:tav tm="100000">
                                          <p:val>
                                            <p:strVal val="#ppt_h"/>
                                          </p:val>
                                        </p:tav>
                                      </p:tavLst>
                                    </p:anim>
                                    <p:anim calcmode="lin" valueType="num">
                                      <p:cBhvr>
                                        <p:cTn id="253" dur="500" decel="50000" fill="hold">
                                          <p:stCondLst>
                                            <p:cond delay="0"/>
                                          </p:stCondLst>
                                        </p:cTn>
                                        <p:tgtEl>
                                          <p:spTgt spid="84"/>
                                        </p:tgtEl>
                                        <p:attrNameLst>
                                          <p:attrName>ppt_x</p:attrName>
                                        </p:attrNameLst>
                                      </p:cBhvr>
                                      <p:tavLst>
                                        <p:tav tm="0">
                                          <p:val>
                                            <p:strVal val="#ppt_x+.4"/>
                                          </p:val>
                                        </p:tav>
                                        <p:tav tm="100000">
                                          <p:val>
                                            <p:strVal val="#ppt_x"/>
                                          </p:val>
                                        </p:tav>
                                      </p:tavLst>
                                    </p:anim>
                                    <p:anim calcmode="lin" valueType="num">
                                      <p:cBhvr>
                                        <p:cTn id="254" dur="500" decel="50000" fill="hold">
                                          <p:stCondLst>
                                            <p:cond delay="0"/>
                                          </p:stCondLst>
                                        </p:cTn>
                                        <p:tgtEl>
                                          <p:spTgt spid="84"/>
                                        </p:tgtEl>
                                        <p:attrNameLst>
                                          <p:attrName>ppt_y</p:attrName>
                                        </p:attrNameLst>
                                      </p:cBhvr>
                                      <p:tavLst>
                                        <p:tav tm="0">
                                          <p:val>
                                            <p:strVal val="#ppt_y-.2"/>
                                          </p:val>
                                        </p:tav>
                                        <p:tav tm="100000">
                                          <p:val>
                                            <p:strVal val="#ppt_y+.1"/>
                                          </p:val>
                                        </p:tav>
                                      </p:tavLst>
                                    </p:anim>
                                    <p:anim calcmode="lin" valueType="num">
                                      <p:cBhvr>
                                        <p:cTn id="255" dur="500" accel="50000" fill="hold">
                                          <p:stCondLst>
                                            <p:cond delay="500"/>
                                          </p:stCondLst>
                                        </p:cTn>
                                        <p:tgtEl>
                                          <p:spTgt spid="84"/>
                                        </p:tgtEl>
                                        <p:attrNameLst>
                                          <p:attrName>ppt_y</p:attrName>
                                        </p:attrNameLst>
                                      </p:cBhvr>
                                      <p:tavLst>
                                        <p:tav tm="0">
                                          <p:val>
                                            <p:strVal val="#ppt_y+.1"/>
                                          </p:val>
                                        </p:tav>
                                        <p:tav tm="100000">
                                          <p:val>
                                            <p:strVal val="#ppt_y"/>
                                          </p:val>
                                        </p:tav>
                                      </p:tavLst>
                                    </p:anim>
                                    <p:animEffect transition="in" filter="fade">
                                      <p:cBhvr>
                                        <p:cTn id="256" dur="1000" decel="50000">
                                          <p:stCondLst>
                                            <p:cond delay="0"/>
                                          </p:stCondLst>
                                        </p:cTn>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P spid="64" grpId="0" animBg="1"/>
      <p:bldP spid="65" grpId="0" animBg="1"/>
      <p:bldP spid="66" grpId="0" animBg="1"/>
      <p:bldP spid="67" grpId="0" animBg="1"/>
      <p:bldP spid="68" grpId="0" animBg="1"/>
      <p:bldP spid="69" grpId="0" animBg="1"/>
      <p:bldP spid="70" grpId="0"/>
      <p:bldP spid="71" grpId="0"/>
      <p:bldP spid="72" grpId="0"/>
      <p:bldP spid="73" grpId="0"/>
      <p:bldP spid="74" grpId="0"/>
      <p:bldP spid="75" grpId="0"/>
      <p:bldP spid="76" grpId="0"/>
      <p:bldP spid="77" grpId="0"/>
      <p:bldP spid="78" grpId="0" animBg="1"/>
      <p:bldP spid="79" grpId="0" animBg="1"/>
      <p:bldP spid="80" grpId="0"/>
      <p:bldP spid="81" grpId="0" animBg="1"/>
      <p:bldP spid="82" grpId="0" animBg="1"/>
      <p:bldP spid="83" grpId="0" animBg="1"/>
      <p:bldP spid="8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1364567"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36" name="矩形 35"/>
          <p:cNvSpPr/>
          <p:nvPr/>
        </p:nvSpPr>
        <p:spPr>
          <a:xfrm>
            <a:off x="1" y="508000"/>
            <a:ext cx="182563" cy="508000"/>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ea typeface="微软雅黑" panose="020B0503020204020204" pitchFamily="34" charset="-122"/>
            </a:endParaRPr>
          </a:p>
        </p:txBody>
      </p:sp>
      <p:sp>
        <p:nvSpPr>
          <p:cNvPr id="37" name="文本框 4"/>
          <p:cNvSpPr txBox="1">
            <a:spLocks noChangeArrowheads="1"/>
          </p:cNvSpPr>
          <p:nvPr/>
        </p:nvSpPr>
        <p:spPr bwMode="auto">
          <a:xfrm>
            <a:off x="295275" y="561975"/>
            <a:ext cx="26812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000" b="1">
                <a:solidFill>
                  <a:prstClr val="black"/>
                </a:solidFill>
                <a:latin typeface="微软雅黑" panose="020B0503020204020204" pitchFamily="34" charset="-122"/>
                <a:ea typeface="微软雅黑" panose="020B0503020204020204" pitchFamily="34" charset="-122"/>
              </a:rPr>
              <a:t>单击此处输入标题</a:t>
            </a:r>
          </a:p>
        </p:txBody>
      </p:sp>
      <p:sp>
        <p:nvSpPr>
          <p:cNvPr id="29" name="TextBox 2"/>
          <p:cNvSpPr txBox="1"/>
          <p:nvPr/>
        </p:nvSpPr>
        <p:spPr>
          <a:xfrm>
            <a:off x="7235313" y="2306398"/>
            <a:ext cx="3404016" cy="866904"/>
          </a:xfrm>
          <a:prstGeom prst="rect">
            <a:avLst/>
          </a:prstGeom>
          <a:noFill/>
        </p:spPr>
        <p:txBody>
          <a:bodyPr wrap="square" rtlCol="0">
            <a:spAutoFit/>
          </a:bodyPr>
          <a:lstStyle/>
          <a:p>
            <a:r>
              <a:rPr lang="zh-CN" altLang="en-US" dirty="0">
                <a:solidFill>
                  <a:srgbClr val="203E6B"/>
                </a:solidFill>
                <a:latin typeface="造字工房悦黑（非商用）常规体"/>
                <a:ea typeface="微软雅黑" panose="020B0503020204020204" pitchFamily="34" charset="-122"/>
              </a:rPr>
              <a:t>点击添加标题</a:t>
            </a:r>
            <a:endParaRPr lang="en-US" altLang="zh-CN" dirty="0">
              <a:solidFill>
                <a:srgbClr val="203E6B"/>
              </a:solidFill>
              <a:latin typeface="造字工房悦黑（非商用）常规体"/>
              <a:ea typeface="微软雅黑" panose="020B0503020204020204" pitchFamily="34" charset="-122"/>
            </a:endParaRPr>
          </a:p>
          <a:p>
            <a:pPr>
              <a:spcBef>
                <a:spcPts val="1000"/>
              </a:spcBef>
            </a:pPr>
            <a:r>
              <a:rPr lang="zh-CN" altLang="en-US" sz="1200" dirty="0" smtClean="0">
                <a:solidFill>
                  <a:prstClr val="white">
                    <a:lumMod val="50000"/>
                  </a:prstClr>
                </a:solidFill>
                <a:latin typeface="微软雅黑" pitchFamily="34" charset="-122"/>
                <a:ea typeface="微软雅黑" panose="020B0503020204020204" pitchFamily="34" charset="-122"/>
              </a:rPr>
              <a:t>此处</a:t>
            </a:r>
            <a:r>
              <a:rPr lang="zh-CN" altLang="en-US" sz="1200" dirty="0">
                <a:solidFill>
                  <a:prstClr val="white">
                    <a:lumMod val="50000"/>
                  </a:prstClr>
                </a:solidFill>
                <a:latin typeface="微软雅黑" pitchFamily="34" charset="-122"/>
                <a:ea typeface="微软雅黑" panose="020B0503020204020204" pitchFamily="34" charset="-122"/>
              </a:rPr>
              <a:t>添加详细文本描述，建议与标题相关并符合整体语言风格，语言描述尽量简洁生动。</a:t>
            </a:r>
          </a:p>
        </p:txBody>
      </p:sp>
      <p:sp>
        <p:nvSpPr>
          <p:cNvPr id="30" name="TextBox 3"/>
          <p:cNvSpPr txBox="1"/>
          <p:nvPr/>
        </p:nvSpPr>
        <p:spPr>
          <a:xfrm>
            <a:off x="7237641" y="3645794"/>
            <a:ext cx="3404016" cy="866904"/>
          </a:xfrm>
          <a:prstGeom prst="rect">
            <a:avLst/>
          </a:prstGeom>
          <a:noFill/>
        </p:spPr>
        <p:txBody>
          <a:bodyPr wrap="square" rtlCol="0">
            <a:spAutoFit/>
          </a:bodyPr>
          <a:lstStyle/>
          <a:p>
            <a:r>
              <a:rPr lang="zh-CN" altLang="en-US" dirty="0">
                <a:solidFill>
                  <a:srgbClr val="203E6B"/>
                </a:solidFill>
                <a:latin typeface="造字工房悦黑（非商用）常规体"/>
                <a:ea typeface="微软雅黑" panose="020B0503020204020204" pitchFamily="34" charset="-122"/>
              </a:rPr>
              <a:t>点击添加标题</a:t>
            </a:r>
            <a:endParaRPr lang="en-US" altLang="zh-CN" dirty="0">
              <a:solidFill>
                <a:srgbClr val="203E6B"/>
              </a:solidFill>
              <a:latin typeface="造字工房悦黑（非商用）常规体"/>
              <a:ea typeface="微软雅黑" panose="020B0503020204020204" pitchFamily="34" charset="-122"/>
            </a:endParaRPr>
          </a:p>
          <a:p>
            <a:pPr>
              <a:spcBef>
                <a:spcPts val="1000"/>
              </a:spcBef>
            </a:pPr>
            <a:r>
              <a:rPr lang="zh-CN" altLang="en-US" sz="1200" dirty="0" smtClean="0">
                <a:solidFill>
                  <a:prstClr val="white">
                    <a:lumMod val="50000"/>
                  </a:prstClr>
                </a:solidFill>
                <a:latin typeface="微软雅黑" pitchFamily="34" charset="-122"/>
                <a:ea typeface="微软雅黑" panose="020B0503020204020204" pitchFamily="34" charset="-122"/>
              </a:rPr>
              <a:t>此处</a:t>
            </a:r>
            <a:r>
              <a:rPr lang="zh-CN" altLang="en-US" sz="1200" dirty="0">
                <a:solidFill>
                  <a:prstClr val="white">
                    <a:lumMod val="50000"/>
                  </a:prstClr>
                </a:solidFill>
                <a:latin typeface="微软雅黑" pitchFamily="34" charset="-122"/>
                <a:ea typeface="微软雅黑" panose="020B0503020204020204" pitchFamily="34" charset="-122"/>
              </a:rPr>
              <a:t>添加详细文本描述，建议与标题相关并符合整体语言风格，语言描述尽量简洁生动。</a:t>
            </a:r>
          </a:p>
        </p:txBody>
      </p:sp>
      <p:sp>
        <p:nvSpPr>
          <p:cNvPr id="31" name="TextBox 4"/>
          <p:cNvSpPr txBox="1"/>
          <p:nvPr/>
        </p:nvSpPr>
        <p:spPr>
          <a:xfrm>
            <a:off x="7237641" y="4942102"/>
            <a:ext cx="3404016" cy="866904"/>
          </a:xfrm>
          <a:prstGeom prst="rect">
            <a:avLst/>
          </a:prstGeom>
          <a:noFill/>
        </p:spPr>
        <p:txBody>
          <a:bodyPr wrap="square" rtlCol="0">
            <a:spAutoFit/>
          </a:bodyPr>
          <a:lstStyle/>
          <a:p>
            <a:r>
              <a:rPr lang="zh-CN" altLang="en-US" dirty="0">
                <a:solidFill>
                  <a:srgbClr val="203E6B"/>
                </a:solidFill>
                <a:latin typeface="造字工房悦黑（非商用）常规体"/>
                <a:ea typeface="微软雅黑" panose="020B0503020204020204" pitchFamily="34" charset="-122"/>
              </a:rPr>
              <a:t>点击添加标题</a:t>
            </a:r>
            <a:endParaRPr lang="en-US" altLang="zh-CN" dirty="0">
              <a:solidFill>
                <a:srgbClr val="203E6B"/>
              </a:solidFill>
              <a:latin typeface="造字工房悦黑（非商用）常规体"/>
              <a:ea typeface="微软雅黑" panose="020B0503020204020204" pitchFamily="34" charset="-122"/>
            </a:endParaRPr>
          </a:p>
          <a:p>
            <a:pPr>
              <a:spcBef>
                <a:spcPts val="1000"/>
              </a:spcBef>
            </a:pPr>
            <a:r>
              <a:rPr lang="zh-CN" altLang="en-US" sz="1200" dirty="0" smtClean="0">
                <a:solidFill>
                  <a:prstClr val="white">
                    <a:lumMod val="50000"/>
                  </a:prstClr>
                </a:solidFill>
                <a:latin typeface="微软雅黑" pitchFamily="34" charset="-122"/>
                <a:ea typeface="微软雅黑" panose="020B0503020204020204" pitchFamily="34" charset="-122"/>
              </a:rPr>
              <a:t>此处</a:t>
            </a:r>
            <a:r>
              <a:rPr lang="zh-CN" altLang="en-US" sz="1200" dirty="0">
                <a:solidFill>
                  <a:prstClr val="white">
                    <a:lumMod val="50000"/>
                  </a:prstClr>
                </a:solidFill>
                <a:latin typeface="微软雅黑" pitchFamily="34" charset="-122"/>
                <a:ea typeface="微软雅黑" panose="020B0503020204020204" pitchFamily="34" charset="-122"/>
              </a:rPr>
              <a:t>添加详细文本描述，建议与标题相关并符合整体语言风格，语言描述尽量简洁生动。</a:t>
            </a:r>
          </a:p>
        </p:txBody>
      </p:sp>
      <p:cxnSp>
        <p:nvCxnSpPr>
          <p:cNvPr id="32" name="直接连接符 31"/>
          <p:cNvCxnSpPr/>
          <p:nvPr/>
        </p:nvCxnSpPr>
        <p:spPr>
          <a:xfrm>
            <a:off x="6400797" y="3350738"/>
            <a:ext cx="4064507" cy="0"/>
          </a:xfrm>
          <a:prstGeom prst="line">
            <a:avLst/>
          </a:prstGeom>
          <a:noFill/>
          <a:ln w="9525" cap="flat" cmpd="sng" algn="ctr">
            <a:solidFill>
              <a:schemeClr val="tx1">
                <a:lumMod val="50000"/>
                <a:lumOff val="50000"/>
              </a:schemeClr>
            </a:solidFill>
            <a:prstDash val="dash"/>
          </a:ln>
          <a:effectLst/>
        </p:spPr>
      </p:cxnSp>
      <p:cxnSp>
        <p:nvCxnSpPr>
          <p:cNvPr id="33" name="直接连接符 32"/>
          <p:cNvCxnSpPr/>
          <p:nvPr/>
        </p:nvCxnSpPr>
        <p:spPr>
          <a:xfrm>
            <a:off x="6400051" y="4764710"/>
            <a:ext cx="4065255" cy="0"/>
          </a:xfrm>
          <a:prstGeom prst="line">
            <a:avLst/>
          </a:prstGeom>
          <a:noFill/>
          <a:ln w="9525" cap="flat" cmpd="sng" algn="ctr">
            <a:solidFill>
              <a:schemeClr val="tx1">
                <a:lumMod val="50000"/>
                <a:lumOff val="50000"/>
              </a:schemeClr>
            </a:solidFill>
            <a:prstDash val="dash"/>
          </a:ln>
          <a:effectLst/>
        </p:spPr>
      </p:cxnSp>
      <p:grpSp>
        <p:nvGrpSpPr>
          <p:cNvPr id="34" name="组合 33"/>
          <p:cNvGrpSpPr/>
          <p:nvPr/>
        </p:nvGrpSpPr>
        <p:grpSpPr>
          <a:xfrm>
            <a:off x="1290280" y="1995281"/>
            <a:ext cx="4618429" cy="4082910"/>
            <a:chOff x="512440" y="949532"/>
            <a:chExt cx="3771528" cy="3334209"/>
          </a:xfrm>
        </p:grpSpPr>
        <p:pic>
          <p:nvPicPr>
            <p:cNvPr id="35" name="Picture 5"/>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12440" y="949532"/>
              <a:ext cx="3771528" cy="3334209"/>
            </a:xfrm>
            <a:prstGeom prst="rect">
              <a:avLst/>
            </a:prstGeom>
            <a:effectLst>
              <a:reflection blurRad="6350" endPos="14000" dir="5400000" sy="-100000" algn="bl" rotWithShape="0"/>
            </a:effectLst>
          </p:spPr>
        </p:pic>
        <p:pic>
          <p:nvPicPr>
            <p:cNvPr id="38" name="Picture 2"/>
            <p:cNvPicPr>
              <a:picLocks noChangeAspect="1" noChangeArrowheads="1"/>
            </p:cNvPicPr>
            <p:nvPr/>
          </p:nvPicPr>
          <p:blipFill>
            <a:blip r:embed="rId4" cstate="screen">
              <a:extLst>
                <a:ext uri="{28A0092B-C50C-407E-A947-70E740481C1C}">
                  <a14:useLocalDpi xmlns:a14="http://schemas.microsoft.com/office/drawing/2010/main"/>
                </a:ext>
              </a:extLst>
            </a:blip>
            <a:stretch>
              <a:fillRect/>
            </a:stretch>
          </p:blipFill>
          <p:spPr bwMode="auto">
            <a:xfrm>
              <a:off x="708144" y="1156746"/>
              <a:ext cx="3374655" cy="215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透明"/>
            <p:cNvSpPr>
              <a:spLocks/>
            </p:cNvSpPr>
            <p:nvPr/>
          </p:nvSpPr>
          <p:spPr bwMode="auto">
            <a:xfrm>
              <a:off x="2343885" y="1156746"/>
              <a:ext cx="1738915" cy="2176456"/>
            </a:xfrm>
            <a:custGeom>
              <a:avLst/>
              <a:gdLst>
                <a:gd name="T0" fmla="*/ 1682 w 1682"/>
                <a:gd name="T1" fmla="*/ 0 h 2069"/>
                <a:gd name="T2" fmla="*/ 789 w 1682"/>
                <a:gd name="T3" fmla="*/ 0 h 2069"/>
                <a:gd name="T4" fmla="*/ 0 w 1682"/>
                <a:gd name="T5" fmla="*/ 2069 h 2069"/>
                <a:gd name="T6" fmla="*/ 1682 w 1682"/>
                <a:gd name="T7" fmla="*/ 2069 h 2069"/>
                <a:gd name="T8" fmla="*/ 1682 w 1682"/>
                <a:gd name="T9" fmla="*/ 0 h 2069"/>
              </a:gdLst>
              <a:ahLst/>
              <a:cxnLst>
                <a:cxn ang="0">
                  <a:pos x="T0" y="T1"/>
                </a:cxn>
                <a:cxn ang="0">
                  <a:pos x="T2" y="T3"/>
                </a:cxn>
                <a:cxn ang="0">
                  <a:pos x="T4" y="T5"/>
                </a:cxn>
                <a:cxn ang="0">
                  <a:pos x="T6" y="T7"/>
                </a:cxn>
                <a:cxn ang="0">
                  <a:pos x="T8" y="T9"/>
                </a:cxn>
              </a:cxnLst>
              <a:rect l="0" t="0" r="r" b="b"/>
              <a:pathLst>
                <a:path w="1682" h="2069">
                  <a:moveTo>
                    <a:pt x="1682" y="0"/>
                  </a:moveTo>
                  <a:lnTo>
                    <a:pt x="789" y="0"/>
                  </a:lnTo>
                  <a:lnTo>
                    <a:pt x="0" y="2069"/>
                  </a:lnTo>
                  <a:lnTo>
                    <a:pt x="1682" y="2069"/>
                  </a:lnTo>
                  <a:lnTo>
                    <a:pt x="1682" y="0"/>
                  </a:lnTo>
                  <a:close/>
                </a:path>
              </a:pathLst>
            </a:custGeom>
            <a:gradFill flip="none" rotWithShape="1">
              <a:gsLst>
                <a:gs pos="0">
                  <a:schemeClr val="bg1">
                    <a:alpha val="30000"/>
                  </a:schemeClr>
                </a:gs>
                <a:gs pos="23000">
                  <a:schemeClr val="bg1">
                    <a:alpha val="20000"/>
                  </a:schemeClr>
                </a:gs>
                <a:gs pos="100000">
                  <a:schemeClr val="bg1">
                    <a:alpha val="0"/>
                  </a:schemeClr>
                </a:gs>
              </a:gsLst>
              <a:lin ang="81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ea typeface="微软雅黑" panose="020B0503020204020204" pitchFamily="34" charset="-122"/>
              </a:endParaRPr>
            </a:p>
          </p:txBody>
        </p:sp>
      </p:grpSp>
      <p:grpSp>
        <p:nvGrpSpPr>
          <p:cNvPr id="40" name="组合 39"/>
          <p:cNvGrpSpPr/>
          <p:nvPr/>
        </p:nvGrpSpPr>
        <p:grpSpPr>
          <a:xfrm>
            <a:off x="6349599" y="2352864"/>
            <a:ext cx="734055" cy="734055"/>
            <a:chOff x="4499992" y="267494"/>
            <a:chExt cx="599448" cy="599448"/>
          </a:xfrm>
        </p:grpSpPr>
        <p:grpSp>
          <p:nvGrpSpPr>
            <p:cNvPr id="41" name="组合 40"/>
            <p:cNvGrpSpPr/>
            <p:nvPr/>
          </p:nvGrpSpPr>
          <p:grpSpPr>
            <a:xfrm>
              <a:off x="4499992" y="267494"/>
              <a:ext cx="599448" cy="599448"/>
              <a:chOff x="4131160" y="713581"/>
              <a:chExt cx="881684" cy="881684"/>
            </a:xfrm>
          </p:grpSpPr>
          <p:sp>
            <p:nvSpPr>
              <p:cNvPr id="43" name="椭圆 42"/>
              <p:cNvSpPr/>
              <p:nvPr/>
            </p:nvSpPr>
            <p:spPr>
              <a:xfrm>
                <a:off x="4131160" y="713581"/>
                <a:ext cx="881684" cy="881684"/>
              </a:xfrm>
              <a:prstGeom prst="ellipse">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prstClr val="black">
                      <a:lumMod val="65000"/>
                      <a:lumOff val="35000"/>
                    </a:prstClr>
                  </a:solidFill>
                  <a:ea typeface="微软雅黑" panose="020B0503020204020204" pitchFamily="34" charset="-122"/>
                </a:endParaRPr>
              </a:p>
            </p:txBody>
          </p:sp>
          <p:sp>
            <p:nvSpPr>
              <p:cNvPr id="44" name="椭圆 43"/>
              <p:cNvSpPr/>
              <p:nvPr/>
            </p:nvSpPr>
            <p:spPr>
              <a:xfrm>
                <a:off x="4237176" y="819597"/>
                <a:ext cx="669652" cy="669652"/>
              </a:xfrm>
              <a:prstGeom prst="ellipse">
                <a:avLst/>
              </a:prstGeom>
              <a:solidFill>
                <a:srgbClr val="6CAE43"/>
              </a:solidFill>
              <a:ln>
                <a:noFill/>
              </a:ln>
              <a:effectLst>
                <a:innerShdw blurRad="63500" dist="508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prstClr val="black">
                      <a:lumMod val="65000"/>
                      <a:lumOff val="35000"/>
                    </a:prstClr>
                  </a:solidFill>
                  <a:ea typeface="微软雅黑" panose="020B0503020204020204" pitchFamily="34" charset="-122"/>
                </a:endParaRPr>
              </a:p>
            </p:txBody>
          </p:sp>
        </p:grpSp>
        <p:sp>
          <p:nvSpPr>
            <p:cNvPr id="42" name="Freeform 70"/>
            <p:cNvSpPr>
              <a:spLocks noEditPoints="1"/>
            </p:cNvSpPr>
            <p:nvPr/>
          </p:nvSpPr>
          <p:spPr bwMode="auto">
            <a:xfrm>
              <a:off x="4679089" y="422857"/>
              <a:ext cx="241254" cy="288722"/>
            </a:xfrm>
            <a:custGeom>
              <a:avLst/>
              <a:gdLst>
                <a:gd name="T0" fmla="*/ 346 w 346"/>
                <a:gd name="T1" fmla="*/ 77 h 414"/>
                <a:gd name="T2" fmla="*/ 345 w 346"/>
                <a:gd name="T3" fmla="*/ 75 h 414"/>
                <a:gd name="T4" fmla="*/ 345 w 346"/>
                <a:gd name="T5" fmla="*/ 74 h 414"/>
                <a:gd name="T6" fmla="*/ 343 w 346"/>
                <a:gd name="T7" fmla="*/ 72 h 414"/>
                <a:gd name="T8" fmla="*/ 273 w 346"/>
                <a:gd name="T9" fmla="*/ 2 h 414"/>
                <a:gd name="T10" fmla="*/ 271 w 346"/>
                <a:gd name="T11" fmla="*/ 0 h 414"/>
                <a:gd name="T12" fmla="*/ 270 w 346"/>
                <a:gd name="T13" fmla="*/ 0 h 414"/>
                <a:gd name="T14" fmla="*/ 268 w 346"/>
                <a:gd name="T15" fmla="*/ 0 h 414"/>
                <a:gd name="T16" fmla="*/ 268 w 346"/>
                <a:gd name="T17" fmla="*/ 0 h 414"/>
                <a:gd name="T18" fmla="*/ 7 w 346"/>
                <a:gd name="T19" fmla="*/ 0 h 414"/>
                <a:gd name="T20" fmla="*/ 0 w 346"/>
                <a:gd name="T21" fmla="*/ 7 h 414"/>
                <a:gd name="T22" fmla="*/ 0 w 346"/>
                <a:gd name="T23" fmla="*/ 407 h 414"/>
                <a:gd name="T24" fmla="*/ 7 w 346"/>
                <a:gd name="T25" fmla="*/ 414 h 414"/>
                <a:gd name="T26" fmla="*/ 338 w 346"/>
                <a:gd name="T27" fmla="*/ 414 h 414"/>
                <a:gd name="T28" fmla="*/ 346 w 346"/>
                <a:gd name="T29" fmla="*/ 407 h 414"/>
                <a:gd name="T30" fmla="*/ 346 w 346"/>
                <a:gd name="T31" fmla="*/ 77 h 414"/>
                <a:gd name="T32" fmla="*/ 346 w 346"/>
                <a:gd name="T33" fmla="*/ 77 h 414"/>
                <a:gd name="T34" fmla="*/ 275 w 346"/>
                <a:gd name="T35" fmla="*/ 25 h 414"/>
                <a:gd name="T36" fmla="*/ 320 w 346"/>
                <a:gd name="T37" fmla="*/ 70 h 414"/>
                <a:gd name="T38" fmla="*/ 275 w 346"/>
                <a:gd name="T39" fmla="*/ 70 h 414"/>
                <a:gd name="T40" fmla="*/ 275 w 346"/>
                <a:gd name="T41" fmla="*/ 25 h 414"/>
                <a:gd name="T42" fmla="*/ 14 w 346"/>
                <a:gd name="T43" fmla="*/ 400 h 414"/>
                <a:gd name="T44" fmla="*/ 14 w 346"/>
                <a:gd name="T45" fmla="*/ 14 h 414"/>
                <a:gd name="T46" fmla="*/ 260 w 346"/>
                <a:gd name="T47" fmla="*/ 14 h 414"/>
                <a:gd name="T48" fmla="*/ 260 w 346"/>
                <a:gd name="T49" fmla="*/ 77 h 414"/>
                <a:gd name="T50" fmla="*/ 268 w 346"/>
                <a:gd name="T51" fmla="*/ 85 h 414"/>
                <a:gd name="T52" fmla="*/ 331 w 346"/>
                <a:gd name="T53" fmla="*/ 85 h 414"/>
                <a:gd name="T54" fmla="*/ 331 w 346"/>
                <a:gd name="T55" fmla="*/ 400 h 414"/>
                <a:gd name="T56" fmla="*/ 14 w 346"/>
                <a:gd name="T57" fmla="*/ 40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6" h="414">
                  <a:moveTo>
                    <a:pt x="346" y="77"/>
                  </a:moveTo>
                  <a:cubicBezTo>
                    <a:pt x="345" y="76"/>
                    <a:pt x="345" y="76"/>
                    <a:pt x="345" y="75"/>
                  </a:cubicBezTo>
                  <a:cubicBezTo>
                    <a:pt x="345" y="75"/>
                    <a:pt x="345" y="75"/>
                    <a:pt x="345" y="74"/>
                  </a:cubicBezTo>
                  <a:cubicBezTo>
                    <a:pt x="345" y="74"/>
                    <a:pt x="344" y="73"/>
                    <a:pt x="343" y="72"/>
                  </a:cubicBezTo>
                  <a:cubicBezTo>
                    <a:pt x="273" y="2"/>
                    <a:pt x="273" y="2"/>
                    <a:pt x="273" y="2"/>
                  </a:cubicBezTo>
                  <a:cubicBezTo>
                    <a:pt x="272" y="1"/>
                    <a:pt x="272" y="1"/>
                    <a:pt x="271" y="0"/>
                  </a:cubicBezTo>
                  <a:cubicBezTo>
                    <a:pt x="271" y="0"/>
                    <a:pt x="270" y="0"/>
                    <a:pt x="270" y="0"/>
                  </a:cubicBezTo>
                  <a:cubicBezTo>
                    <a:pt x="270" y="0"/>
                    <a:pt x="269" y="0"/>
                    <a:pt x="268" y="0"/>
                  </a:cubicBezTo>
                  <a:cubicBezTo>
                    <a:pt x="268" y="0"/>
                    <a:pt x="268" y="0"/>
                    <a:pt x="268" y="0"/>
                  </a:cubicBezTo>
                  <a:cubicBezTo>
                    <a:pt x="7" y="0"/>
                    <a:pt x="7" y="0"/>
                    <a:pt x="7" y="0"/>
                  </a:cubicBezTo>
                  <a:cubicBezTo>
                    <a:pt x="3" y="0"/>
                    <a:pt x="0" y="3"/>
                    <a:pt x="0" y="7"/>
                  </a:cubicBezTo>
                  <a:cubicBezTo>
                    <a:pt x="0" y="407"/>
                    <a:pt x="0" y="407"/>
                    <a:pt x="0" y="407"/>
                  </a:cubicBezTo>
                  <a:cubicBezTo>
                    <a:pt x="0" y="411"/>
                    <a:pt x="3" y="414"/>
                    <a:pt x="7" y="414"/>
                  </a:cubicBezTo>
                  <a:cubicBezTo>
                    <a:pt x="338" y="414"/>
                    <a:pt x="338" y="414"/>
                    <a:pt x="338" y="414"/>
                  </a:cubicBezTo>
                  <a:cubicBezTo>
                    <a:pt x="342" y="414"/>
                    <a:pt x="346" y="411"/>
                    <a:pt x="346" y="407"/>
                  </a:cubicBezTo>
                  <a:cubicBezTo>
                    <a:pt x="346" y="77"/>
                    <a:pt x="346" y="77"/>
                    <a:pt x="346" y="77"/>
                  </a:cubicBezTo>
                  <a:cubicBezTo>
                    <a:pt x="346" y="77"/>
                    <a:pt x="346" y="77"/>
                    <a:pt x="346" y="77"/>
                  </a:cubicBezTo>
                  <a:close/>
                  <a:moveTo>
                    <a:pt x="275" y="25"/>
                  </a:moveTo>
                  <a:cubicBezTo>
                    <a:pt x="320" y="70"/>
                    <a:pt x="320" y="70"/>
                    <a:pt x="320" y="70"/>
                  </a:cubicBezTo>
                  <a:cubicBezTo>
                    <a:pt x="275" y="70"/>
                    <a:pt x="275" y="70"/>
                    <a:pt x="275" y="70"/>
                  </a:cubicBezTo>
                  <a:lnTo>
                    <a:pt x="275" y="25"/>
                  </a:lnTo>
                  <a:close/>
                  <a:moveTo>
                    <a:pt x="14" y="400"/>
                  </a:moveTo>
                  <a:cubicBezTo>
                    <a:pt x="14" y="14"/>
                    <a:pt x="14" y="14"/>
                    <a:pt x="14" y="14"/>
                  </a:cubicBezTo>
                  <a:cubicBezTo>
                    <a:pt x="260" y="14"/>
                    <a:pt x="260" y="14"/>
                    <a:pt x="260" y="14"/>
                  </a:cubicBezTo>
                  <a:cubicBezTo>
                    <a:pt x="260" y="77"/>
                    <a:pt x="260" y="77"/>
                    <a:pt x="260" y="77"/>
                  </a:cubicBezTo>
                  <a:cubicBezTo>
                    <a:pt x="260" y="81"/>
                    <a:pt x="264" y="85"/>
                    <a:pt x="268" y="85"/>
                  </a:cubicBezTo>
                  <a:cubicBezTo>
                    <a:pt x="331" y="85"/>
                    <a:pt x="331" y="85"/>
                    <a:pt x="331" y="85"/>
                  </a:cubicBezTo>
                  <a:cubicBezTo>
                    <a:pt x="331" y="400"/>
                    <a:pt x="331" y="400"/>
                    <a:pt x="331" y="400"/>
                  </a:cubicBezTo>
                  <a:lnTo>
                    <a:pt x="14" y="400"/>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endParaRPr lang="en-US">
                <a:solidFill>
                  <a:prstClr val="black"/>
                </a:solidFill>
              </a:endParaRPr>
            </a:p>
          </p:txBody>
        </p:sp>
      </p:grpSp>
      <p:grpSp>
        <p:nvGrpSpPr>
          <p:cNvPr id="45" name="组合 44"/>
          <p:cNvGrpSpPr/>
          <p:nvPr/>
        </p:nvGrpSpPr>
        <p:grpSpPr>
          <a:xfrm>
            <a:off x="6368494" y="3645798"/>
            <a:ext cx="734055" cy="734055"/>
            <a:chOff x="5418452" y="307702"/>
            <a:chExt cx="599448" cy="599448"/>
          </a:xfrm>
        </p:grpSpPr>
        <p:grpSp>
          <p:nvGrpSpPr>
            <p:cNvPr id="46" name="组合 45"/>
            <p:cNvGrpSpPr/>
            <p:nvPr/>
          </p:nvGrpSpPr>
          <p:grpSpPr>
            <a:xfrm>
              <a:off x="5418452" y="307702"/>
              <a:ext cx="599448" cy="599448"/>
              <a:chOff x="4131160" y="713581"/>
              <a:chExt cx="881684" cy="881684"/>
            </a:xfrm>
          </p:grpSpPr>
          <p:sp>
            <p:nvSpPr>
              <p:cNvPr id="48" name="椭圆 47"/>
              <p:cNvSpPr/>
              <p:nvPr/>
            </p:nvSpPr>
            <p:spPr>
              <a:xfrm>
                <a:off x="4131160" y="713581"/>
                <a:ext cx="881684" cy="881684"/>
              </a:xfrm>
              <a:prstGeom prst="ellipse">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prstClr val="black">
                      <a:lumMod val="65000"/>
                      <a:lumOff val="35000"/>
                    </a:prstClr>
                  </a:solidFill>
                  <a:ea typeface="微软雅黑" panose="020B0503020204020204" pitchFamily="34" charset="-122"/>
                </a:endParaRPr>
              </a:p>
            </p:txBody>
          </p:sp>
          <p:sp>
            <p:nvSpPr>
              <p:cNvPr id="49" name="椭圆 48"/>
              <p:cNvSpPr/>
              <p:nvPr/>
            </p:nvSpPr>
            <p:spPr>
              <a:xfrm>
                <a:off x="4237176" y="819597"/>
                <a:ext cx="669652" cy="669652"/>
              </a:xfrm>
              <a:prstGeom prst="ellipse">
                <a:avLst/>
              </a:prstGeom>
              <a:solidFill>
                <a:srgbClr val="6CAE43"/>
              </a:solidFill>
              <a:ln>
                <a:noFill/>
              </a:ln>
              <a:effectLst>
                <a:innerShdw blurRad="63500" dist="508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prstClr val="black">
                      <a:lumMod val="65000"/>
                      <a:lumOff val="35000"/>
                    </a:prstClr>
                  </a:solidFill>
                  <a:ea typeface="微软雅黑" panose="020B0503020204020204" pitchFamily="34" charset="-122"/>
                </a:endParaRPr>
              </a:p>
            </p:txBody>
          </p:sp>
        </p:grpSp>
        <p:sp>
          <p:nvSpPr>
            <p:cNvPr id="47" name="Freeform 72"/>
            <p:cNvSpPr>
              <a:spLocks noEditPoints="1"/>
            </p:cNvSpPr>
            <p:nvPr/>
          </p:nvSpPr>
          <p:spPr bwMode="auto">
            <a:xfrm>
              <a:off x="5580112" y="455050"/>
              <a:ext cx="297176" cy="297712"/>
            </a:xfrm>
            <a:custGeom>
              <a:avLst/>
              <a:gdLst>
                <a:gd name="T0" fmla="*/ 337 w 411"/>
                <a:gd name="T1" fmla="*/ 198 h 412"/>
                <a:gd name="T2" fmla="*/ 284 w 411"/>
                <a:gd name="T3" fmla="*/ 220 h 412"/>
                <a:gd name="T4" fmla="*/ 249 w 411"/>
                <a:gd name="T5" fmla="*/ 185 h 412"/>
                <a:gd name="T6" fmla="*/ 283 w 411"/>
                <a:gd name="T7" fmla="*/ 107 h 412"/>
                <a:gd name="T8" fmla="*/ 176 w 411"/>
                <a:gd name="T9" fmla="*/ 0 h 412"/>
                <a:gd name="T10" fmla="*/ 68 w 411"/>
                <a:gd name="T11" fmla="*/ 107 h 412"/>
                <a:gd name="T12" fmla="*/ 116 w 411"/>
                <a:gd name="T13" fmla="*/ 196 h 412"/>
                <a:gd name="T14" fmla="*/ 96 w 411"/>
                <a:gd name="T15" fmla="*/ 266 h 412"/>
                <a:gd name="T16" fmla="*/ 74 w 411"/>
                <a:gd name="T17" fmla="*/ 263 h 412"/>
                <a:gd name="T18" fmla="*/ 0 w 411"/>
                <a:gd name="T19" fmla="*/ 337 h 412"/>
                <a:gd name="T20" fmla="*/ 74 w 411"/>
                <a:gd name="T21" fmla="*/ 412 h 412"/>
                <a:gd name="T22" fmla="*/ 149 w 411"/>
                <a:gd name="T23" fmla="*/ 337 h 412"/>
                <a:gd name="T24" fmla="*/ 110 w 411"/>
                <a:gd name="T25" fmla="*/ 272 h 412"/>
                <a:gd name="T26" fmla="*/ 130 w 411"/>
                <a:gd name="T27" fmla="*/ 204 h 412"/>
                <a:gd name="T28" fmla="*/ 176 w 411"/>
                <a:gd name="T29" fmla="*/ 214 h 412"/>
                <a:gd name="T30" fmla="*/ 238 w 411"/>
                <a:gd name="T31" fmla="*/ 195 h 412"/>
                <a:gd name="T32" fmla="*/ 275 w 411"/>
                <a:gd name="T33" fmla="*/ 232 h 412"/>
                <a:gd name="T34" fmla="*/ 262 w 411"/>
                <a:gd name="T35" fmla="*/ 273 h 412"/>
                <a:gd name="T36" fmla="*/ 337 w 411"/>
                <a:gd name="T37" fmla="*/ 347 h 412"/>
                <a:gd name="T38" fmla="*/ 411 w 411"/>
                <a:gd name="T39" fmla="*/ 273 h 412"/>
                <a:gd name="T40" fmla="*/ 337 w 411"/>
                <a:gd name="T41" fmla="*/ 198 h 412"/>
                <a:gd name="T42" fmla="*/ 134 w 411"/>
                <a:gd name="T43" fmla="*/ 337 h 412"/>
                <a:gd name="T44" fmla="*/ 74 w 411"/>
                <a:gd name="T45" fmla="*/ 397 h 412"/>
                <a:gd name="T46" fmla="*/ 14 w 411"/>
                <a:gd name="T47" fmla="*/ 337 h 412"/>
                <a:gd name="T48" fmla="*/ 74 w 411"/>
                <a:gd name="T49" fmla="*/ 278 h 412"/>
                <a:gd name="T50" fmla="*/ 134 w 411"/>
                <a:gd name="T51" fmla="*/ 337 h 412"/>
                <a:gd name="T52" fmla="*/ 83 w 411"/>
                <a:gd name="T53" fmla="*/ 107 h 412"/>
                <a:gd name="T54" fmla="*/ 176 w 411"/>
                <a:gd name="T55" fmla="*/ 14 h 412"/>
                <a:gd name="T56" fmla="*/ 268 w 411"/>
                <a:gd name="T57" fmla="*/ 107 h 412"/>
                <a:gd name="T58" fmla="*/ 176 w 411"/>
                <a:gd name="T59" fmla="*/ 200 h 412"/>
                <a:gd name="T60" fmla="*/ 83 w 411"/>
                <a:gd name="T61" fmla="*/ 107 h 412"/>
                <a:gd name="T62" fmla="*/ 337 w 411"/>
                <a:gd name="T63" fmla="*/ 332 h 412"/>
                <a:gd name="T64" fmla="*/ 277 w 411"/>
                <a:gd name="T65" fmla="*/ 273 h 412"/>
                <a:gd name="T66" fmla="*/ 337 w 411"/>
                <a:gd name="T67" fmla="*/ 213 h 412"/>
                <a:gd name="T68" fmla="*/ 397 w 411"/>
                <a:gd name="T69" fmla="*/ 273 h 412"/>
                <a:gd name="T70" fmla="*/ 337 w 411"/>
                <a:gd name="T71" fmla="*/ 33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endParaRPr lang="en-US">
                <a:solidFill>
                  <a:prstClr val="black"/>
                </a:solidFill>
              </a:endParaRPr>
            </a:p>
          </p:txBody>
        </p:sp>
      </p:grpSp>
      <p:grpSp>
        <p:nvGrpSpPr>
          <p:cNvPr id="50" name="组合 49"/>
          <p:cNvGrpSpPr/>
          <p:nvPr/>
        </p:nvGrpSpPr>
        <p:grpSpPr>
          <a:xfrm>
            <a:off x="6390235" y="4916459"/>
            <a:ext cx="734055" cy="734055"/>
            <a:chOff x="6516216" y="334289"/>
            <a:chExt cx="599448" cy="599448"/>
          </a:xfrm>
        </p:grpSpPr>
        <p:grpSp>
          <p:nvGrpSpPr>
            <p:cNvPr id="51" name="组合 50"/>
            <p:cNvGrpSpPr/>
            <p:nvPr/>
          </p:nvGrpSpPr>
          <p:grpSpPr>
            <a:xfrm>
              <a:off x="6516216" y="334289"/>
              <a:ext cx="599448" cy="599448"/>
              <a:chOff x="4131160" y="713581"/>
              <a:chExt cx="881684" cy="881684"/>
            </a:xfrm>
          </p:grpSpPr>
          <p:sp>
            <p:nvSpPr>
              <p:cNvPr id="53" name="椭圆 52"/>
              <p:cNvSpPr/>
              <p:nvPr/>
            </p:nvSpPr>
            <p:spPr>
              <a:xfrm>
                <a:off x="4131160" y="713581"/>
                <a:ext cx="881684" cy="881684"/>
              </a:xfrm>
              <a:prstGeom prst="ellipse">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prstClr val="black">
                      <a:lumMod val="65000"/>
                      <a:lumOff val="35000"/>
                    </a:prstClr>
                  </a:solidFill>
                  <a:ea typeface="微软雅黑" panose="020B0503020204020204" pitchFamily="34" charset="-122"/>
                </a:endParaRPr>
              </a:p>
            </p:txBody>
          </p:sp>
          <p:sp>
            <p:nvSpPr>
              <p:cNvPr id="54" name="椭圆 53"/>
              <p:cNvSpPr/>
              <p:nvPr/>
            </p:nvSpPr>
            <p:spPr>
              <a:xfrm>
                <a:off x="4237176" y="819597"/>
                <a:ext cx="669652" cy="669652"/>
              </a:xfrm>
              <a:prstGeom prst="ellipse">
                <a:avLst/>
              </a:prstGeom>
              <a:solidFill>
                <a:srgbClr val="6CAE43"/>
              </a:solidFill>
              <a:ln>
                <a:noFill/>
              </a:ln>
              <a:effectLst>
                <a:innerShdw blurRad="63500" dist="508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prstClr val="black">
                      <a:lumMod val="65000"/>
                      <a:lumOff val="35000"/>
                    </a:prstClr>
                  </a:solidFill>
                  <a:ea typeface="微软雅黑" panose="020B0503020204020204" pitchFamily="34" charset="-122"/>
                </a:endParaRPr>
              </a:p>
            </p:txBody>
          </p:sp>
        </p:grpSp>
        <p:sp>
          <p:nvSpPr>
            <p:cNvPr id="52" name="Freeform 13"/>
            <p:cNvSpPr>
              <a:spLocks noEditPoints="1"/>
            </p:cNvSpPr>
            <p:nvPr/>
          </p:nvSpPr>
          <p:spPr bwMode="auto">
            <a:xfrm>
              <a:off x="6723586" y="474407"/>
              <a:ext cx="184708" cy="340466"/>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endParaRPr lang="en-US">
                <a:solidFill>
                  <a:prstClr val="black"/>
                </a:solidFill>
              </a:endParaRPr>
            </a:p>
          </p:txBody>
        </p:sp>
      </p:grpSp>
    </p:spTree>
    <p:extLst>
      <p:ext uri="{BB962C8B-B14F-4D97-AF65-F5344CB8AC3E}">
        <p14:creationId xmlns:p14="http://schemas.microsoft.com/office/powerpoint/2010/main" val="26950497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decel="100000" fill="hold" nodeType="after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additive="base">
                                        <p:cTn id="12" dur="500" fill="hold"/>
                                        <p:tgtEl>
                                          <p:spTgt spid="40"/>
                                        </p:tgtEl>
                                        <p:attrNameLst>
                                          <p:attrName>ppt_x</p:attrName>
                                        </p:attrNameLst>
                                      </p:cBhvr>
                                      <p:tavLst>
                                        <p:tav tm="0">
                                          <p:val>
                                            <p:strVal val="1+#ppt_w/2"/>
                                          </p:val>
                                        </p:tav>
                                        <p:tav tm="100000">
                                          <p:val>
                                            <p:strVal val="#ppt_x"/>
                                          </p:val>
                                        </p:tav>
                                      </p:tavLst>
                                    </p:anim>
                                    <p:anim calcmode="lin" valueType="num">
                                      <p:cBhvr additive="base">
                                        <p:cTn id="13" dur="500" fill="hold"/>
                                        <p:tgtEl>
                                          <p:spTgt spid="4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left)">
                                      <p:cBhvr>
                                        <p:cTn id="17" dur="500"/>
                                        <p:tgtEl>
                                          <p:spTgt spid="29"/>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par>
                                <p:cTn id="22" presetID="2" presetClass="entr" presetSubtype="2" decel="100000" fill="hold" nodeType="with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1+#ppt_w/2"/>
                                          </p:val>
                                        </p:tav>
                                        <p:tav tm="100000">
                                          <p:val>
                                            <p:strVal val="#ppt_x"/>
                                          </p:val>
                                        </p:tav>
                                      </p:tavLst>
                                    </p:anim>
                                    <p:anim calcmode="lin" valueType="num">
                                      <p:cBhvr additive="base">
                                        <p:cTn id="25" dur="500" fill="hold"/>
                                        <p:tgtEl>
                                          <p:spTgt spid="45"/>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left)">
                                      <p:cBhvr>
                                        <p:cTn id="29" dur="500"/>
                                        <p:tgtEl>
                                          <p:spTgt spid="30"/>
                                        </p:tgtEl>
                                      </p:cBhvr>
                                    </p:animEffec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par>
                                <p:cTn id="34" presetID="2" presetClass="entr" presetSubtype="2" decel="100000" fill="hold" nodeType="withEffect">
                                  <p:stCondLst>
                                    <p:cond delay="0"/>
                                  </p:stCondLst>
                                  <p:childTnLst>
                                    <p:set>
                                      <p:cBhvr>
                                        <p:cTn id="35" dur="1" fill="hold">
                                          <p:stCondLst>
                                            <p:cond delay="0"/>
                                          </p:stCondLst>
                                        </p:cTn>
                                        <p:tgtEl>
                                          <p:spTgt spid="50"/>
                                        </p:tgtEl>
                                        <p:attrNameLst>
                                          <p:attrName>style.visibility</p:attrName>
                                        </p:attrNameLst>
                                      </p:cBhvr>
                                      <p:to>
                                        <p:strVal val="visible"/>
                                      </p:to>
                                    </p:set>
                                    <p:anim calcmode="lin" valueType="num">
                                      <p:cBhvr additive="base">
                                        <p:cTn id="36" dur="500" fill="hold"/>
                                        <p:tgtEl>
                                          <p:spTgt spid="50"/>
                                        </p:tgtEl>
                                        <p:attrNameLst>
                                          <p:attrName>ppt_x</p:attrName>
                                        </p:attrNameLst>
                                      </p:cBhvr>
                                      <p:tavLst>
                                        <p:tav tm="0">
                                          <p:val>
                                            <p:strVal val="1+#ppt_w/2"/>
                                          </p:val>
                                        </p:tav>
                                        <p:tav tm="100000">
                                          <p:val>
                                            <p:strVal val="#ppt_x"/>
                                          </p:val>
                                        </p:tav>
                                      </p:tavLst>
                                    </p:anim>
                                    <p:anim calcmode="lin" valueType="num">
                                      <p:cBhvr additive="base">
                                        <p:cTn id="37" dur="500" fill="hold"/>
                                        <p:tgtEl>
                                          <p:spTgt spid="50"/>
                                        </p:tgtEl>
                                        <p:attrNameLst>
                                          <p:attrName>ppt_y</p:attrName>
                                        </p:attrNameLst>
                                      </p:cBhvr>
                                      <p:tavLst>
                                        <p:tav tm="0">
                                          <p:val>
                                            <p:strVal val="#ppt_y"/>
                                          </p:val>
                                        </p:tav>
                                        <p:tav tm="100000">
                                          <p:val>
                                            <p:strVal val="#ppt_y"/>
                                          </p:val>
                                        </p:tav>
                                      </p:tavLst>
                                    </p:anim>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ipe(left)">
                                      <p:cBhvr>
                                        <p:cTn id="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1364567"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6" name="矩形 5"/>
          <p:cNvSpPr/>
          <p:nvPr/>
        </p:nvSpPr>
        <p:spPr>
          <a:xfrm>
            <a:off x="2169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grpSp>
        <p:nvGrpSpPr>
          <p:cNvPr id="15" name="组合 14"/>
          <p:cNvGrpSpPr/>
          <p:nvPr/>
        </p:nvGrpSpPr>
        <p:grpSpPr>
          <a:xfrm>
            <a:off x="1817665" y="2732642"/>
            <a:ext cx="8722064" cy="1683597"/>
            <a:chOff x="31445" y="161947"/>
            <a:chExt cx="2500824" cy="318131"/>
          </a:xfrm>
          <a:solidFill>
            <a:srgbClr val="5FA326"/>
          </a:solidFill>
        </p:grpSpPr>
        <p:sp>
          <p:nvSpPr>
            <p:cNvPr id="16" name="矩形 15"/>
            <p:cNvSpPr/>
            <p:nvPr/>
          </p:nvSpPr>
          <p:spPr>
            <a:xfrm>
              <a:off x="31445" y="176315"/>
              <a:ext cx="2268640" cy="293086"/>
            </a:xfrm>
            <a:prstGeom prst="rect">
              <a:avLst/>
            </a:prstGeom>
            <a:solidFill>
              <a:srgbClr val="6CAE43"/>
            </a:solidFill>
            <a:ln w="25400" cap="flat" cmpd="sng" algn="ctr">
              <a:solidFill>
                <a:srgbClr val="6CAE43"/>
              </a:solidFill>
              <a:prstDash val="solid"/>
            </a:ln>
            <a:effectLst/>
          </p:spPr>
          <p:txBody>
            <a:bodyPr rtlCol="0" anchor="ctr"/>
            <a:lstStyle/>
            <a:p>
              <a:pPr algn="ctr">
                <a:defRPr/>
              </a:pPr>
              <a:endParaRPr lang="zh-CN" altLang="en-US" sz="2400" kern="0" dirty="0" smtClean="0">
                <a:solidFill>
                  <a:prstClr val="white"/>
                </a:solidFill>
                <a:latin typeface="Arial"/>
                <a:ea typeface="方正正中黑简体"/>
                <a:cs typeface="+mn-ea"/>
                <a:sym typeface="+mn-lt"/>
              </a:endParaRPr>
            </a:p>
          </p:txBody>
        </p:sp>
        <p:sp>
          <p:nvSpPr>
            <p:cNvPr id="17" name="等腰三角形 16"/>
            <p:cNvSpPr/>
            <p:nvPr/>
          </p:nvSpPr>
          <p:spPr>
            <a:xfrm rot="5400000">
              <a:off x="2257111" y="204921"/>
              <a:ext cx="318131" cy="232184"/>
            </a:xfrm>
            <a:prstGeom prst="triangle">
              <a:avLst/>
            </a:prstGeom>
            <a:solidFill>
              <a:srgbClr val="6CAE43"/>
            </a:solidFill>
            <a:ln w="25400" cap="flat" cmpd="sng" algn="ctr">
              <a:solidFill>
                <a:srgbClr val="6CAE43"/>
              </a:solidFill>
              <a:prstDash val="solid"/>
            </a:ln>
            <a:effectLst/>
          </p:spPr>
          <p:txBody>
            <a:bodyPr rtlCol="0" anchor="ctr"/>
            <a:lstStyle/>
            <a:p>
              <a:pPr algn="ctr">
                <a:defRPr/>
              </a:pPr>
              <a:endParaRPr lang="zh-CN" altLang="en-US" sz="2400" kern="0" dirty="0" smtClean="0">
                <a:solidFill>
                  <a:prstClr val="white"/>
                </a:solidFill>
                <a:latin typeface="Arial"/>
                <a:ea typeface="方正正中黑简体"/>
                <a:cs typeface="+mn-ea"/>
                <a:sym typeface="+mn-lt"/>
              </a:endParaRPr>
            </a:p>
          </p:txBody>
        </p:sp>
        <p:sp>
          <p:nvSpPr>
            <p:cNvPr id="18" name="TextBox 8"/>
            <p:cNvSpPr txBox="1"/>
            <p:nvPr/>
          </p:nvSpPr>
          <p:spPr>
            <a:xfrm>
              <a:off x="1012253" y="238997"/>
              <a:ext cx="1393198" cy="157024"/>
            </a:xfrm>
            <a:prstGeom prst="rect">
              <a:avLst/>
            </a:prstGeom>
            <a:solidFill>
              <a:srgbClr val="6CAE43"/>
            </a:solidFill>
            <a:ln>
              <a:solidFill>
                <a:srgbClr val="6CAE43"/>
              </a:solidFill>
            </a:ln>
          </p:spPr>
          <p:txBody>
            <a:bodyPr wrap="none" rtlCol="0">
              <a:spAutoFit/>
            </a:bodyPr>
            <a:lstStyle/>
            <a:p>
              <a:pPr algn="just">
                <a:spcBef>
                  <a:spcPct val="0"/>
                </a:spcBef>
              </a:pPr>
              <a:r>
                <a:rPr lang="zh-CN" altLang="en-US" sz="48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lt"/>
                </a:rPr>
                <a:t>  论文</a:t>
              </a:r>
              <a:r>
                <a:rPr lang="zh-CN" altLang="en-US" sz="480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lt"/>
                </a:rPr>
                <a:t>框架与内容</a:t>
              </a:r>
              <a:endParaRPr lang="da-DK" altLang="zh-CN" sz="480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lt"/>
              </a:endParaRPr>
            </a:p>
          </p:txBody>
        </p:sp>
      </p:grpSp>
      <p:grpSp>
        <p:nvGrpSpPr>
          <p:cNvPr id="19" name="组合 18"/>
          <p:cNvGrpSpPr/>
          <p:nvPr/>
        </p:nvGrpSpPr>
        <p:grpSpPr>
          <a:xfrm>
            <a:off x="2081804" y="1831086"/>
            <a:ext cx="3493221" cy="3493221"/>
            <a:chOff x="267453" y="94709"/>
            <a:chExt cx="454824" cy="454824"/>
          </a:xfrm>
        </p:grpSpPr>
        <p:sp>
          <p:nvSpPr>
            <p:cNvPr id="20" name="椭圆 19"/>
            <p:cNvSpPr/>
            <p:nvPr/>
          </p:nvSpPr>
          <p:spPr>
            <a:xfrm>
              <a:off x="301756" y="114952"/>
              <a:ext cx="390525" cy="395287"/>
            </a:xfrm>
            <a:prstGeom prst="ellipse">
              <a:avLst/>
            </a:prstGeom>
            <a:solidFill>
              <a:sysClr val="window" lastClr="FFFFFF"/>
            </a:solidFill>
            <a:ln w="25400" cap="flat" cmpd="sng" algn="ctr">
              <a:solidFill>
                <a:sysClr val="window" lastClr="FFFFFF"/>
              </a:solidFill>
              <a:prstDash val="solid"/>
            </a:ln>
            <a:effectLst/>
          </p:spPr>
          <p:txBody>
            <a:bodyPr rtlCol="0" anchor="ctr"/>
            <a:lstStyle/>
            <a:p>
              <a:pPr algn="ctr">
                <a:defRPr/>
              </a:pPr>
              <a:endParaRPr lang="zh-CN" altLang="en-US" sz="2400" kern="0" dirty="0" smtClean="0">
                <a:solidFill>
                  <a:prstClr val="white"/>
                </a:solidFill>
                <a:latin typeface="Arial"/>
                <a:ea typeface="方正正中黑简体"/>
                <a:cs typeface="+mn-ea"/>
                <a:sym typeface="+mn-lt"/>
              </a:endParaRPr>
            </a:p>
          </p:txBody>
        </p:sp>
        <p:sp>
          <p:nvSpPr>
            <p:cNvPr id="23" name="椭圆 22"/>
            <p:cNvSpPr/>
            <p:nvPr/>
          </p:nvSpPr>
          <p:spPr>
            <a:xfrm>
              <a:off x="343738" y="170570"/>
              <a:ext cx="302255" cy="302255"/>
            </a:xfrm>
            <a:prstGeom prst="ellipse">
              <a:avLst/>
            </a:prstGeom>
            <a:solidFill>
              <a:srgbClr val="6CAE43"/>
            </a:solidFill>
            <a:ln w="25400" cap="flat" cmpd="sng" algn="ctr">
              <a:noFill/>
              <a:prstDash val="solid"/>
            </a:ln>
            <a:effectLst/>
          </p:spPr>
          <p:txBody>
            <a:bodyPr rtlCol="0" anchor="ctr"/>
            <a:lstStyle/>
            <a:p>
              <a:pPr algn="ctr">
                <a:defRPr/>
              </a:pPr>
              <a:endParaRPr lang="zh-CN" altLang="en-US" sz="2400" kern="0" dirty="0" smtClean="0">
                <a:solidFill>
                  <a:prstClr val="white"/>
                </a:solidFill>
                <a:latin typeface="Arial"/>
                <a:ea typeface="方正正中黑简体"/>
                <a:cs typeface="+mn-ea"/>
                <a:sym typeface="+mn-lt"/>
              </a:endParaRPr>
            </a:p>
          </p:txBody>
        </p:sp>
        <p:sp>
          <p:nvSpPr>
            <p:cNvPr id="24" name="同心圆 23"/>
            <p:cNvSpPr/>
            <p:nvPr/>
          </p:nvSpPr>
          <p:spPr>
            <a:xfrm>
              <a:off x="267453" y="94709"/>
              <a:ext cx="454824" cy="454824"/>
            </a:xfrm>
            <a:prstGeom prst="donut">
              <a:avLst>
                <a:gd name="adj" fmla="val 8567"/>
              </a:avLst>
            </a:prstGeom>
            <a:solidFill>
              <a:sysClr val="window" lastClr="FFFFFF"/>
            </a:solidFill>
            <a:ln w="9525" cap="flat" cmpd="sng" algn="ctr">
              <a:noFill/>
              <a:prstDash val="solid"/>
            </a:ln>
            <a:effectLst>
              <a:outerShdw blurRad="63500" sx="102000" sy="102000" algn="ctr" rotWithShape="0">
                <a:prstClr val="black">
                  <a:alpha val="20000"/>
                </a:prstClr>
              </a:outerShdw>
            </a:effectLst>
          </p:spPr>
          <p:txBody>
            <a:bodyPr rtlCol="0" anchor="ctr"/>
            <a:lstStyle/>
            <a:p>
              <a:pPr algn="ctr">
                <a:defRPr/>
              </a:pPr>
              <a:endParaRPr lang="zh-CN" altLang="en-US" sz="1600" kern="0" dirty="0" smtClean="0">
                <a:solidFill>
                  <a:prstClr val="black"/>
                </a:solidFill>
                <a:latin typeface="Arial"/>
                <a:ea typeface="方正正中黑简体"/>
                <a:cs typeface="+mn-ea"/>
                <a:sym typeface="+mn-lt"/>
              </a:endParaRPr>
            </a:p>
          </p:txBody>
        </p:sp>
        <p:sp>
          <p:nvSpPr>
            <p:cNvPr id="25" name="TextBox 9"/>
            <p:cNvSpPr txBox="1"/>
            <p:nvPr/>
          </p:nvSpPr>
          <p:spPr>
            <a:xfrm>
              <a:off x="370583" y="176347"/>
              <a:ext cx="261978" cy="268490"/>
            </a:xfrm>
            <a:prstGeom prst="rect">
              <a:avLst/>
            </a:prstGeom>
            <a:noFill/>
          </p:spPr>
          <p:txBody>
            <a:bodyPr wrap="none" rtlCol="0">
              <a:spAutoFit/>
            </a:bodyPr>
            <a:lstStyle/>
            <a:p>
              <a:pPr>
                <a:defRPr/>
              </a:pPr>
              <a:r>
                <a:rPr lang="en-US" altLang="zh-CN" sz="12800" kern="0" dirty="0" smtClean="0">
                  <a:solidFill>
                    <a:prstClr val="white"/>
                  </a:solidFill>
                  <a:latin typeface="Arial"/>
                  <a:ea typeface="方正正中黑简体"/>
                  <a:cs typeface="+mn-ea"/>
                  <a:sym typeface="+mn-lt"/>
                </a:rPr>
                <a:t>02</a:t>
              </a:r>
              <a:endParaRPr lang="zh-CN" altLang="en-US" sz="12800" kern="0" dirty="0" smtClean="0">
                <a:solidFill>
                  <a:prstClr val="white"/>
                </a:solidFill>
                <a:latin typeface="Arial"/>
                <a:ea typeface="方正正中黑简体"/>
                <a:cs typeface="+mn-ea"/>
                <a:sym typeface="+mn-lt"/>
              </a:endParaRPr>
            </a:p>
          </p:txBody>
        </p:sp>
      </p:grpSp>
    </p:spTree>
    <p:extLst>
      <p:ext uri="{BB962C8B-B14F-4D97-AF65-F5344CB8AC3E}">
        <p14:creationId xmlns:p14="http://schemas.microsoft.com/office/powerpoint/2010/main" val="25576568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51222211839"/>
  <p:tag name="MH_LIBRARY" val="GRAPHIC"/>
  <p:tag name="MH_TYPE" val="SubTitle"/>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51222205109"/>
  <p:tag name="MH_LIBRARY" val="GRAPHIC"/>
  <p:tag name="MH_TYPE" val="SubTitle"/>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51222211839"/>
  <p:tag name="MH_LIBRARY" val="GRAPHIC"/>
  <p:tag name="MH_TYPE" val="Other"/>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51222211839"/>
  <p:tag name="MH_LIBRARY" val="GRAPHIC"/>
  <p:tag name="MH_TYPE" val="Other"/>
  <p:tag name="MH_ORDER" val="6"/>
</p:tagLst>
</file>

<file path=ppt/tags/tag14.xml><?xml version="1.0" encoding="utf-8"?>
<p:tagLst xmlns:a="http://schemas.openxmlformats.org/drawingml/2006/main" xmlns:r="http://schemas.openxmlformats.org/officeDocument/2006/relationships" xmlns:p="http://schemas.openxmlformats.org/presentationml/2006/main">
  <p:tag name="MH" val="20151222211839"/>
  <p:tag name="MH_LIBRARY" val="GRAPHIC"/>
  <p:tag name="MH_TYPE" val="Other"/>
  <p:tag name="MH_ORDER" val="7"/>
</p:tagLst>
</file>

<file path=ppt/tags/tag15.xml><?xml version="1.0" encoding="utf-8"?>
<p:tagLst xmlns:a="http://schemas.openxmlformats.org/drawingml/2006/main" xmlns:r="http://schemas.openxmlformats.org/officeDocument/2006/relationships" xmlns:p="http://schemas.openxmlformats.org/presentationml/2006/main">
  <p:tag name="MH" val="20151222211839"/>
  <p:tag name="MH_LIBRARY" val="GRAPHIC"/>
  <p:tag name="MH_TYPE" val="Other"/>
  <p:tag name="MH_ORDER" val="16"/>
</p:tagLst>
</file>

<file path=ppt/tags/tag16.xml><?xml version="1.0" encoding="utf-8"?>
<p:tagLst xmlns:a="http://schemas.openxmlformats.org/drawingml/2006/main" xmlns:r="http://schemas.openxmlformats.org/officeDocument/2006/relationships" xmlns:p="http://schemas.openxmlformats.org/presentationml/2006/main">
  <p:tag name="MH" val="20151222211839"/>
  <p:tag name="MH_LIBRARY" val="GRAPHIC"/>
  <p:tag name="MH_TYPE" val="Other"/>
  <p:tag name="MH_ORDER" val="3"/>
</p:tagLst>
</file>

<file path=ppt/tags/tag17.xml><?xml version="1.0" encoding="utf-8"?>
<p:tagLst xmlns:a="http://schemas.openxmlformats.org/drawingml/2006/main" xmlns:r="http://schemas.openxmlformats.org/officeDocument/2006/relationships" xmlns:p="http://schemas.openxmlformats.org/presentationml/2006/main">
  <p:tag name="MH" val="20151222211839"/>
  <p:tag name="MH_LIBRARY" val="GRAPHIC"/>
  <p:tag name="MH_TYPE" val="Other"/>
  <p:tag name="MH_ORDER" val="4"/>
</p:tagLst>
</file>

<file path=ppt/tags/tag18.xml><?xml version="1.0" encoding="utf-8"?>
<p:tagLst xmlns:a="http://schemas.openxmlformats.org/drawingml/2006/main" xmlns:r="http://schemas.openxmlformats.org/officeDocument/2006/relationships" xmlns:p="http://schemas.openxmlformats.org/presentationml/2006/main">
  <p:tag name="MH" val="20151222211839"/>
  <p:tag name="MH_LIBRARY" val="GRAPHIC"/>
  <p:tag name="MH_TYPE" val="Other"/>
  <p:tag name="MH_ORDER" val="5"/>
</p:tagLst>
</file>

<file path=ppt/tags/tag19.xml><?xml version="1.0" encoding="utf-8"?>
<p:tagLst xmlns:a="http://schemas.openxmlformats.org/drawingml/2006/main" xmlns:r="http://schemas.openxmlformats.org/officeDocument/2006/relationships" xmlns:p="http://schemas.openxmlformats.org/presentationml/2006/main">
  <p:tag name="MH" val="20151222211839"/>
  <p:tag name="MH_LIBRARY" val="GRAPHIC"/>
  <p:tag name="MH_TYPE" val="Other"/>
  <p:tag name="MH_ORDER" val="15"/>
</p:tagLst>
</file>

<file path=ppt/tags/tag2.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51222211839"/>
  <p:tag name="MH_LIBRARY" val="GRAPHIC"/>
  <p:tag name="MH_TYPE" val="Other"/>
  <p:tag name="MH_ORDER" val="2"/>
</p:tagLst>
</file>

<file path=ppt/tags/tag21.xml><?xml version="1.0" encoding="utf-8"?>
<p:tagLst xmlns:a="http://schemas.openxmlformats.org/drawingml/2006/main" xmlns:r="http://schemas.openxmlformats.org/officeDocument/2006/relationships" xmlns:p="http://schemas.openxmlformats.org/presentationml/2006/main">
  <p:tag name="MH" val="20151222211839"/>
  <p:tag name="MH_LIBRARY" val="GRAPHIC"/>
  <p:tag name="MH_TYPE" val="Other"/>
  <p:tag name="MH_ORDER" val="11"/>
</p:tagLst>
</file>

<file path=ppt/tags/tag22.xml><?xml version="1.0" encoding="utf-8"?>
<p:tagLst xmlns:a="http://schemas.openxmlformats.org/drawingml/2006/main" xmlns:r="http://schemas.openxmlformats.org/officeDocument/2006/relationships" xmlns:p="http://schemas.openxmlformats.org/presentationml/2006/main">
  <p:tag name="MH" val="20151222211839"/>
  <p:tag name="MH_LIBRARY" val="GRAPHIC"/>
  <p:tag name="MH_TYPE" val="Other"/>
  <p:tag name="MH_ORDER" val="12"/>
</p:tagLst>
</file>

<file path=ppt/tags/tag23.xml><?xml version="1.0" encoding="utf-8"?>
<p:tagLst xmlns:a="http://schemas.openxmlformats.org/drawingml/2006/main" xmlns:r="http://schemas.openxmlformats.org/officeDocument/2006/relationships" xmlns:p="http://schemas.openxmlformats.org/presentationml/2006/main">
  <p:tag name="MH" val="20151222211839"/>
  <p:tag name="MH_LIBRARY" val="GRAPHIC"/>
  <p:tag name="MH_TYPE" val="Other"/>
  <p:tag name="MH_ORDER" val="14"/>
</p:tagLst>
</file>

<file path=ppt/tags/tag24.xml><?xml version="1.0" encoding="utf-8"?>
<p:tagLst xmlns:a="http://schemas.openxmlformats.org/drawingml/2006/main" xmlns:r="http://schemas.openxmlformats.org/officeDocument/2006/relationships" xmlns:p="http://schemas.openxmlformats.org/presentationml/2006/main">
  <p:tag name="MH" val="20151222211839"/>
  <p:tag name="MH_LIBRARY" val="GRAPHIC"/>
  <p:tag name="MH_TYPE" val="Other"/>
  <p:tag name="MH_ORDER" val="8"/>
</p:tagLst>
</file>

<file path=ppt/tags/tag25.xml><?xml version="1.0" encoding="utf-8"?>
<p:tagLst xmlns:a="http://schemas.openxmlformats.org/drawingml/2006/main" xmlns:r="http://schemas.openxmlformats.org/officeDocument/2006/relationships" xmlns:p="http://schemas.openxmlformats.org/presentationml/2006/main">
  <p:tag name="MH" val="20151222211839"/>
  <p:tag name="MH_LIBRARY" val="GRAPHIC"/>
  <p:tag name="MH_TYPE" val="Other"/>
  <p:tag name="MH_ORDER" val="9"/>
</p:tagLst>
</file>

<file path=ppt/tags/tag26.xml><?xml version="1.0" encoding="utf-8"?>
<p:tagLst xmlns:a="http://schemas.openxmlformats.org/drawingml/2006/main" xmlns:r="http://schemas.openxmlformats.org/officeDocument/2006/relationships" xmlns:p="http://schemas.openxmlformats.org/presentationml/2006/main">
  <p:tag name="MH" val="20151222211839"/>
  <p:tag name="MH_LIBRARY" val="GRAPHIC"/>
  <p:tag name="MH_TYPE" val="Other"/>
  <p:tag name="MH_ORDER" val="10"/>
</p:tagLst>
</file>

<file path=ppt/tags/tag27.xml><?xml version="1.0" encoding="utf-8"?>
<p:tagLst xmlns:a="http://schemas.openxmlformats.org/drawingml/2006/main" xmlns:r="http://schemas.openxmlformats.org/officeDocument/2006/relationships" xmlns:p="http://schemas.openxmlformats.org/presentationml/2006/main">
  <p:tag name="MH" val="20151222211839"/>
  <p:tag name="MH_LIBRARY" val="GRAPHIC"/>
  <p:tag name="MH_TYPE" val="Other"/>
  <p:tag name="MH_ORDER" val="13"/>
</p:tagLst>
</file>

<file path=ppt/tags/tag3.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51222211839"/>
  <p:tag name="MH_LIBRARY" val="GRAPHIC"/>
  <p:tag name="MH_TYPE" val="SubTitle"/>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51222205109"/>
  <p:tag name="MH_LIBRARY" val="GRAPHIC"/>
  <p:tag name="MH_TYPE" val="SubTitle"/>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51222211839"/>
  <p:tag name="MH_LIBRARY" val="GRAPHIC"/>
  <p:tag name="MH_TYPE" val="SubTitle"/>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51222205109"/>
  <p:tag name="MH_LIBRARY" val="GRAPHIC"/>
  <p:tag name="MH_TYPE" val="SubTitle"/>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51222211839"/>
  <p:tag name="MH_LIBRARY" val="GRAPHIC"/>
  <p:tag name="MH_TYPE" val="SubTitle"/>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51222205109"/>
  <p:tag name="MH_LIBRARY" val="GRAPHIC"/>
  <p:tag name="MH_TYPE" val="SubTitle"/>
  <p:tag name="MH_ORDER"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816</TotalTime>
  <Words>2612</Words>
  <Application>Microsoft Office PowerPoint</Application>
  <PresentationFormat>宽屏</PresentationFormat>
  <Paragraphs>328</Paragraphs>
  <Slides>35</Slides>
  <Notes>0</Notes>
  <HiddenSlides>0</HiddenSlides>
  <MMClips>0</MMClips>
  <ScaleCrop>false</ScaleCrop>
  <HeadingPairs>
    <vt:vector size="6" baseType="variant">
      <vt:variant>
        <vt:lpstr>已用的字体</vt:lpstr>
      </vt:variant>
      <vt:variant>
        <vt:i4>20</vt:i4>
      </vt:variant>
      <vt:variant>
        <vt:lpstr>主题</vt:lpstr>
      </vt:variant>
      <vt:variant>
        <vt:i4>3</vt:i4>
      </vt:variant>
      <vt:variant>
        <vt:lpstr>幻灯片标题</vt:lpstr>
      </vt:variant>
      <vt:variant>
        <vt:i4>35</vt:i4>
      </vt:variant>
    </vt:vector>
  </HeadingPairs>
  <TitlesOfParts>
    <vt:vector size="58" baseType="lpstr">
      <vt:lpstr>Agency FB</vt:lpstr>
      <vt:lpstr>DIN-BoldItalic</vt:lpstr>
      <vt:lpstr>Gill Sans</vt:lpstr>
      <vt:lpstr>Haettenschweiler</vt:lpstr>
      <vt:lpstr>Lato Light</vt:lpstr>
      <vt:lpstr>Lato Regular</vt:lpstr>
      <vt:lpstr>方正姚体</vt:lpstr>
      <vt:lpstr>方正正中黑简体</vt:lpstr>
      <vt:lpstr>黑体</vt:lpstr>
      <vt:lpstr>时尚中黑简体</vt:lpstr>
      <vt:lpstr>宋体</vt:lpstr>
      <vt:lpstr>微软雅黑</vt:lpstr>
      <vt:lpstr>造字工房悦黑（非商用）常规体</vt:lpstr>
      <vt:lpstr>Arial</vt:lpstr>
      <vt:lpstr>Calibri</vt:lpstr>
      <vt:lpstr>Calibri Light</vt:lpstr>
      <vt:lpstr>Century Gothic</vt:lpstr>
      <vt:lpstr>Impact</vt:lpstr>
      <vt:lpstr>Segoe UI</vt:lpstr>
      <vt:lpstr>Wingdings</vt:lpstr>
      <vt:lpstr>Office 主题</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论文答辩</dc:title>
  <dc:creator>第一PPT</dc:creator>
  <cp:keywords>www.1ppt.com</cp:keywords>
  <dc:description>www.1ppt.com</dc:description>
  <cp:lastModifiedBy>jkwang</cp:lastModifiedBy>
  <cp:revision>549</cp:revision>
  <dcterms:created xsi:type="dcterms:W3CDTF">2016-01-04T05:40:11Z</dcterms:created>
  <dcterms:modified xsi:type="dcterms:W3CDTF">2018-10-23T01:57:09Z</dcterms:modified>
</cp:coreProperties>
</file>