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57" d="100"/>
          <a:sy n="57" d="100"/>
        </p:scale>
        <p:origin x="-90" y="-16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DB299-F3F8-4C11-B768-E2D61E0C06D7}" type="datetimeFigureOut">
              <a:rPr lang="zh-CN" altLang="en-US" smtClean="0"/>
              <a:t>2018/7/30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DA3B1-7198-459C-A1A9-24E12E96A016}" type="slidenum">
              <a:rPr lang="zh-CN" altLang="en-US" smtClean="0"/>
              <a:t>‹#›</a:t>
            </a:fld>
            <a:endParaRPr lang="zh-CN" altLang="en-US"/>
          </a:p>
        </p:txBody>
      </p:sp>
    </p:spTree>
    <p:extLst>
      <p:ext uri="{BB962C8B-B14F-4D97-AF65-F5344CB8AC3E}">
        <p14:creationId xmlns:p14="http://schemas.microsoft.com/office/powerpoint/2010/main" val="451408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07743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5203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 2"/>
          <p:cNvSpPr>
            <a:spLocks noGrp="1"/>
          </p:cNvSpPr>
          <p:nvPr>
            <p:ph type="body" orient="vert" idx="1"/>
          </p:nvPr>
        </p:nvSpPr>
        <p:spPr>
          <a:xfrm>
            <a:off x="838201"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56690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3441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344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4221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9368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7996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1443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2689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752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21927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1091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5516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160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 1"/>
          <p:cNvSpPr>
            <a:spLocks noGrp="1"/>
          </p:cNvSpPr>
          <p:nvPr>
            <p:ph type="title"/>
          </p:nvPr>
        </p:nvSpPr>
        <p:spPr>
          <a:xfrm>
            <a:off x="831851" y="1709740"/>
            <a:ext cx="10515600" cy="2852737"/>
          </a:xfrm>
          <a:prstGeom prst="rect">
            <a:avLst/>
          </a:prstGeom>
        </p:spPr>
        <p:txBody>
          <a:bodyPr anchor="b"/>
          <a:lstStyle>
            <a:lvl1pPr>
              <a:defRPr sz="6000"/>
            </a:lvl1pPr>
          </a:lstStyle>
          <a:p>
            <a:r>
              <a:rPr lang="zh-CN" altLang="en-US"/>
              <a:t>单击此处编辑母版标题样式</a:t>
            </a:r>
          </a:p>
        </p:txBody>
      </p:sp>
      <p:sp>
        <p:nvSpPr>
          <p:cNvPr id="3" name=" 2"/>
          <p:cNvSpPr>
            <a:spLocks noGrp="1"/>
          </p:cNvSpPr>
          <p:nvPr>
            <p:ph type="body" idx="1"/>
          </p:nvPr>
        </p:nvSpPr>
        <p:spPr>
          <a:xfrm>
            <a:off x="831851" y="4589465"/>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95552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1187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 1"/>
          <p:cNvSpPr>
            <a:spLocks noGrp="1"/>
          </p:cNvSpPr>
          <p:nvPr>
            <p:ph type="title"/>
          </p:nvPr>
        </p:nvSpPr>
        <p:spPr>
          <a:xfrm>
            <a:off x="839788" y="365127"/>
            <a:ext cx="10515600" cy="1325563"/>
          </a:xfrm>
          <a:prstGeom prst="rect">
            <a:avLst/>
          </a:prstGeom>
        </p:spPr>
        <p:txBody>
          <a:bodyPr/>
          <a:lstStyle/>
          <a:p>
            <a:r>
              <a:rPr lang="zh-CN" altLang="en-US"/>
              <a:t>单击此处编辑母版标题样式</a:t>
            </a:r>
          </a:p>
        </p:txBody>
      </p:sp>
      <p:sp>
        <p:nvSpPr>
          <p:cNvPr id="3" name="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 3"/>
          <p:cNvSpPr>
            <a:spLocks noGrp="1"/>
          </p:cNvSpPr>
          <p:nvPr>
            <p:ph sz="half" idx="2"/>
          </p:nvPr>
        </p:nvSpPr>
        <p:spPr>
          <a:xfrm>
            <a:off x="839789"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 5"/>
          <p:cNvSpPr>
            <a:spLocks noGrp="1"/>
          </p:cNvSpPr>
          <p:nvPr>
            <p:ph sz="quarter" idx="4"/>
          </p:nvPr>
        </p:nvSpPr>
        <p:spPr>
          <a:xfrm>
            <a:off x="6172201"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3377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6135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74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46287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 2"/>
          <p:cNvSpPr>
            <a:spLocks noGrp="1"/>
          </p:cNvSpPr>
          <p:nvPr>
            <p:ph type="pic" idx="1"/>
          </p:nvPr>
        </p:nvSpPr>
        <p:spPr>
          <a:xfrm>
            <a:off x="5183188" y="987427"/>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345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680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2018/7/30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1536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074" name="任意多边形 17"/>
          <p:cNvSpPr>
            <a:spLocks noChangeArrowheads="1"/>
          </p:cNvSpPr>
          <p:nvPr/>
        </p:nvSpPr>
        <p:spPr bwMode="auto">
          <a:xfrm flipV="1">
            <a:off x="917575" y="1603377"/>
            <a:ext cx="9856788" cy="3624263"/>
          </a:xfrm>
          <a:custGeom>
            <a:avLst/>
            <a:gdLst>
              <a:gd name="T0" fmla="*/ 0 w 10210800"/>
              <a:gd name="T1" fmla="*/ 3869778 h 3869778"/>
              <a:gd name="T2" fmla="*/ 4838700 w 10210800"/>
              <a:gd name="T3" fmla="*/ 3869778 h 3869778"/>
              <a:gd name="T4" fmla="*/ 5105400 w 10210800"/>
              <a:gd name="T5" fmla="*/ 3409950 h 3869778"/>
              <a:gd name="T6" fmla="*/ 5372100 w 10210800"/>
              <a:gd name="T7" fmla="*/ 3869778 h 3869778"/>
              <a:gd name="T8" fmla="*/ 10210800 w 10210800"/>
              <a:gd name="T9" fmla="*/ 3869778 h 3869778"/>
              <a:gd name="T10" fmla="*/ 10210800 w 10210800"/>
              <a:gd name="T11" fmla="*/ 459828 h 3869778"/>
              <a:gd name="T12" fmla="*/ 5372100 w 10210800"/>
              <a:gd name="T13" fmla="*/ 459828 h 3869778"/>
              <a:gd name="T14" fmla="*/ 5105400 w 10210800"/>
              <a:gd name="T15" fmla="*/ 0 h 3869778"/>
              <a:gd name="T16" fmla="*/ 4838700 w 10210800"/>
              <a:gd name="T17" fmla="*/ 459828 h 3869778"/>
              <a:gd name="T18" fmla="*/ 0 w 10210800"/>
              <a:gd name="T19" fmla="*/ 459828 h 38697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10800"/>
              <a:gd name="T31" fmla="*/ 0 h 3869778"/>
              <a:gd name="T32" fmla="*/ 10210800 w 10210800"/>
              <a:gd name="T33" fmla="*/ 3869778 h 38697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10800" h="3869778">
                <a:moveTo>
                  <a:pt x="0" y="3869778"/>
                </a:moveTo>
                <a:lnTo>
                  <a:pt x="4838700" y="3869778"/>
                </a:lnTo>
                <a:lnTo>
                  <a:pt x="5105400" y="3409950"/>
                </a:lnTo>
                <a:lnTo>
                  <a:pt x="5372100" y="3869778"/>
                </a:lnTo>
                <a:lnTo>
                  <a:pt x="10210800" y="3869778"/>
                </a:lnTo>
                <a:lnTo>
                  <a:pt x="10210800" y="459828"/>
                </a:lnTo>
                <a:lnTo>
                  <a:pt x="5372100" y="459828"/>
                </a:lnTo>
                <a:lnTo>
                  <a:pt x="5105400" y="0"/>
                </a:lnTo>
                <a:lnTo>
                  <a:pt x="4838700" y="459828"/>
                </a:lnTo>
                <a:lnTo>
                  <a:pt x="0" y="459828"/>
                </a:lnTo>
                <a:close/>
              </a:path>
            </a:pathLst>
          </a:custGeom>
          <a:solidFill>
            <a:srgbClr val="003366">
              <a:alpha val="87999"/>
            </a:srgbClr>
          </a:solidFill>
          <a:ln/>
        </p:spPr>
        <p:txBody>
          <a:bodyPr lIns="90170" tIns="46990" rIns="90170" bIns="46990"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075" name="Picture 3" descr="office6\wpsassist\cache\547bd13acb31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020301" y="1485900"/>
            <a:ext cx="1779588"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大学LOG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10125" y="5356225"/>
            <a:ext cx="2025651"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文本框 19"/>
          <p:cNvSpPr>
            <a:spLocks noChangeArrowheads="1"/>
          </p:cNvSpPr>
          <p:nvPr/>
        </p:nvSpPr>
        <p:spPr bwMode="auto">
          <a:xfrm>
            <a:off x="1441451" y="2767226"/>
            <a:ext cx="88011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B0604020202020204" pitchFamily="34" charset="0"/>
              <a:buNone/>
            </a:pPr>
            <a:r>
              <a:rPr lang="zh-CN" altLang="en-US" sz="6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实</a:t>
            </a:r>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用论文答辩</a:t>
            </a:r>
            <a:r>
              <a:rPr lang="en-US" altLang="zh-CN"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模板</a:t>
            </a:r>
          </a:p>
        </p:txBody>
      </p:sp>
    </p:spTree>
    <p:extLst>
      <p:ext uri="{BB962C8B-B14F-4D97-AF65-F5344CB8AC3E}">
        <p14:creationId xmlns:p14="http://schemas.microsoft.com/office/powerpoint/2010/main" val="89018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3316" name="组合 8"/>
          <p:cNvGrpSpPr>
            <a:grpSpLocks/>
          </p:cNvGrpSpPr>
          <p:nvPr/>
        </p:nvGrpSpPr>
        <p:grpSpPr bwMode="auto">
          <a:xfrm>
            <a:off x="1250951" y="209550"/>
            <a:ext cx="9690100" cy="1028700"/>
            <a:chOff x="0" y="0"/>
            <a:chExt cx="9690039" cy="1028700"/>
          </a:xfrm>
        </p:grpSpPr>
        <p:sp>
          <p:nvSpPr>
            <p:cNvPr id="13317"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318"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13319" name="Copyright Notice"/>
          <p:cNvSpPr>
            <a:spLocks noChangeArrowheads="1"/>
          </p:cNvSpPr>
          <p:nvPr/>
        </p:nvSpPr>
        <p:spPr bwMode="auto">
          <a:xfrm>
            <a:off x="2928478" y="384176"/>
            <a:ext cx="6335049" cy="5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32400" rIns="72000" bIns="32400">
            <a:spAutoFit/>
          </a:bodyPr>
          <a:lstStyle/>
          <a:p>
            <a:pPr algn="ctr" fontAlgn="base">
              <a:spcBef>
                <a:spcPct val="0"/>
              </a:spcBef>
              <a:spcAft>
                <a:spcPct val="0"/>
              </a:spcAft>
              <a:buFont typeface="Arial" panose="020B0604020202020204" pitchFamily="34" charset="0"/>
              <a:buNone/>
            </a:pPr>
            <a:r>
              <a:rPr lang="zh-CN" altLang="en-US" sz="3200" b="1">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相关理论前沿成果</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POWER TEMPLATE</a:t>
            </a:r>
          </a:p>
        </p:txBody>
      </p:sp>
      <p:sp>
        <p:nvSpPr>
          <p:cNvPr id="13320" name="直接连接符 25"/>
          <p:cNvSpPr>
            <a:spLocks noChangeShapeType="1"/>
          </p:cNvSpPr>
          <p:nvPr/>
        </p:nvSpPr>
        <p:spPr bwMode="auto">
          <a:xfrm>
            <a:off x="1371601" y="44608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21" name="直接连接符 26"/>
          <p:cNvSpPr>
            <a:spLocks noChangeShapeType="1"/>
          </p:cNvSpPr>
          <p:nvPr/>
        </p:nvSpPr>
        <p:spPr bwMode="auto">
          <a:xfrm>
            <a:off x="1371601" y="40163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22" name="直接连接符 27"/>
          <p:cNvSpPr>
            <a:spLocks noChangeShapeType="1"/>
          </p:cNvSpPr>
          <p:nvPr/>
        </p:nvSpPr>
        <p:spPr bwMode="auto">
          <a:xfrm>
            <a:off x="1371601" y="35718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23" name="直接连接符 28"/>
          <p:cNvSpPr>
            <a:spLocks noChangeShapeType="1"/>
          </p:cNvSpPr>
          <p:nvPr/>
        </p:nvSpPr>
        <p:spPr bwMode="auto">
          <a:xfrm>
            <a:off x="1371601" y="31273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24" name="直接连接符 29"/>
          <p:cNvSpPr>
            <a:spLocks noChangeShapeType="1"/>
          </p:cNvSpPr>
          <p:nvPr/>
        </p:nvSpPr>
        <p:spPr bwMode="auto">
          <a:xfrm>
            <a:off x="1371601" y="26828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25" name="直接连接符 30"/>
          <p:cNvSpPr>
            <a:spLocks noChangeShapeType="1"/>
          </p:cNvSpPr>
          <p:nvPr/>
        </p:nvSpPr>
        <p:spPr bwMode="auto">
          <a:xfrm>
            <a:off x="1371601" y="22383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26" name="Freeform 91"/>
          <p:cNvSpPr>
            <a:spLocks noChangeArrowheads="1"/>
          </p:cNvSpPr>
          <p:nvPr/>
        </p:nvSpPr>
        <p:spPr bwMode="auto">
          <a:xfrm>
            <a:off x="1663700" y="3441701"/>
            <a:ext cx="4184651" cy="1471613"/>
          </a:xfrm>
          <a:custGeom>
            <a:avLst/>
            <a:gdLst>
              <a:gd name="T0" fmla="*/ 2147483647 w 978"/>
              <a:gd name="T1" fmla="*/ 2147483647 h 224"/>
              <a:gd name="T2" fmla="*/ 2147483647 w 978"/>
              <a:gd name="T3" fmla="*/ 2147483647 h 224"/>
              <a:gd name="T4" fmla="*/ 2147483647 w 978"/>
              <a:gd name="T5" fmla="*/ 2147483647 h 224"/>
              <a:gd name="T6" fmla="*/ 2147483647 w 978"/>
              <a:gd name="T7" fmla="*/ 2147483647 h 224"/>
              <a:gd name="T8" fmla="*/ 2147483647 w 978"/>
              <a:gd name="T9" fmla="*/ 0 h 224"/>
              <a:gd name="T10" fmla="*/ 2147483647 w 978"/>
              <a:gd name="T11" fmla="*/ 2147483647 h 224"/>
              <a:gd name="T12" fmla="*/ 2147483647 w 978"/>
              <a:gd name="T13" fmla="*/ 2147483647 h 224"/>
              <a:gd name="T14" fmla="*/ 2147483647 w 978"/>
              <a:gd name="T15" fmla="*/ 2147483647 h 224"/>
              <a:gd name="T16" fmla="*/ 2147483647 w 978"/>
              <a:gd name="T17" fmla="*/ 2147483647 h 224"/>
              <a:gd name="T18" fmla="*/ 0 w 978"/>
              <a:gd name="T19" fmla="*/ 2147483647 h 224"/>
              <a:gd name="T20" fmla="*/ 0 w 978"/>
              <a:gd name="T21" fmla="*/ 2147483647 h 224"/>
              <a:gd name="T22" fmla="*/ 2147483647 w 978"/>
              <a:gd name="T23" fmla="*/ 2147483647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8"/>
              <a:gd name="T37" fmla="*/ 0 h 224"/>
              <a:gd name="T38" fmla="*/ 978 w 978"/>
              <a:gd name="T39" fmla="*/ 224 h 2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8" h="224">
                <a:moveTo>
                  <a:pt x="978" y="222"/>
                </a:moveTo>
                <a:lnTo>
                  <a:pt x="978" y="128"/>
                </a:lnTo>
                <a:lnTo>
                  <a:pt x="856" y="64"/>
                </a:lnTo>
                <a:lnTo>
                  <a:pt x="735" y="97"/>
                </a:lnTo>
                <a:lnTo>
                  <a:pt x="607" y="0"/>
                </a:lnTo>
                <a:lnTo>
                  <a:pt x="489" y="191"/>
                </a:lnTo>
                <a:lnTo>
                  <a:pt x="366" y="158"/>
                </a:lnTo>
                <a:lnTo>
                  <a:pt x="244" y="191"/>
                </a:lnTo>
                <a:lnTo>
                  <a:pt x="123" y="64"/>
                </a:lnTo>
                <a:lnTo>
                  <a:pt x="0" y="128"/>
                </a:lnTo>
                <a:lnTo>
                  <a:pt x="0" y="224"/>
                </a:lnTo>
                <a:lnTo>
                  <a:pt x="978" y="222"/>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3327" name="TextBox 151"/>
          <p:cNvSpPr>
            <a:spLocks noChangeArrowheads="1"/>
          </p:cNvSpPr>
          <p:nvPr/>
        </p:nvSpPr>
        <p:spPr bwMode="auto">
          <a:xfrm>
            <a:off x="1006159" y="4692652"/>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28" name="TextBox 152"/>
          <p:cNvSpPr>
            <a:spLocks noChangeArrowheads="1"/>
          </p:cNvSpPr>
          <p:nvPr/>
        </p:nvSpPr>
        <p:spPr bwMode="auto">
          <a:xfrm>
            <a:off x="893934" y="3800477"/>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20%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29" name="TextBox 153"/>
          <p:cNvSpPr>
            <a:spLocks noChangeArrowheads="1"/>
          </p:cNvSpPr>
          <p:nvPr/>
        </p:nvSpPr>
        <p:spPr bwMode="auto">
          <a:xfrm>
            <a:off x="893934" y="3355975"/>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30%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30" name="TextBox 154"/>
          <p:cNvSpPr>
            <a:spLocks noChangeArrowheads="1"/>
          </p:cNvSpPr>
          <p:nvPr/>
        </p:nvSpPr>
        <p:spPr bwMode="auto">
          <a:xfrm>
            <a:off x="893934" y="2909890"/>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40%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31" name="TextBox 155"/>
          <p:cNvSpPr>
            <a:spLocks noChangeArrowheads="1"/>
          </p:cNvSpPr>
          <p:nvPr/>
        </p:nvSpPr>
        <p:spPr bwMode="auto">
          <a:xfrm>
            <a:off x="893934" y="2463802"/>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50%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32" name="TextBox 156"/>
          <p:cNvSpPr>
            <a:spLocks noChangeArrowheads="1"/>
          </p:cNvSpPr>
          <p:nvPr/>
        </p:nvSpPr>
        <p:spPr bwMode="auto">
          <a:xfrm>
            <a:off x="893934" y="2019302"/>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60%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33" name="直接连接符 38"/>
          <p:cNvSpPr>
            <a:spLocks noChangeShapeType="1"/>
          </p:cNvSpPr>
          <p:nvPr/>
        </p:nvSpPr>
        <p:spPr bwMode="auto">
          <a:xfrm>
            <a:off x="1371601" y="49053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34" name="TextBox 165"/>
          <p:cNvSpPr>
            <a:spLocks noChangeArrowheads="1"/>
          </p:cNvSpPr>
          <p:nvPr/>
        </p:nvSpPr>
        <p:spPr bwMode="auto">
          <a:xfrm>
            <a:off x="893934" y="4246565"/>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10%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35" name="TextBox 166"/>
          <p:cNvSpPr>
            <a:spLocks noChangeArrowheads="1"/>
          </p:cNvSpPr>
          <p:nvPr/>
        </p:nvSpPr>
        <p:spPr bwMode="auto">
          <a:xfrm>
            <a:off x="2252664" y="5099052"/>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zh-CN" altLang="en-US" sz="2400" b="1">
                <a:solidFill>
                  <a:srgbClr val="000000"/>
                </a:solidFill>
                <a:latin typeface="微软雅黑" panose="020B0503020204020204" pitchFamily="34" charset="-122"/>
                <a:ea typeface="微软雅黑" panose="020B0503020204020204" pitchFamily="34" charset="-122"/>
                <a:sym typeface="Arial" panose="020B0604020202020204" pitchFamily="34" charset="0"/>
              </a:rPr>
              <a:t>点击此处添加标题</a:t>
            </a:r>
          </a:p>
        </p:txBody>
      </p:sp>
      <p:sp>
        <p:nvSpPr>
          <p:cNvPr id="13336" name="直接连接符 41"/>
          <p:cNvSpPr>
            <a:spLocks noChangeShapeType="1"/>
          </p:cNvSpPr>
          <p:nvPr/>
        </p:nvSpPr>
        <p:spPr bwMode="auto">
          <a:xfrm>
            <a:off x="6864352" y="44608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37" name="直接连接符 42"/>
          <p:cNvSpPr>
            <a:spLocks noChangeShapeType="1"/>
          </p:cNvSpPr>
          <p:nvPr/>
        </p:nvSpPr>
        <p:spPr bwMode="auto">
          <a:xfrm>
            <a:off x="6864352" y="40163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38" name="直接连接符 43"/>
          <p:cNvSpPr>
            <a:spLocks noChangeShapeType="1"/>
          </p:cNvSpPr>
          <p:nvPr/>
        </p:nvSpPr>
        <p:spPr bwMode="auto">
          <a:xfrm>
            <a:off x="6864352" y="35718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39" name="直接连接符 44"/>
          <p:cNvSpPr>
            <a:spLocks noChangeShapeType="1"/>
          </p:cNvSpPr>
          <p:nvPr/>
        </p:nvSpPr>
        <p:spPr bwMode="auto">
          <a:xfrm>
            <a:off x="6864352" y="31273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40" name="直接连接符 45"/>
          <p:cNvSpPr>
            <a:spLocks noChangeShapeType="1"/>
          </p:cNvSpPr>
          <p:nvPr/>
        </p:nvSpPr>
        <p:spPr bwMode="auto">
          <a:xfrm>
            <a:off x="6864352" y="26828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41" name="直接连接符 46"/>
          <p:cNvSpPr>
            <a:spLocks noChangeShapeType="1"/>
          </p:cNvSpPr>
          <p:nvPr/>
        </p:nvSpPr>
        <p:spPr bwMode="auto">
          <a:xfrm>
            <a:off x="6864352" y="22383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42" name="Freeform 36"/>
          <p:cNvSpPr>
            <a:spLocks noChangeArrowheads="1"/>
          </p:cNvSpPr>
          <p:nvPr/>
        </p:nvSpPr>
        <p:spPr bwMode="auto">
          <a:xfrm>
            <a:off x="7064377" y="2462215"/>
            <a:ext cx="4187825" cy="2459037"/>
          </a:xfrm>
          <a:custGeom>
            <a:avLst/>
            <a:gdLst>
              <a:gd name="T0" fmla="*/ 0 w 978"/>
              <a:gd name="T1" fmla="*/ 2147483647 h 374"/>
              <a:gd name="T2" fmla="*/ 0 w 978"/>
              <a:gd name="T3" fmla="*/ 2147483647 h 374"/>
              <a:gd name="T4" fmla="*/ 2147483647 w 978"/>
              <a:gd name="T5" fmla="*/ 2147483647 h 374"/>
              <a:gd name="T6" fmla="*/ 2147483647 w 978"/>
              <a:gd name="T7" fmla="*/ 2147483647 h 374"/>
              <a:gd name="T8" fmla="*/ 2147483647 w 978"/>
              <a:gd name="T9" fmla="*/ 0 h 374"/>
              <a:gd name="T10" fmla="*/ 2147483647 w 978"/>
              <a:gd name="T11" fmla="*/ 2147483647 h 374"/>
              <a:gd name="T12" fmla="*/ 2147483647 w 978"/>
              <a:gd name="T13" fmla="*/ 2147483647 h 374"/>
              <a:gd name="T14" fmla="*/ 2147483647 w 978"/>
              <a:gd name="T15" fmla="*/ 2147483647 h 374"/>
              <a:gd name="T16" fmla="*/ 2147483647 w 978"/>
              <a:gd name="T17" fmla="*/ 2147483647 h 374"/>
              <a:gd name="T18" fmla="*/ 2147483647 w 978"/>
              <a:gd name="T19" fmla="*/ 2147483647 h 374"/>
              <a:gd name="T20" fmla="*/ 2147483647 w 978"/>
              <a:gd name="T21" fmla="*/ 2147483647 h 374"/>
              <a:gd name="T22" fmla="*/ 0 w 978"/>
              <a:gd name="T23" fmla="*/ 2147483647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8"/>
              <a:gd name="T37" fmla="*/ 0 h 374"/>
              <a:gd name="T38" fmla="*/ 978 w 978"/>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8" h="374">
                <a:moveTo>
                  <a:pt x="0" y="371"/>
                </a:moveTo>
                <a:lnTo>
                  <a:pt x="0" y="213"/>
                </a:lnTo>
                <a:lnTo>
                  <a:pt x="123" y="104"/>
                </a:lnTo>
                <a:lnTo>
                  <a:pt x="243" y="161"/>
                </a:lnTo>
                <a:lnTo>
                  <a:pt x="371" y="0"/>
                </a:lnTo>
                <a:lnTo>
                  <a:pt x="489" y="319"/>
                </a:lnTo>
                <a:lnTo>
                  <a:pt x="612" y="265"/>
                </a:lnTo>
                <a:lnTo>
                  <a:pt x="735" y="319"/>
                </a:lnTo>
                <a:lnTo>
                  <a:pt x="858" y="107"/>
                </a:lnTo>
                <a:lnTo>
                  <a:pt x="978" y="211"/>
                </a:lnTo>
                <a:lnTo>
                  <a:pt x="978" y="374"/>
                </a:lnTo>
                <a:lnTo>
                  <a:pt x="0" y="371"/>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3343" name="TextBox 174"/>
          <p:cNvSpPr>
            <a:spLocks noChangeArrowheads="1"/>
          </p:cNvSpPr>
          <p:nvPr/>
        </p:nvSpPr>
        <p:spPr bwMode="auto">
          <a:xfrm>
            <a:off x="6498909" y="4692652"/>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44" name="TextBox 175"/>
          <p:cNvSpPr>
            <a:spLocks noChangeArrowheads="1"/>
          </p:cNvSpPr>
          <p:nvPr/>
        </p:nvSpPr>
        <p:spPr bwMode="auto">
          <a:xfrm>
            <a:off x="6385096" y="3800477"/>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20%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45" name="TextBox 176"/>
          <p:cNvSpPr>
            <a:spLocks noChangeArrowheads="1"/>
          </p:cNvSpPr>
          <p:nvPr/>
        </p:nvSpPr>
        <p:spPr bwMode="auto">
          <a:xfrm>
            <a:off x="6385096" y="3355975"/>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30%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46" name="TextBox 177"/>
          <p:cNvSpPr>
            <a:spLocks noChangeArrowheads="1"/>
          </p:cNvSpPr>
          <p:nvPr/>
        </p:nvSpPr>
        <p:spPr bwMode="auto">
          <a:xfrm>
            <a:off x="6385096" y="2909890"/>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40%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47" name="TextBox 178"/>
          <p:cNvSpPr>
            <a:spLocks noChangeArrowheads="1"/>
          </p:cNvSpPr>
          <p:nvPr/>
        </p:nvSpPr>
        <p:spPr bwMode="auto">
          <a:xfrm>
            <a:off x="6385096" y="2463802"/>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50%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48" name="TextBox 179"/>
          <p:cNvSpPr>
            <a:spLocks noChangeArrowheads="1"/>
          </p:cNvSpPr>
          <p:nvPr/>
        </p:nvSpPr>
        <p:spPr bwMode="auto">
          <a:xfrm>
            <a:off x="6385096" y="2019302"/>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60%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49" name="直接连接符 54"/>
          <p:cNvSpPr>
            <a:spLocks noChangeShapeType="1"/>
          </p:cNvSpPr>
          <p:nvPr/>
        </p:nvSpPr>
        <p:spPr bwMode="auto">
          <a:xfrm>
            <a:off x="6864352" y="4905375"/>
            <a:ext cx="4619625" cy="0"/>
          </a:xfrm>
          <a:prstGeom prst="line">
            <a:avLst/>
          </a:prstGeom>
          <a:noFill/>
          <a:ln w="9525" cmpd="sng">
            <a:solidFill>
              <a:srgbClr val="A5A5A5"/>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13350" name="TextBox 181"/>
          <p:cNvSpPr>
            <a:spLocks noChangeArrowheads="1"/>
          </p:cNvSpPr>
          <p:nvPr/>
        </p:nvSpPr>
        <p:spPr bwMode="auto">
          <a:xfrm>
            <a:off x="6385096" y="4246565"/>
            <a:ext cx="6062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fontAlgn="base">
              <a:spcBef>
                <a:spcPct val="0"/>
              </a:spcBef>
              <a:spcAft>
                <a:spcPct val="0"/>
              </a:spcAft>
              <a:buFont typeface="Arial" panose="020B0604020202020204" pitchFamily="34" charset="0"/>
              <a:buNone/>
            </a:pPr>
            <a:r>
              <a:rPr lang="en-US" altLang="zh-CN"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rPr>
              <a:t>10%</a:t>
            </a:r>
            <a:endParaRPr lang="zh-CN" altLang="en-US" sz="1400">
              <a:solidFill>
                <a:srgbClr val="595959"/>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3351" name="TextBox 182"/>
          <p:cNvSpPr>
            <a:spLocks noChangeArrowheads="1"/>
          </p:cNvSpPr>
          <p:nvPr/>
        </p:nvSpPr>
        <p:spPr bwMode="auto">
          <a:xfrm>
            <a:off x="7743825" y="5099052"/>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zh-CN" altLang="en-US" sz="2400" b="1">
                <a:solidFill>
                  <a:srgbClr val="000000"/>
                </a:solidFill>
                <a:latin typeface="微软雅黑" panose="020B0503020204020204" pitchFamily="34" charset="-122"/>
                <a:ea typeface="微软雅黑" panose="020B0503020204020204" pitchFamily="34" charset="-122"/>
                <a:sym typeface="Arial" panose="020B0604020202020204" pitchFamily="34" charset="0"/>
              </a:rPr>
              <a:t>点击此处添加标题</a:t>
            </a:r>
          </a:p>
        </p:txBody>
      </p:sp>
      <p:sp>
        <p:nvSpPr>
          <p:cNvPr id="13352" name="Content Placeholder 2"/>
          <p:cNvSpPr>
            <a:spLocks noChangeArrowheads="1"/>
          </p:cNvSpPr>
          <p:nvPr/>
        </p:nvSpPr>
        <p:spPr bwMode="auto">
          <a:xfrm>
            <a:off x="757239" y="5826125"/>
            <a:ext cx="1067752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20000"/>
              </a:spcBef>
              <a:spcAft>
                <a:spcPct val="0"/>
              </a:spcAft>
              <a:buFont typeface="Arial" panose="020B0604020202020204" pitchFamily="34" charset="0"/>
              <a:buNone/>
            </a:pPr>
            <a:r>
              <a:rPr lang="en-US" altLang="zh-CN" sz="1200">
                <a:solidFill>
                  <a:srgbClr val="3D7283"/>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Tree>
    <p:extLst>
      <p:ext uri="{BB962C8B-B14F-4D97-AF65-F5344CB8AC3E}">
        <p14:creationId xmlns:p14="http://schemas.microsoft.com/office/powerpoint/2010/main" val="164521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4340" name="组合 8"/>
          <p:cNvGrpSpPr>
            <a:grpSpLocks/>
          </p:cNvGrpSpPr>
          <p:nvPr/>
        </p:nvGrpSpPr>
        <p:grpSpPr bwMode="auto">
          <a:xfrm>
            <a:off x="1250951" y="209550"/>
            <a:ext cx="9690100" cy="1028700"/>
            <a:chOff x="0" y="0"/>
            <a:chExt cx="9690039" cy="1028700"/>
          </a:xfrm>
        </p:grpSpPr>
        <p:sp>
          <p:nvSpPr>
            <p:cNvPr id="14341"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2"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14343" name="Freeform 5"/>
          <p:cNvSpPr>
            <a:spLocks noChangeArrowheads="1"/>
          </p:cNvSpPr>
          <p:nvPr/>
        </p:nvSpPr>
        <p:spPr bwMode="auto">
          <a:xfrm>
            <a:off x="752476" y="2613025"/>
            <a:ext cx="2479675" cy="1957388"/>
          </a:xfrm>
          <a:custGeom>
            <a:avLst/>
            <a:gdLst>
              <a:gd name="T0" fmla="*/ 164 w 233"/>
              <a:gd name="T1" fmla="*/ 30 h 184"/>
              <a:gd name="T2" fmla="*/ 171 w 233"/>
              <a:gd name="T3" fmla="*/ 60 h 184"/>
              <a:gd name="T4" fmla="*/ 109 w 233"/>
              <a:gd name="T5" fmla="*/ 122 h 184"/>
              <a:gd name="T6" fmla="*/ 55 w 233"/>
              <a:gd name="T7" fmla="*/ 89 h 184"/>
              <a:gd name="T8" fmla="*/ 0 w 233"/>
              <a:gd name="T9" fmla="*/ 119 h 184"/>
              <a:gd name="T10" fmla="*/ 109 w 233"/>
              <a:gd name="T11" fmla="*/ 184 h 184"/>
              <a:gd name="T12" fmla="*/ 233 w 233"/>
              <a:gd name="T13" fmla="*/ 60 h 184"/>
              <a:gd name="T14" fmla="*/ 218 w 233"/>
              <a:gd name="T15" fmla="*/ 0 h 184"/>
              <a:gd name="T16" fmla="*/ 164 w 233"/>
              <a:gd name="T17" fmla="*/ 30 h 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3"/>
              <a:gd name="T28" fmla="*/ 0 h 184"/>
              <a:gd name="T29" fmla="*/ 233 w 233"/>
              <a:gd name="T30" fmla="*/ 184 h 1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3" h="184">
                <a:moveTo>
                  <a:pt x="164" y="30"/>
                </a:moveTo>
                <a:cubicBezTo>
                  <a:pt x="169" y="39"/>
                  <a:pt x="171" y="49"/>
                  <a:pt x="171" y="60"/>
                </a:cubicBezTo>
                <a:cubicBezTo>
                  <a:pt x="171" y="94"/>
                  <a:pt x="144" y="122"/>
                  <a:pt x="109" y="122"/>
                </a:cubicBezTo>
                <a:cubicBezTo>
                  <a:pt x="86" y="122"/>
                  <a:pt x="65" y="109"/>
                  <a:pt x="55" y="89"/>
                </a:cubicBezTo>
                <a:cubicBezTo>
                  <a:pt x="0" y="119"/>
                  <a:pt x="0" y="119"/>
                  <a:pt x="0" y="119"/>
                </a:cubicBezTo>
                <a:cubicBezTo>
                  <a:pt x="22" y="158"/>
                  <a:pt x="62" y="184"/>
                  <a:pt x="109" y="184"/>
                </a:cubicBezTo>
                <a:cubicBezTo>
                  <a:pt x="178" y="184"/>
                  <a:pt x="233" y="128"/>
                  <a:pt x="233" y="60"/>
                </a:cubicBezTo>
                <a:cubicBezTo>
                  <a:pt x="233" y="38"/>
                  <a:pt x="228" y="18"/>
                  <a:pt x="218" y="0"/>
                </a:cubicBezTo>
                <a:lnTo>
                  <a:pt x="164" y="3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44" name="Freeform 6"/>
          <p:cNvSpPr>
            <a:spLocks noChangeArrowheads="1"/>
          </p:cNvSpPr>
          <p:nvPr/>
        </p:nvSpPr>
        <p:spPr bwMode="auto">
          <a:xfrm>
            <a:off x="1914525" y="1933577"/>
            <a:ext cx="1157288" cy="1001713"/>
          </a:xfrm>
          <a:custGeom>
            <a:avLst/>
            <a:gdLst>
              <a:gd name="T0" fmla="*/ 55 w 109"/>
              <a:gd name="T1" fmla="*/ 94 h 94"/>
              <a:gd name="T2" fmla="*/ 109 w 109"/>
              <a:gd name="T3" fmla="*/ 64 h 94"/>
              <a:gd name="T4" fmla="*/ 0 w 109"/>
              <a:gd name="T5" fmla="*/ 0 h 94"/>
              <a:gd name="T6" fmla="*/ 0 w 109"/>
              <a:gd name="T7" fmla="*/ 61 h 94"/>
              <a:gd name="T8" fmla="*/ 55 w 109"/>
              <a:gd name="T9" fmla="*/ 94 h 94"/>
              <a:gd name="T10" fmla="*/ 0 60000 65536"/>
              <a:gd name="T11" fmla="*/ 0 60000 65536"/>
              <a:gd name="T12" fmla="*/ 0 60000 65536"/>
              <a:gd name="T13" fmla="*/ 0 60000 65536"/>
              <a:gd name="T14" fmla="*/ 0 60000 65536"/>
              <a:gd name="T15" fmla="*/ 0 w 109"/>
              <a:gd name="T16" fmla="*/ 0 h 94"/>
              <a:gd name="T17" fmla="*/ 109 w 109"/>
              <a:gd name="T18" fmla="*/ 94 h 94"/>
            </a:gdLst>
            <a:ahLst/>
            <a:cxnLst>
              <a:cxn ang="T10">
                <a:pos x="T0" y="T1"/>
              </a:cxn>
              <a:cxn ang="T11">
                <a:pos x="T2" y="T3"/>
              </a:cxn>
              <a:cxn ang="T12">
                <a:pos x="T4" y="T5"/>
              </a:cxn>
              <a:cxn ang="T13">
                <a:pos x="T6" y="T7"/>
              </a:cxn>
              <a:cxn ang="T14">
                <a:pos x="T8" y="T9"/>
              </a:cxn>
            </a:cxnLst>
            <a:rect l="T15" t="T16" r="T17" b="T18"/>
            <a:pathLst>
              <a:path w="109" h="94">
                <a:moveTo>
                  <a:pt x="55" y="94"/>
                </a:moveTo>
                <a:cubicBezTo>
                  <a:pt x="109" y="64"/>
                  <a:pt x="109" y="64"/>
                  <a:pt x="109" y="64"/>
                </a:cubicBezTo>
                <a:cubicBezTo>
                  <a:pt x="88" y="26"/>
                  <a:pt x="47" y="0"/>
                  <a:pt x="0" y="0"/>
                </a:cubicBezTo>
                <a:cubicBezTo>
                  <a:pt x="0" y="61"/>
                  <a:pt x="0" y="61"/>
                  <a:pt x="0" y="61"/>
                </a:cubicBezTo>
                <a:cubicBezTo>
                  <a:pt x="24" y="61"/>
                  <a:pt x="44" y="74"/>
                  <a:pt x="55" y="94"/>
                </a:cubicBez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45" name="Freeform 7"/>
          <p:cNvSpPr>
            <a:spLocks noChangeArrowheads="1"/>
          </p:cNvSpPr>
          <p:nvPr/>
        </p:nvSpPr>
        <p:spPr bwMode="auto">
          <a:xfrm>
            <a:off x="593725" y="1933577"/>
            <a:ext cx="1320800" cy="1946275"/>
          </a:xfrm>
          <a:custGeom>
            <a:avLst/>
            <a:gdLst>
              <a:gd name="T0" fmla="*/ 62 w 124"/>
              <a:gd name="T1" fmla="*/ 124 h 183"/>
              <a:gd name="T2" fmla="*/ 124 w 124"/>
              <a:gd name="T3" fmla="*/ 61 h 183"/>
              <a:gd name="T4" fmla="*/ 124 w 124"/>
              <a:gd name="T5" fmla="*/ 0 h 183"/>
              <a:gd name="T6" fmla="*/ 0 w 124"/>
              <a:gd name="T7" fmla="*/ 124 h 183"/>
              <a:gd name="T8" fmla="*/ 15 w 124"/>
              <a:gd name="T9" fmla="*/ 183 h 183"/>
              <a:gd name="T10" fmla="*/ 70 w 124"/>
              <a:gd name="T11" fmla="*/ 153 h 183"/>
              <a:gd name="T12" fmla="*/ 62 w 124"/>
              <a:gd name="T13" fmla="*/ 124 h 183"/>
              <a:gd name="T14" fmla="*/ 0 60000 65536"/>
              <a:gd name="T15" fmla="*/ 0 60000 65536"/>
              <a:gd name="T16" fmla="*/ 0 60000 65536"/>
              <a:gd name="T17" fmla="*/ 0 60000 65536"/>
              <a:gd name="T18" fmla="*/ 0 60000 65536"/>
              <a:gd name="T19" fmla="*/ 0 60000 65536"/>
              <a:gd name="T20" fmla="*/ 0 60000 65536"/>
              <a:gd name="T21" fmla="*/ 0 w 124"/>
              <a:gd name="T22" fmla="*/ 0 h 183"/>
              <a:gd name="T23" fmla="*/ 124 w 124"/>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183">
                <a:moveTo>
                  <a:pt x="62" y="124"/>
                </a:moveTo>
                <a:cubicBezTo>
                  <a:pt x="62" y="89"/>
                  <a:pt x="90" y="61"/>
                  <a:pt x="124" y="61"/>
                </a:cubicBezTo>
                <a:cubicBezTo>
                  <a:pt x="124" y="0"/>
                  <a:pt x="124" y="0"/>
                  <a:pt x="124" y="0"/>
                </a:cubicBezTo>
                <a:cubicBezTo>
                  <a:pt x="56" y="0"/>
                  <a:pt x="0" y="55"/>
                  <a:pt x="0" y="124"/>
                </a:cubicBezTo>
                <a:cubicBezTo>
                  <a:pt x="0" y="145"/>
                  <a:pt x="6" y="165"/>
                  <a:pt x="15" y="183"/>
                </a:cubicBezTo>
                <a:cubicBezTo>
                  <a:pt x="70" y="153"/>
                  <a:pt x="70" y="153"/>
                  <a:pt x="70" y="153"/>
                </a:cubicBezTo>
                <a:cubicBezTo>
                  <a:pt x="65" y="145"/>
                  <a:pt x="62" y="134"/>
                  <a:pt x="62" y="124"/>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46" name="Freeform 8"/>
          <p:cNvSpPr>
            <a:spLocks noChangeArrowheads="1"/>
          </p:cNvSpPr>
          <p:nvPr/>
        </p:nvSpPr>
        <p:spPr bwMode="auto">
          <a:xfrm>
            <a:off x="4687888" y="1933575"/>
            <a:ext cx="1255712" cy="1117600"/>
          </a:xfrm>
          <a:custGeom>
            <a:avLst/>
            <a:gdLst>
              <a:gd name="T0" fmla="*/ 59 w 118"/>
              <a:gd name="T1" fmla="*/ 105 h 105"/>
              <a:gd name="T2" fmla="*/ 118 w 118"/>
              <a:gd name="T3" fmla="*/ 87 h 105"/>
              <a:gd name="T4" fmla="*/ 0 w 118"/>
              <a:gd name="T5" fmla="*/ 0 h 105"/>
              <a:gd name="T6" fmla="*/ 0 w 118"/>
              <a:gd name="T7" fmla="*/ 61 h 105"/>
              <a:gd name="T8" fmla="*/ 59 w 118"/>
              <a:gd name="T9" fmla="*/ 105 h 105"/>
              <a:gd name="T10" fmla="*/ 0 60000 65536"/>
              <a:gd name="T11" fmla="*/ 0 60000 65536"/>
              <a:gd name="T12" fmla="*/ 0 60000 65536"/>
              <a:gd name="T13" fmla="*/ 0 60000 65536"/>
              <a:gd name="T14" fmla="*/ 0 60000 65536"/>
              <a:gd name="T15" fmla="*/ 0 w 118"/>
              <a:gd name="T16" fmla="*/ 0 h 105"/>
              <a:gd name="T17" fmla="*/ 118 w 118"/>
              <a:gd name="T18" fmla="*/ 105 h 105"/>
            </a:gdLst>
            <a:ahLst/>
            <a:cxnLst>
              <a:cxn ang="T10">
                <a:pos x="T0" y="T1"/>
              </a:cxn>
              <a:cxn ang="T11">
                <a:pos x="T2" y="T3"/>
              </a:cxn>
              <a:cxn ang="T12">
                <a:pos x="T4" y="T5"/>
              </a:cxn>
              <a:cxn ang="T13">
                <a:pos x="T6" y="T7"/>
              </a:cxn>
              <a:cxn ang="T14">
                <a:pos x="T8" y="T9"/>
              </a:cxn>
            </a:cxnLst>
            <a:rect l="T15" t="T16" r="T17" b="T18"/>
            <a:pathLst>
              <a:path w="118" h="105">
                <a:moveTo>
                  <a:pt x="59" y="105"/>
                </a:moveTo>
                <a:cubicBezTo>
                  <a:pt x="118" y="87"/>
                  <a:pt x="118" y="87"/>
                  <a:pt x="118" y="87"/>
                </a:cubicBezTo>
                <a:cubicBezTo>
                  <a:pt x="103" y="37"/>
                  <a:pt x="56" y="0"/>
                  <a:pt x="0" y="0"/>
                </a:cubicBezTo>
                <a:cubicBezTo>
                  <a:pt x="0" y="61"/>
                  <a:pt x="0" y="61"/>
                  <a:pt x="0" y="61"/>
                </a:cubicBezTo>
                <a:cubicBezTo>
                  <a:pt x="28" y="61"/>
                  <a:pt x="52" y="80"/>
                  <a:pt x="59" y="105"/>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47" name="Freeform 9"/>
          <p:cNvSpPr>
            <a:spLocks noChangeArrowheads="1"/>
          </p:cNvSpPr>
          <p:nvPr/>
        </p:nvSpPr>
        <p:spPr bwMode="auto">
          <a:xfrm>
            <a:off x="3370265" y="1933577"/>
            <a:ext cx="1317625" cy="2606675"/>
          </a:xfrm>
          <a:custGeom>
            <a:avLst/>
            <a:gdLst>
              <a:gd name="T0" fmla="*/ 62 w 124"/>
              <a:gd name="T1" fmla="*/ 124 h 245"/>
              <a:gd name="T2" fmla="*/ 124 w 124"/>
              <a:gd name="T3" fmla="*/ 61 h 245"/>
              <a:gd name="T4" fmla="*/ 124 w 124"/>
              <a:gd name="T5" fmla="*/ 0 h 245"/>
              <a:gd name="T6" fmla="*/ 0 w 124"/>
              <a:gd name="T7" fmla="*/ 124 h 245"/>
              <a:gd name="T8" fmla="*/ 100 w 124"/>
              <a:gd name="T9" fmla="*/ 245 h 245"/>
              <a:gd name="T10" fmla="*/ 112 w 124"/>
              <a:gd name="T11" fmla="*/ 185 h 245"/>
              <a:gd name="T12" fmla="*/ 62 w 124"/>
              <a:gd name="T13" fmla="*/ 124 h 245"/>
              <a:gd name="T14" fmla="*/ 0 60000 65536"/>
              <a:gd name="T15" fmla="*/ 0 60000 65536"/>
              <a:gd name="T16" fmla="*/ 0 60000 65536"/>
              <a:gd name="T17" fmla="*/ 0 60000 65536"/>
              <a:gd name="T18" fmla="*/ 0 60000 65536"/>
              <a:gd name="T19" fmla="*/ 0 60000 65536"/>
              <a:gd name="T20" fmla="*/ 0 60000 65536"/>
              <a:gd name="T21" fmla="*/ 0 w 124"/>
              <a:gd name="T22" fmla="*/ 0 h 245"/>
              <a:gd name="T23" fmla="*/ 124 w 124"/>
              <a:gd name="T24" fmla="*/ 245 h 2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245">
                <a:moveTo>
                  <a:pt x="62" y="124"/>
                </a:moveTo>
                <a:cubicBezTo>
                  <a:pt x="62" y="89"/>
                  <a:pt x="89" y="61"/>
                  <a:pt x="124" y="61"/>
                </a:cubicBezTo>
                <a:cubicBezTo>
                  <a:pt x="124" y="0"/>
                  <a:pt x="124" y="0"/>
                  <a:pt x="124" y="0"/>
                </a:cubicBezTo>
                <a:cubicBezTo>
                  <a:pt x="55" y="0"/>
                  <a:pt x="0" y="55"/>
                  <a:pt x="0" y="124"/>
                </a:cubicBezTo>
                <a:cubicBezTo>
                  <a:pt x="0" y="184"/>
                  <a:pt x="43" y="234"/>
                  <a:pt x="100" y="245"/>
                </a:cubicBezTo>
                <a:cubicBezTo>
                  <a:pt x="112" y="185"/>
                  <a:pt x="112" y="185"/>
                  <a:pt x="112" y="185"/>
                </a:cubicBezTo>
                <a:cubicBezTo>
                  <a:pt x="83" y="179"/>
                  <a:pt x="62" y="154"/>
                  <a:pt x="62" y="124"/>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48" name="Freeform 10"/>
          <p:cNvSpPr>
            <a:spLocks noChangeArrowheads="1"/>
          </p:cNvSpPr>
          <p:nvPr/>
        </p:nvSpPr>
        <p:spPr bwMode="auto">
          <a:xfrm>
            <a:off x="4432300" y="2857502"/>
            <a:ext cx="1574800" cy="1712913"/>
          </a:xfrm>
          <a:custGeom>
            <a:avLst/>
            <a:gdLst>
              <a:gd name="T0" fmla="*/ 83 w 148"/>
              <a:gd name="T1" fmla="*/ 18 h 161"/>
              <a:gd name="T2" fmla="*/ 86 w 148"/>
              <a:gd name="T3" fmla="*/ 37 h 161"/>
              <a:gd name="T4" fmla="*/ 24 w 148"/>
              <a:gd name="T5" fmla="*/ 99 h 161"/>
              <a:gd name="T6" fmla="*/ 12 w 148"/>
              <a:gd name="T7" fmla="*/ 98 h 161"/>
              <a:gd name="T8" fmla="*/ 0 w 148"/>
              <a:gd name="T9" fmla="*/ 158 h 161"/>
              <a:gd name="T10" fmla="*/ 24 w 148"/>
              <a:gd name="T11" fmla="*/ 161 h 161"/>
              <a:gd name="T12" fmla="*/ 148 w 148"/>
              <a:gd name="T13" fmla="*/ 37 h 161"/>
              <a:gd name="T14" fmla="*/ 142 w 148"/>
              <a:gd name="T15" fmla="*/ 0 h 161"/>
              <a:gd name="T16" fmla="*/ 83 w 148"/>
              <a:gd name="T17" fmla="*/ 18 h 1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61"/>
              <a:gd name="T29" fmla="*/ 148 w 148"/>
              <a:gd name="T30" fmla="*/ 161 h 1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61">
                <a:moveTo>
                  <a:pt x="83" y="18"/>
                </a:moveTo>
                <a:cubicBezTo>
                  <a:pt x="85" y="24"/>
                  <a:pt x="86" y="30"/>
                  <a:pt x="86" y="37"/>
                </a:cubicBezTo>
                <a:cubicBezTo>
                  <a:pt x="86" y="71"/>
                  <a:pt x="58" y="99"/>
                  <a:pt x="24" y="99"/>
                </a:cubicBezTo>
                <a:cubicBezTo>
                  <a:pt x="20" y="99"/>
                  <a:pt x="16" y="98"/>
                  <a:pt x="12" y="98"/>
                </a:cubicBezTo>
                <a:cubicBezTo>
                  <a:pt x="0" y="158"/>
                  <a:pt x="0" y="158"/>
                  <a:pt x="0" y="158"/>
                </a:cubicBezTo>
                <a:cubicBezTo>
                  <a:pt x="8" y="160"/>
                  <a:pt x="16" y="161"/>
                  <a:pt x="24" y="161"/>
                </a:cubicBezTo>
                <a:cubicBezTo>
                  <a:pt x="92" y="161"/>
                  <a:pt x="148" y="105"/>
                  <a:pt x="148" y="37"/>
                </a:cubicBezTo>
                <a:cubicBezTo>
                  <a:pt x="148" y="24"/>
                  <a:pt x="146" y="12"/>
                  <a:pt x="142" y="0"/>
                </a:cubicBezTo>
                <a:lnTo>
                  <a:pt x="83" y="18"/>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49" name="Freeform 11"/>
          <p:cNvSpPr>
            <a:spLocks noChangeArrowheads="1"/>
          </p:cNvSpPr>
          <p:nvPr/>
        </p:nvSpPr>
        <p:spPr bwMode="auto">
          <a:xfrm>
            <a:off x="6261100" y="1933577"/>
            <a:ext cx="1320800" cy="2500313"/>
          </a:xfrm>
          <a:custGeom>
            <a:avLst/>
            <a:gdLst>
              <a:gd name="T0" fmla="*/ 62 w 124"/>
              <a:gd name="T1" fmla="*/ 124 h 235"/>
              <a:gd name="T2" fmla="*/ 124 w 124"/>
              <a:gd name="T3" fmla="*/ 61 h 235"/>
              <a:gd name="T4" fmla="*/ 124 w 124"/>
              <a:gd name="T5" fmla="*/ 0 h 235"/>
              <a:gd name="T6" fmla="*/ 0 w 124"/>
              <a:gd name="T7" fmla="*/ 124 h 235"/>
              <a:gd name="T8" fmla="*/ 70 w 124"/>
              <a:gd name="T9" fmla="*/ 235 h 235"/>
              <a:gd name="T10" fmla="*/ 97 w 124"/>
              <a:gd name="T11" fmla="*/ 180 h 235"/>
              <a:gd name="T12" fmla="*/ 62 w 124"/>
              <a:gd name="T13" fmla="*/ 124 h 235"/>
              <a:gd name="T14" fmla="*/ 0 60000 65536"/>
              <a:gd name="T15" fmla="*/ 0 60000 65536"/>
              <a:gd name="T16" fmla="*/ 0 60000 65536"/>
              <a:gd name="T17" fmla="*/ 0 60000 65536"/>
              <a:gd name="T18" fmla="*/ 0 60000 65536"/>
              <a:gd name="T19" fmla="*/ 0 60000 65536"/>
              <a:gd name="T20" fmla="*/ 0 60000 65536"/>
              <a:gd name="T21" fmla="*/ 0 w 124"/>
              <a:gd name="T22" fmla="*/ 0 h 235"/>
              <a:gd name="T23" fmla="*/ 124 w 124"/>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235">
                <a:moveTo>
                  <a:pt x="62" y="124"/>
                </a:moveTo>
                <a:cubicBezTo>
                  <a:pt x="62" y="89"/>
                  <a:pt x="89" y="61"/>
                  <a:pt x="124" y="61"/>
                </a:cubicBezTo>
                <a:cubicBezTo>
                  <a:pt x="124" y="0"/>
                  <a:pt x="124" y="0"/>
                  <a:pt x="124" y="0"/>
                </a:cubicBezTo>
                <a:cubicBezTo>
                  <a:pt x="55" y="0"/>
                  <a:pt x="0" y="55"/>
                  <a:pt x="0" y="124"/>
                </a:cubicBezTo>
                <a:cubicBezTo>
                  <a:pt x="0" y="173"/>
                  <a:pt x="28" y="215"/>
                  <a:pt x="70" y="235"/>
                </a:cubicBezTo>
                <a:cubicBezTo>
                  <a:pt x="97" y="180"/>
                  <a:pt x="97" y="180"/>
                  <a:pt x="97" y="180"/>
                </a:cubicBezTo>
                <a:cubicBezTo>
                  <a:pt x="76" y="169"/>
                  <a:pt x="62" y="148"/>
                  <a:pt x="62" y="124"/>
                </a:cubicBez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50" name="Freeform 12"/>
          <p:cNvSpPr>
            <a:spLocks noChangeArrowheads="1"/>
          </p:cNvSpPr>
          <p:nvPr/>
        </p:nvSpPr>
        <p:spPr bwMode="auto">
          <a:xfrm>
            <a:off x="7581901" y="1933575"/>
            <a:ext cx="1285875" cy="1181100"/>
          </a:xfrm>
          <a:custGeom>
            <a:avLst/>
            <a:gdLst>
              <a:gd name="T0" fmla="*/ 61 w 121"/>
              <a:gd name="T1" fmla="*/ 111 h 111"/>
              <a:gd name="T2" fmla="*/ 121 w 121"/>
              <a:gd name="T3" fmla="*/ 99 h 111"/>
              <a:gd name="T4" fmla="*/ 0 w 121"/>
              <a:gd name="T5" fmla="*/ 0 h 111"/>
              <a:gd name="T6" fmla="*/ 0 w 121"/>
              <a:gd name="T7" fmla="*/ 61 h 111"/>
              <a:gd name="T8" fmla="*/ 61 w 121"/>
              <a:gd name="T9" fmla="*/ 111 h 111"/>
              <a:gd name="T10" fmla="*/ 0 60000 65536"/>
              <a:gd name="T11" fmla="*/ 0 60000 65536"/>
              <a:gd name="T12" fmla="*/ 0 60000 65536"/>
              <a:gd name="T13" fmla="*/ 0 60000 65536"/>
              <a:gd name="T14" fmla="*/ 0 60000 65536"/>
              <a:gd name="T15" fmla="*/ 0 w 121"/>
              <a:gd name="T16" fmla="*/ 0 h 111"/>
              <a:gd name="T17" fmla="*/ 121 w 121"/>
              <a:gd name="T18" fmla="*/ 111 h 111"/>
            </a:gdLst>
            <a:ahLst/>
            <a:cxnLst>
              <a:cxn ang="T10">
                <a:pos x="T0" y="T1"/>
              </a:cxn>
              <a:cxn ang="T11">
                <a:pos x="T2" y="T3"/>
              </a:cxn>
              <a:cxn ang="T12">
                <a:pos x="T4" y="T5"/>
              </a:cxn>
              <a:cxn ang="T13">
                <a:pos x="T6" y="T7"/>
              </a:cxn>
              <a:cxn ang="T14">
                <a:pos x="T8" y="T9"/>
              </a:cxn>
            </a:cxnLst>
            <a:rect l="T15" t="T16" r="T17" b="T18"/>
            <a:pathLst>
              <a:path w="121" h="111">
                <a:moveTo>
                  <a:pt x="61" y="111"/>
                </a:moveTo>
                <a:cubicBezTo>
                  <a:pt x="121" y="99"/>
                  <a:pt x="121" y="99"/>
                  <a:pt x="121" y="99"/>
                </a:cubicBezTo>
                <a:cubicBezTo>
                  <a:pt x="110" y="42"/>
                  <a:pt x="60" y="0"/>
                  <a:pt x="0" y="0"/>
                </a:cubicBezTo>
                <a:cubicBezTo>
                  <a:pt x="0" y="61"/>
                  <a:pt x="0" y="61"/>
                  <a:pt x="0" y="61"/>
                </a:cubicBezTo>
                <a:cubicBezTo>
                  <a:pt x="30" y="61"/>
                  <a:pt x="55" y="83"/>
                  <a:pt x="61" y="111"/>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51" name="Freeform 13"/>
          <p:cNvSpPr>
            <a:spLocks noChangeArrowheads="1"/>
          </p:cNvSpPr>
          <p:nvPr/>
        </p:nvSpPr>
        <p:spPr bwMode="auto">
          <a:xfrm>
            <a:off x="7007226" y="2986088"/>
            <a:ext cx="1892300" cy="1585912"/>
          </a:xfrm>
          <a:custGeom>
            <a:avLst/>
            <a:gdLst>
              <a:gd name="T0" fmla="*/ 115 w 178"/>
              <a:gd name="T1" fmla="*/ 12 h 149"/>
              <a:gd name="T2" fmla="*/ 116 w 178"/>
              <a:gd name="T3" fmla="*/ 25 h 149"/>
              <a:gd name="T4" fmla="*/ 54 w 178"/>
              <a:gd name="T5" fmla="*/ 87 h 149"/>
              <a:gd name="T6" fmla="*/ 27 w 178"/>
              <a:gd name="T7" fmla="*/ 81 h 149"/>
              <a:gd name="T8" fmla="*/ 0 w 178"/>
              <a:gd name="T9" fmla="*/ 136 h 149"/>
              <a:gd name="T10" fmla="*/ 54 w 178"/>
              <a:gd name="T11" fmla="*/ 149 h 149"/>
              <a:gd name="T12" fmla="*/ 178 w 178"/>
              <a:gd name="T13" fmla="*/ 25 h 149"/>
              <a:gd name="T14" fmla="*/ 175 w 178"/>
              <a:gd name="T15" fmla="*/ 0 h 149"/>
              <a:gd name="T16" fmla="*/ 115 w 178"/>
              <a:gd name="T17" fmla="*/ 12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8"/>
              <a:gd name="T28" fmla="*/ 0 h 149"/>
              <a:gd name="T29" fmla="*/ 178 w 178"/>
              <a:gd name="T30" fmla="*/ 149 h 1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8" h="149">
                <a:moveTo>
                  <a:pt x="115" y="12"/>
                </a:moveTo>
                <a:cubicBezTo>
                  <a:pt x="116" y="16"/>
                  <a:pt x="116" y="20"/>
                  <a:pt x="116" y="25"/>
                </a:cubicBezTo>
                <a:cubicBezTo>
                  <a:pt x="116" y="59"/>
                  <a:pt x="88" y="87"/>
                  <a:pt x="54" y="87"/>
                </a:cubicBezTo>
                <a:cubicBezTo>
                  <a:pt x="44" y="87"/>
                  <a:pt x="35" y="85"/>
                  <a:pt x="27" y="81"/>
                </a:cubicBezTo>
                <a:cubicBezTo>
                  <a:pt x="0" y="136"/>
                  <a:pt x="0" y="136"/>
                  <a:pt x="0" y="136"/>
                </a:cubicBezTo>
                <a:cubicBezTo>
                  <a:pt x="16" y="144"/>
                  <a:pt x="34" y="149"/>
                  <a:pt x="54" y="149"/>
                </a:cubicBezTo>
                <a:cubicBezTo>
                  <a:pt x="122" y="149"/>
                  <a:pt x="178" y="93"/>
                  <a:pt x="178" y="25"/>
                </a:cubicBezTo>
                <a:cubicBezTo>
                  <a:pt x="178" y="16"/>
                  <a:pt x="177" y="8"/>
                  <a:pt x="175" y="0"/>
                </a:cubicBezTo>
                <a:lnTo>
                  <a:pt x="115" y="12"/>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52" name="Freeform 14"/>
          <p:cNvSpPr>
            <a:spLocks noChangeArrowheads="1"/>
          </p:cNvSpPr>
          <p:nvPr/>
        </p:nvSpPr>
        <p:spPr bwMode="auto">
          <a:xfrm>
            <a:off x="10036177" y="2519365"/>
            <a:ext cx="1628775" cy="2052637"/>
          </a:xfrm>
          <a:custGeom>
            <a:avLst/>
            <a:gdLst>
              <a:gd name="T0" fmla="*/ 80 w 153"/>
              <a:gd name="T1" fmla="*/ 34 h 193"/>
              <a:gd name="T2" fmla="*/ 91 w 153"/>
              <a:gd name="T3" fmla="*/ 69 h 193"/>
              <a:gd name="T4" fmla="*/ 29 w 153"/>
              <a:gd name="T5" fmla="*/ 131 h 193"/>
              <a:gd name="T6" fmla="*/ 15 w 153"/>
              <a:gd name="T7" fmla="*/ 129 h 193"/>
              <a:gd name="T8" fmla="*/ 0 w 153"/>
              <a:gd name="T9" fmla="*/ 189 h 193"/>
              <a:gd name="T10" fmla="*/ 29 w 153"/>
              <a:gd name="T11" fmla="*/ 193 h 193"/>
              <a:gd name="T12" fmla="*/ 153 w 153"/>
              <a:gd name="T13" fmla="*/ 69 h 193"/>
              <a:gd name="T14" fmla="*/ 132 w 153"/>
              <a:gd name="T15" fmla="*/ 0 h 193"/>
              <a:gd name="T16" fmla="*/ 80 w 153"/>
              <a:gd name="T17" fmla="*/ 34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193"/>
              <a:gd name="T29" fmla="*/ 153 w 15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193">
                <a:moveTo>
                  <a:pt x="80" y="34"/>
                </a:moveTo>
                <a:cubicBezTo>
                  <a:pt x="87" y="44"/>
                  <a:pt x="91" y="56"/>
                  <a:pt x="91" y="69"/>
                </a:cubicBezTo>
                <a:cubicBezTo>
                  <a:pt x="91" y="103"/>
                  <a:pt x="63" y="131"/>
                  <a:pt x="29" y="131"/>
                </a:cubicBezTo>
                <a:cubicBezTo>
                  <a:pt x="24" y="131"/>
                  <a:pt x="19" y="130"/>
                  <a:pt x="15" y="129"/>
                </a:cubicBezTo>
                <a:cubicBezTo>
                  <a:pt x="0" y="189"/>
                  <a:pt x="0" y="189"/>
                  <a:pt x="0" y="189"/>
                </a:cubicBezTo>
                <a:cubicBezTo>
                  <a:pt x="10" y="191"/>
                  <a:pt x="19" y="193"/>
                  <a:pt x="29" y="193"/>
                </a:cubicBezTo>
                <a:cubicBezTo>
                  <a:pt x="97" y="193"/>
                  <a:pt x="153" y="137"/>
                  <a:pt x="153" y="69"/>
                </a:cubicBezTo>
                <a:cubicBezTo>
                  <a:pt x="153" y="43"/>
                  <a:pt x="145" y="19"/>
                  <a:pt x="132" y="0"/>
                </a:cubicBezTo>
                <a:lnTo>
                  <a:pt x="80" y="34"/>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53" name="Freeform 15"/>
          <p:cNvSpPr>
            <a:spLocks noChangeArrowheads="1"/>
          </p:cNvSpPr>
          <p:nvPr/>
        </p:nvSpPr>
        <p:spPr bwMode="auto">
          <a:xfrm>
            <a:off x="9026525" y="1933577"/>
            <a:ext cx="1320800" cy="2593975"/>
          </a:xfrm>
          <a:custGeom>
            <a:avLst/>
            <a:gdLst>
              <a:gd name="T0" fmla="*/ 61 w 124"/>
              <a:gd name="T1" fmla="*/ 124 h 244"/>
              <a:gd name="T2" fmla="*/ 124 w 124"/>
              <a:gd name="T3" fmla="*/ 61 h 244"/>
              <a:gd name="T4" fmla="*/ 124 w 124"/>
              <a:gd name="T5" fmla="*/ 0 h 244"/>
              <a:gd name="T6" fmla="*/ 0 w 124"/>
              <a:gd name="T7" fmla="*/ 124 h 244"/>
              <a:gd name="T8" fmla="*/ 95 w 124"/>
              <a:gd name="T9" fmla="*/ 244 h 244"/>
              <a:gd name="T10" fmla="*/ 110 w 124"/>
              <a:gd name="T11" fmla="*/ 184 h 244"/>
              <a:gd name="T12" fmla="*/ 61 w 124"/>
              <a:gd name="T13" fmla="*/ 124 h 244"/>
              <a:gd name="T14" fmla="*/ 0 60000 65536"/>
              <a:gd name="T15" fmla="*/ 0 60000 65536"/>
              <a:gd name="T16" fmla="*/ 0 60000 65536"/>
              <a:gd name="T17" fmla="*/ 0 60000 65536"/>
              <a:gd name="T18" fmla="*/ 0 60000 65536"/>
              <a:gd name="T19" fmla="*/ 0 60000 65536"/>
              <a:gd name="T20" fmla="*/ 0 60000 65536"/>
              <a:gd name="T21" fmla="*/ 0 w 124"/>
              <a:gd name="T22" fmla="*/ 0 h 244"/>
              <a:gd name="T23" fmla="*/ 124 w 124"/>
              <a:gd name="T24" fmla="*/ 244 h 2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244">
                <a:moveTo>
                  <a:pt x="61" y="124"/>
                </a:moveTo>
                <a:cubicBezTo>
                  <a:pt x="61" y="89"/>
                  <a:pt x="89" y="61"/>
                  <a:pt x="124" y="61"/>
                </a:cubicBezTo>
                <a:cubicBezTo>
                  <a:pt x="124" y="0"/>
                  <a:pt x="124" y="0"/>
                  <a:pt x="124" y="0"/>
                </a:cubicBezTo>
                <a:cubicBezTo>
                  <a:pt x="55" y="0"/>
                  <a:pt x="0" y="55"/>
                  <a:pt x="0" y="124"/>
                </a:cubicBezTo>
                <a:cubicBezTo>
                  <a:pt x="0" y="182"/>
                  <a:pt x="41" y="231"/>
                  <a:pt x="95" y="244"/>
                </a:cubicBezTo>
                <a:cubicBezTo>
                  <a:pt x="110" y="184"/>
                  <a:pt x="110" y="184"/>
                  <a:pt x="110" y="184"/>
                </a:cubicBezTo>
                <a:cubicBezTo>
                  <a:pt x="82" y="178"/>
                  <a:pt x="61" y="153"/>
                  <a:pt x="61" y="124"/>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54" name="Freeform 16"/>
          <p:cNvSpPr>
            <a:spLocks noChangeArrowheads="1"/>
          </p:cNvSpPr>
          <p:nvPr/>
        </p:nvSpPr>
        <p:spPr bwMode="auto">
          <a:xfrm>
            <a:off x="10347326" y="1933575"/>
            <a:ext cx="1095375" cy="947738"/>
          </a:xfrm>
          <a:custGeom>
            <a:avLst/>
            <a:gdLst>
              <a:gd name="T0" fmla="*/ 51 w 103"/>
              <a:gd name="T1" fmla="*/ 89 h 89"/>
              <a:gd name="T2" fmla="*/ 103 w 103"/>
              <a:gd name="T3" fmla="*/ 55 h 89"/>
              <a:gd name="T4" fmla="*/ 0 w 103"/>
              <a:gd name="T5" fmla="*/ 0 h 89"/>
              <a:gd name="T6" fmla="*/ 0 w 103"/>
              <a:gd name="T7" fmla="*/ 61 h 89"/>
              <a:gd name="T8" fmla="*/ 51 w 103"/>
              <a:gd name="T9" fmla="*/ 89 h 89"/>
              <a:gd name="T10" fmla="*/ 0 60000 65536"/>
              <a:gd name="T11" fmla="*/ 0 60000 65536"/>
              <a:gd name="T12" fmla="*/ 0 60000 65536"/>
              <a:gd name="T13" fmla="*/ 0 60000 65536"/>
              <a:gd name="T14" fmla="*/ 0 60000 65536"/>
              <a:gd name="T15" fmla="*/ 0 w 103"/>
              <a:gd name="T16" fmla="*/ 0 h 89"/>
              <a:gd name="T17" fmla="*/ 103 w 103"/>
              <a:gd name="T18" fmla="*/ 89 h 89"/>
            </a:gdLst>
            <a:ahLst/>
            <a:cxnLst>
              <a:cxn ang="T10">
                <a:pos x="T0" y="T1"/>
              </a:cxn>
              <a:cxn ang="T11">
                <a:pos x="T2" y="T3"/>
              </a:cxn>
              <a:cxn ang="T12">
                <a:pos x="T4" y="T5"/>
              </a:cxn>
              <a:cxn ang="T13">
                <a:pos x="T6" y="T7"/>
              </a:cxn>
              <a:cxn ang="T14">
                <a:pos x="T8" y="T9"/>
              </a:cxn>
            </a:cxnLst>
            <a:rect l="T15" t="T16" r="T17" b="T18"/>
            <a:pathLst>
              <a:path w="103" h="89">
                <a:moveTo>
                  <a:pt x="51" y="89"/>
                </a:moveTo>
                <a:cubicBezTo>
                  <a:pt x="103" y="55"/>
                  <a:pt x="103" y="55"/>
                  <a:pt x="103" y="55"/>
                </a:cubicBezTo>
                <a:cubicBezTo>
                  <a:pt x="80" y="21"/>
                  <a:pt x="43" y="0"/>
                  <a:pt x="0" y="0"/>
                </a:cubicBezTo>
                <a:cubicBezTo>
                  <a:pt x="0" y="61"/>
                  <a:pt x="0" y="61"/>
                  <a:pt x="0" y="61"/>
                </a:cubicBezTo>
                <a:cubicBezTo>
                  <a:pt x="21" y="61"/>
                  <a:pt x="40" y="72"/>
                  <a:pt x="51" y="89"/>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14355" name="TextBox 73"/>
          <p:cNvSpPr>
            <a:spLocks noChangeArrowheads="1"/>
          </p:cNvSpPr>
          <p:nvPr/>
        </p:nvSpPr>
        <p:spPr bwMode="auto">
          <a:xfrm>
            <a:off x="1162049" y="489902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zh-CN" altLang="en-US" sz="2400" b="1">
                <a:solidFill>
                  <a:srgbClr val="3F3F3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4356" name="TextBox 74"/>
          <p:cNvSpPr>
            <a:spLocks noChangeArrowheads="1"/>
          </p:cNvSpPr>
          <p:nvPr/>
        </p:nvSpPr>
        <p:spPr bwMode="auto">
          <a:xfrm>
            <a:off x="4029075" y="489902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zh-CN" altLang="en-US" sz="2400" b="1">
                <a:solidFill>
                  <a:srgbClr val="3F3F3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4357" name="TextBox 75"/>
          <p:cNvSpPr>
            <a:spLocks noChangeArrowheads="1"/>
          </p:cNvSpPr>
          <p:nvPr/>
        </p:nvSpPr>
        <p:spPr bwMode="auto">
          <a:xfrm>
            <a:off x="6921500" y="489902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zh-CN" altLang="en-US" sz="2400" b="1">
                <a:solidFill>
                  <a:srgbClr val="3F3F3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4358" name="TextBox 76"/>
          <p:cNvSpPr>
            <a:spLocks noChangeArrowheads="1"/>
          </p:cNvSpPr>
          <p:nvPr/>
        </p:nvSpPr>
        <p:spPr bwMode="auto">
          <a:xfrm>
            <a:off x="9599613" y="489902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zh-CN" altLang="en-US" sz="2400" b="1">
                <a:solidFill>
                  <a:srgbClr val="3F3F3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4359" name="TextBox 77"/>
          <p:cNvSpPr>
            <a:spLocks noChangeArrowheads="1"/>
          </p:cNvSpPr>
          <p:nvPr/>
        </p:nvSpPr>
        <p:spPr bwMode="auto">
          <a:xfrm>
            <a:off x="768354" y="2503488"/>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35%</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60" name="TextBox 78"/>
          <p:cNvSpPr>
            <a:spLocks noChangeArrowheads="1"/>
          </p:cNvSpPr>
          <p:nvPr/>
        </p:nvSpPr>
        <p:spPr bwMode="auto">
          <a:xfrm>
            <a:off x="2035178" y="2206625"/>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13%</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61" name="TextBox 79"/>
          <p:cNvSpPr>
            <a:spLocks noChangeArrowheads="1"/>
          </p:cNvSpPr>
          <p:nvPr/>
        </p:nvSpPr>
        <p:spPr bwMode="auto">
          <a:xfrm>
            <a:off x="1955803" y="3897313"/>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52%</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62" name="TextBox 80"/>
          <p:cNvSpPr>
            <a:spLocks noChangeArrowheads="1"/>
          </p:cNvSpPr>
          <p:nvPr/>
        </p:nvSpPr>
        <p:spPr bwMode="auto">
          <a:xfrm>
            <a:off x="3362329" y="3035300"/>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46%</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63" name="TextBox 81"/>
          <p:cNvSpPr>
            <a:spLocks noChangeArrowheads="1"/>
          </p:cNvSpPr>
          <p:nvPr/>
        </p:nvSpPr>
        <p:spPr bwMode="auto">
          <a:xfrm>
            <a:off x="4941891" y="2287588"/>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18%</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64" name="TextBox 82"/>
          <p:cNvSpPr>
            <a:spLocks noChangeArrowheads="1"/>
          </p:cNvSpPr>
          <p:nvPr/>
        </p:nvSpPr>
        <p:spPr bwMode="auto">
          <a:xfrm>
            <a:off x="5081591" y="3629025"/>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36%</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65" name="TextBox 83"/>
          <p:cNvSpPr>
            <a:spLocks noChangeArrowheads="1"/>
          </p:cNvSpPr>
          <p:nvPr/>
        </p:nvSpPr>
        <p:spPr bwMode="auto">
          <a:xfrm>
            <a:off x="6251578" y="3035300"/>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42%</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66" name="TextBox 84"/>
          <p:cNvSpPr>
            <a:spLocks noChangeArrowheads="1"/>
          </p:cNvSpPr>
          <p:nvPr/>
        </p:nvSpPr>
        <p:spPr bwMode="auto">
          <a:xfrm>
            <a:off x="7831142" y="2287588"/>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18%</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67" name="TextBox 85"/>
          <p:cNvSpPr>
            <a:spLocks noChangeArrowheads="1"/>
          </p:cNvSpPr>
          <p:nvPr/>
        </p:nvSpPr>
        <p:spPr bwMode="auto">
          <a:xfrm>
            <a:off x="7972429" y="3629025"/>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40%</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68" name="TextBox 86"/>
          <p:cNvSpPr>
            <a:spLocks noChangeArrowheads="1"/>
          </p:cNvSpPr>
          <p:nvPr/>
        </p:nvSpPr>
        <p:spPr bwMode="auto">
          <a:xfrm>
            <a:off x="9009066" y="3035300"/>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46%</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69" name="TextBox 87"/>
          <p:cNvSpPr>
            <a:spLocks noChangeArrowheads="1"/>
          </p:cNvSpPr>
          <p:nvPr/>
        </p:nvSpPr>
        <p:spPr bwMode="auto">
          <a:xfrm>
            <a:off x="10460042" y="2219325"/>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12%</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70" name="TextBox 88"/>
          <p:cNvSpPr>
            <a:spLocks noChangeArrowheads="1"/>
          </p:cNvSpPr>
          <p:nvPr/>
        </p:nvSpPr>
        <p:spPr bwMode="auto">
          <a:xfrm>
            <a:off x="10807703" y="3629025"/>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rPr>
              <a:t>42%</a:t>
            </a:r>
            <a:endParaRPr lang="zh-CN" altLang="en-US" sz="2000">
              <a:solidFill>
                <a:srgbClr val="FFFFFF"/>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4371" name="Content Placeholder 2"/>
          <p:cNvSpPr>
            <a:spLocks noChangeArrowheads="1"/>
          </p:cNvSpPr>
          <p:nvPr/>
        </p:nvSpPr>
        <p:spPr bwMode="auto">
          <a:xfrm>
            <a:off x="757239" y="5826125"/>
            <a:ext cx="1067752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4372" name="Copyright Notice"/>
          <p:cNvSpPr>
            <a:spLocks noChangeArrowheads="1"/>
          </p:cNvSpPr>
          <p:nvPr/>
        </p:nvSpPr>
        <p:spPr bwMode="auto">
          <a:xfrm>
            <a:off x="2928478" y="384176"/>
            <a:ext cx="6335049" cy="55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p>
            <a:pPr algn="ctr" fontAlgn="base">
              <a:spcBef>
                <a:spcPct val="0"/>
              </a:spcBef>
              <a:spcAft>
                <a:spcPct val="0"/>
              </a:spcAft>
              <a:buFont typeface="Arial" panose="020B0604020202020204" pitchFamily="34" charset="0"/>
              <a:buNone/>
            </a:pPr>
            <a:r>
              <a:rPr lang="zh-CN" altLang="en-US" sz="3200" b="1">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相关理论前沿成果</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POWER TEMPLATE</a:t>
            </a:r>
          </a:p>
        </p:txBody>
      </p:sp>
    </p:spTree>
    <p:extLst>
      <p:ext uri="{BB962C8B-B14F-4D97-AF65-F5344CB8AC3E}">
        <p14:creationId xmlns:p14="http://schemas.microsoft.com/office/powerpoint/2010/main" val="39658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4" name="组合 8"/>
          <p:cNvGrpSpPr>
            <a:grpSpLocks/>
          </p:cNvGrpSpPr>
          <p:nvPr/>
        </p:nvGrpSpPr>
        <p:grpSpPr bwMode="auto">
          <a:xfrm>
            <a:off x="1250951" y="209550"/>
            <a:ext cx="9690100" cy="1028700"/>
            <a:chOff x="0" y="0"/>
            <a:chExt cx="9690039" cy="1028700"/>
          </a:xfrm>
        </p:grpSpPr>
        <p:sp>
          <p:nvSpPr>
            <p:cNvPr id="15365"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6"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15367" name="Freeform 112"/>
          <p:cNvSpPr>
            <a:spLocks noChangeArrowheads="1"/>
          </p:cNvSpPr>
          <p:nvPr/>
        </p:nvSpPr>
        <p:spPr bwMode="auto">
          <a:xfrm>
            <a:off x="1466851" y="2324102"/>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68" name="Oval 113"/>
          <p:cNvSpPr>
            <a:spLocks noChangeArrowheads="1"/>
          </p:cNvSpPr>
          <p:nvPr/>
        </p:nvSpPr>
        <p:spPr bwMode="auto">
          <a:xfrm>
            <a:off x="1585914" y="2152652"/>
            <a:ext cx="158751"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69" name="Freeform 114"/>
          <p:cNvSpPr>
            <a:spLocks noChangeArrowheads="1"/>
          </p:cNvSpPr>
          <p:nvPr/>
        </p:nvSpPr>
        <p:spPr bwMode="auto">
          <a:xfrm>
            <a:off x="1944690" y="2324102"/>
            <a:ext cx="409575" cy="868363"/>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70" name="Oval 115"/>
          <p:cNvSpPr>
            <a:spLocks noChangeArrowheads="1"/>
          </p:cNvSpPr>
          <p:nvPr/>
        </p:nvSpPr>
        <p:spPr bwMode="auto">
          <a:xfrm>
            <a:off x="2076450" y="2152652"/>
            <a:ext cx="158751"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71" name="Freeform 116"/>
          <p:cNvSpPr>
            <a:spLocks noChangeArrowheads="1"/>
          </p:cNvSpPr>
          <p:nvPr/>
        </p:nvSpPr>
        <p:spPr bwMode="auto">
          <a:xfrm>
            <a:off x="2435226" y="2324102"/>
            <a:ext cx="407988" cy="868363"/>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72" name="Oval 117"/>
          <p:cNvSpPr>
            <a:spLocks noChangeArrowheads="1"/>
          </p:cNvSpPr>
          <p:nvPr/>
        </p:nvSpPr>
        <p:spPr bwMode="auto">
          <a:xfrm>
            <a:off x="2563814" y="2152652"/>
            <a:ext cx="160337"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73" name="Freeform 118"/>
          <p:cNvSpPr>
            <a:spLocks noChangeArrowheads="1"/>
          </p:cNvSpPr>
          <p:nvPr/>
        </p:nvSpPr>
        <p:spPr bwMode="auto">
          <a:xfrm>
            <a:off x="476251" y="2324102"/>
            <a:ext cx="411163" cy="868363"/>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74" name="Oval 119"/>
          <p:cNvSpPr>
            <a:spLocks noChangeArrowheads="1"/>
          </p:cNvSpPr>
          <p:nvPr/>
        </p:nvSpPr>
        <p:spPr bwMode="auto">
          <a:xfrm>
            <a:off x="598490" y="2152652"/>
            <a:ext cx="166687"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75" name="Freeform 120"/>
          <p:cNvSpPr>
            <a:spLocks noChangeArrowheads="1"/>
          </p:cNvSpPr>
          <p:nvPr/>
        </p:nvSpPr>
        <p:spPr bwMode="auto">
          <a:xfrm>
            <a:off x="965202" y="2324102"/>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76" name="Oval 121"/>
          <p:cNvSpPr>
            <a:spLocks noChangeArrowheads="1"/>
          </p:cNvSpPr>
          <p:nvPr/>
        </p:nvSpPr>
        <p:spPr bwMode="auto">
          <a:xfrm>
            <a:off x="1085851" y="2152652"/>
            <a:ext cx="169863"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77" name="Freeform 122"/>
          <p:cNvSpPr>
            <a:spLocks noChangeArrowheads="1"/>
          </p:cNvSpPr>
          <p:nvPr/>
        </p:nvSpPr>
        <p:spPr bwMode="auto">
          <a:xfrm>
            <a:off x="3892551" y="2324102"/>
            <a:ext cx="407988" cy="868363"/>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78" name="Oval 123"/>
          <p:cNvSpPr>
            <a:spLocks noChangeArrowheads="1"/>
          </p:cNvSpPr>
          <p:nvPr/>
        </p:nvSpPr>
        <p:spPr bwMode="auto">
          <a:xfrm>
            <a:off x="4011614" y="2152652"/>
            <a:ext cx="169863"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79" name="Freeform 124"/>
          <p:cNvSpPr>
            <a:spLocks noChangeArrowheads="1"/>
          </p:cNvSpPr>
          <p:nvPr/>
        </p:nvSpPr>
        <p:spPr bwMode="auto">
          <a:xfrm>
            <a:off x="4381502" y="2324102"/>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80" name="Oval 125"/>
          <p:cNvSpPr>
            <a:spLocks noChangeArrowheads="1"/>
          </p:cNvSpPr>
          <p:nvPr/>
        </p:nvSpPr>
        <p:spPr bwMode="auto">
          <a:xfrm>
            <a:off x="4500563" y="2152652"/>
            <a:ext cx="169863"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81" name="Freeform 126"/>
          <p:cNvSpPr>
            <a:spLocks noChangeArrowheads="1"/>
          </p:cNvSpPr>
          <p:nvPr/>
        </p:nvSpPr>
        <p:spPr bwMode="auto">
          <a:xfrm>
            <a:off x="4870451" y="2324102"/>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9 w 41"/>
              <a:gd name="T19" fmla="*/ 14 h 87"/>
              <a:gd name="T20" fmla="*/ 9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82" name="Oval 127"/>
          <p:cNvSpPr>
            <a:spLocks noChangeArrowheads="1"/>
          </p:cNvSpPr>
          <p:nvPr/>
        </p:nvSpPr>
        <p:spPr bwMode="auto">
          <a:xfrm>
            <a:off x="4991101" y="2152652"/>
            <a:ext cx="158751"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83" name="Freeform 128"/>
          <p:cNvSpPr>
            <a:spLocks noChangeArrowheads="1"/>
          </p:cNvSpPr>
          <p:nvPr/>
        </p:nvSpPr>
        <p:spPr bwMode="auto">
          <a:xfrm>
            <a:off x="2913063" y="2324102"/>
            <a:ext cx="411163"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84" name="Oval 129"/>
          <p:cNvSpPr>
            <a:spLocks noChangeArrowheads="1"/>
          </p:cNvSpPr>
          <p:nvPr/>
        </p:nvSpPr>
        <p:spPr bwMode="auto">
          <a:xfrm>
            <a:off x="3035300" y="2152652"/>
            <a:ext cx="158751"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85" name="Freeform 130"/>
          <p:cNvSpPr>
            <a:spLocks noChangeArrowheads="1"/>
          </p:cNvSpPr>
          <p:nvPr/>
        </p:nvSpPr>
        <p:spPr bwMode="auto">
          <a:xfrm>
            <a:off x="3394075" y="2324102"/>
            <a:ext cx="407988" cy="868363"/>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86" name="Oval 131"/>
          <p:cNvSpPr>
            <a:spLocks noChangeArrowheads="1"/>
          </p:cNvSpPr>
          <p:nvPr/>
        </p:nvSpPr>
        <p:spPr bwMode="auto">
          <a:xfrm>
            <a:off x="3521076" y="2152652"/>
            <a:ext cx="161925"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87" name="Freeform 132"/>
          <p:cNvSpPr>
            <a:spLocks noChangeArrowheads="1"/>
          </p:cNvSpPr>
          <p:nvPr/>
        </p:nvSpPr>
        <p:spPr bwMode="auto">
          <a:xfrm>
            <a:off x="6327777" y="2324102"/>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88" name="Oval 133"/>
          <p:cNvSpPr>
            <a:spLocks noChangeArrowheads="1"/>
          </p:cNvSpPr>
          <p:nvPr/>
        </p:nvSpPr>
        <p:spPr bwMode="auto">
          <a:xfrm>
            <a:off x="6448425" y="2152652"/>
            <a:ext cx="160339"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89" name="Freeform 134"/>
          <p:cNvSpPr>
            <a:spLocks noChangeArrowheads="1"/>
          </p:cNvSpPr>
          <p:nvPr/>
        </p:nvSpPr>
        <p:spPr bwMode="auto">
          <a:xfrm>
            <a:off x="6808790" y="2324102"/>
            <a:ext cx="409575" cy="868363"/>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90" name="Oval 135"/>
          <p:cNvSpPr>
            <a:spLocks noChangeArrowheads="1"/>
          </p:cNvSpPr>
          <p:nvPr/>
        </p:nvSpPr>
        <p:spPr bwMode="auto">
          <a:xfrm>
            <a:off x="6937376" y="2152652"/>
            <a:ext cx="161925"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91" name="Freeform 136"/>
          <p:cNvSpPr>
            <a:spLocks noChangeArrowheads="1"/>
          </p:cNvSpPr>
          <p:nvPr/>
        </p:nvSpPr>
        <p:spPr bwMode="auto">
          <a:xfrm>
            <a:off x="7296151" y="2324102"/>
            <a:ext cx="409575" cy="868363"/>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92" name="Oval 137"/>
          <p:cNvSpPr>
            <a:spLocks noChangeArrowheads="1"/>
          </p:cNvSpPr>
          <p:nvPr/>
        </p:nvSpPr>
        <p:spPr bwMode="auto">
          <a:xfrm>
            <a:off x="7427912" y="2152652"/>
            <a:ext cx="158751"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93" name="Freeform 138"/>
          <p:cNvSpPr>
            <a:spLocks noChangeArrowheads="1"/>
          </p:cNvSpPr>
          <p:nvPr/>
        </p:nvSpPr>
        <p:spPr bwMode="auto">
          <a:xfrm>
            <a:off x="5340351" y="2324102"/>
            <a:ext cx="409575" cy="868363"/>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94" name="Oval 139"/>
          <p:cNvSpPr>
            <a:spLocks noChangeArrowheads="1"/>
          </p:cNvSpPr>
          <p:nvPr/>
        </p:nvSpPr>
        <p:spPr bwMode="auto">
          <a:xfrm>
            <a:off x="5459414" y="2152652"/>
            <a:ext cx="169863"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95" name="Freeform 140"/>
          <p:cNvSpPr>
            <a:spLocks noChangeArrowheads="1"/>
          </p:cNvSpPr>
          <p:nvPr/>
        </p:nvSpPr>
        <p:spPr bwMode="auto">
          <a:xfrm>
            <a:off x="5829302" y="2324102"/>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96" name="Oval 141"/>
          <p:cNvSpPr>
            <a:spLocks noChangeArrowheads="1"/>
          </p:cNvSpPr>
          <p:nvPr/>
        </p:nvSpPr>
        <p:spPr bwMode="auto">
          <a:xfrm>
            <a:off x="5949951" y="2152652"/>
            <a:ext cx="169863" cy="1619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97" name="Freeform 142"/>
          <p:cNvSpPr>
            <a:spLocks noChangeArrowheads="1"/>
          </p:cNvSpPr>
          <p:nvPr/>
        </p:nvSpPr>
        <p:spPr bwMode="auto">
          <a:xfrm>
            <a:off x="1466851" y="3463926"/>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98" name="Oval 143"/>
          <p:cNvSpPr>
            <a:spLocks noChangeArrowheads="1"/>
          </p:cNvSpPr>
          <p:nvPr/>
        </p:nvSpPr>
        <p:spPr bwMode="auto">
          <a:xfrm>
            <a:off x="1585914" y="3294063"/>
            <a:ext cx="158751" cy="1587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399" name="Freeform 144"/>
          <p:cNvSpPr>
            <a:spLocks noChangeArrowheads="1"/>
          </p:cNvSpPr>
          <p:nvPr/>
        </p:nvSpPr>
        <p:spPr bwMode="auto">
          <a:xfrm>
            <a:off x="1944690" y="3463926"/>
            <a:ext cx="409575" cy="868363"/>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00" name="Oval 145"/>
          <p:cNvSpPr>
            <a:spLocks noChangeArrowheads="1"/>
          </p:cNvSpPr>
          <p:nvPr/>
        </p:nvSpPr>
        <p:spPr bwMode="auto">
          <a:xfrm>
            <a:off x="2076450" y="3294063"/>
            <a:ext cx="158751" cy="1587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01" name="Freeform 146"/>
          <p:cNvSpPr>
            <a:spLocks noChangeArrowheads="1"/>
          </p:cNvSpPr>
          <p:nvPr/>
        </p:nvSpPr>
        <p:spPr bwMode="auto">
          <a:xfrm>
            <a:off x="2435226" y="3463926"/>
            <a:ext cx="407988" cy="868363"/>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02" name="Oval 147"/>
          <p:cNvSpPr>
            <a:spLocks noChangeArrowheads="1"/>
          </p:cNvSpPr>
          <p:nvPr/>
        </p:nvSpPr>
        <p:spPr bwMode="auto">
          <a:xfrm>
            <a:off x="2563814" y="3294063"/>
            <a:ext cx="160337"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03" name="Freeform 148"/>
          <p:cNvSpPr>
            <a:spLocks noChangeArrowheads="1"/>
          </p:cNvSpPr>
          <p:nvPr/>
        </p:nvSpPr>
        <p:spPr bwMode="auto">
          <a:xfrm>
            <a:off x="476251" y="3463926"/>
            <a:ext cx="411163" cy="868363"/>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04" name="Oval 149"/>
          <p:cNvSpPr>
            <a:spLocks noChangeArrowheads="1"/>
          </p:cNvSpPr>
          <p:nvPr/>
        </p:nvSpPr>
        <p:spPr bwMode="auto">
          <a:xfrm>
            <a:off x="598490" y="3294063"/>
            <a:ext cx="166687" cy="1587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05" name="Freeform 150"/>
          <p:cNvSpPr>
            <a:spLocks noChangeArrowheads="1"/>
          </p:cNvSpPr>
          <p:nvPr/>
        </p:nvSpPr>
        <p:spPr bwMode="auto">
          <a:xfrm>
            <a:off x="965202" y="3463926"/>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06" name="Oval 151"/>
          <p:cNvSpPr>
            <a:spLocks noChangeArrowheads="1"/>
          </p:cNvSpPr>
          <p:nvPr/>
        </p:nvSpPr>
        <p:spPr bwMode="auto">
          <a:xfrm>
            <a:off x="1085851" y="3294063"/>
            <a:ext cx="169863" cy="1587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07" name="Freeform 152"/>
          <p:cNvSpPr>
            <a:spLocks noChangeArrowheads="1"/>
          </p:cNvSpPr>
          <p:nvPr/>
        </p:nvSpPr>
        <p:spPr bwMode="auto">
          <a:xfrm>
            <a:off x="3892551" y="3463926"/>
            <a:ext cx="407988" cy="868363"/>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08" name="Oval 153"/>
          <p:cNvSpPr>
            <a:spLocks noChangeArrowheads="1"/>
          </p:cNvSpPr>
          <p:nvPr/>
        </p:nvSpPr>
        <p:spPr bwMode="auto">
          <a:xfrm>
            <a:off x="4011614" y="3294063"/>
            <a:ext cx="169863"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09" name="Freeform 154"/>
          <p:cNvSpPr>
            <a:spLocks noChangeArrowheads="1"/>
          </p:cNvSpPr>
          <p:nvPr/>
        </p:nvSpPr>
        <p:spPr bwMode="auto">
          <a:xfrm>
            <a:off x="4381502" y="3463926"/>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10" name="Oval 155"/>
          <p:cNvSpPr>
            <a:spLocks noChangeArrowheads="1"/>
          </p:cNvSpPr>
          <p:nvPr/>
        </p:nvSpPr>
        <p:spPr bwMode="auto">
          <a:xfrm>
            <a:off x="4500563" y="3294063"/>
            <a:ext cx="169863"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11" name="Freeform 156"/>
          <p:cNvSpPr>
            <a:spLocks noChangeArrowheads="1"/>
          </p:cNvSpPr>
          <p:nvPr/>
        </p:nvSpPr>
        <p:spPr bwMode="auto">
          <a:xfrm>
            <a:off x="4870451" y="3463926"/>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9 w 41"/>
              <a:gd name="T19" fmla="*/ 14 h 87"/>
              <a:gd name="T20" fmla="*/ 9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12" name="Oval 157"/>
          <p:cNvSpPr>
            <a:spLocks noChangeArrowheads="1"/>
          </p:cNvSpPr>
          <p:nvPr/>
        </p:nvSpPr>
        <p:spPr bwMode="auto">
          <a:xfrm>
            <a:off x="4991101" y="3294063"/>
            <a:ext cx="158751"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13" name="Freeform 158"/>
          <p:cNvSpPr>
            <a:spLocks noChangeArrowheads="1"/>
          </p:cNvSpPr>
          <p:nvPr/>
        </p:nvSpPr>
        <p:spPr bwMode="auto">
          <a:xfrm>
            <a:off x="2913063" y="3463926"/>
            <a:ext cx="411163"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14" name="Oval 159"/>
          <p:cNvSpPr>
            <a:spLocks noChangeArrowheads="1"/>
          </p:cNvSpPr>
          <p:nvPr/>
        </p:nvSpPr>
        <p:spPr bwMode="auto">
          <a:xfrm>
            <a:off x="3035300" y="3294063"/>
            <a:ext cx="158751"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15" name="Freeform 160"/>
          <p:cNvSpPr>
            <a:spLocks noChangeArrowheads="1"/>
          </p:cNvSpPr>
          <p:nvPr/>
        </p:nvSpPr>
        <p:spPr bwMode="auto">
          <a:xfrm>
            <a:off x="3394075" y="3463926"/>
            <a:ext cx="407988" cy="868363"/>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16" name="Oval 161"/>
          <p:cNvSpPr>
            <a:spLocks noChangeArrowheads="1"/>
          </p:cNvSpPr>
          <p:nvPr/>
        </p:nvSpPr>
        <p:spPr bwMode="auto">
          <a:xfrm>
            <a:off x="3521076" y="3294063"/>
            <a:ext cx="161925"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17" name="Freeform 162"/>
          <p:cNvSpPr>
            <a:spLocks noChangeArrowheads="1"/>
          </p:cNvSpPr>
          <p:nvPr/>
        </p:nvSpPr>
        <p:spPr bwMode="auto">
          <a:xfrm>
            <a:off x="6327777" y="3463926"/>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18" name="Oval 163"/>
          <p:cNvSpPr>
            <a:spLocks noChangeArrowheads="1"/>
          </p:cNvSpPr>
          <p:nvPr/>
        </p:nvSpPr>
        <p:spPr bwMode="auto">
          <a:xfrm>
            <a:off x="6448425" y="3294063"/>
            <a:ext cx="160339"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19" name="Freeform 164"/>
          <p:cNvSpPr>
            <a:spLocks noChangeArrowheads="1"/>
          </p:cNvSpPr>
          <p:nvPr/>
        </p:nvSpPr>
        <p:spPr bwMode="auto">
          <a:xfrm>
            <a:off x="6808790" y="3463926"/>
            <a:ext cx="409575" cy="868363"/>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20" name="Oval 165"/>
          <p:cNvSpPr>
            <a:spLocks noChangeArrowheads="1"/>
          </p:cNvSpPr>
          <p:nvPr/>
        </p:nvSpPr>
        <p:spPr bwMode="auto">
          <a:xfrm>
            <a:off x="6937376" y="3294063"/>
            <a:ext cx="161925"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21" name="Freeform 166"/>
          <p:cNvSpPr>
            <a:spLocks noChangeArrowheads="1"/>
          </p:cNvSpPr>
          <p:nvPr/>
        </p:nvSpPr>
        <p:spPr bwMode="auto">
          <a:xfrm>
            <a:off x="7296151" y="3463926"/>
            <a:ext cx="409575" cy="868363"/>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22" name="Oval 167"/>
          <p:cNvSpPr>
            <a:spLocks noChangeArrowheads="1"/>
          </p:cNvSpPr>
          <p:nvPr/>
        </p:nvSpPr>
        <p:spPr bwMode="auto">
          <a:xfrm>
            <a:off x="7427912" y="3294063"/>
            <a:ext cx="158751"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23" name="Freeform 168"/>
          <p:cNvSpPr>
            <a:spLocks noChangeArrowheads="1"/>
          </p:cNvSpPr>
          <p:nvPr/>
        </p:nvSpPr>
        <p:spPr bwMode="auto">
          <a:xfrm>
            <a:off x="5340351" y="3463926"/>
            <a:ext cx="409575" cy="868363"/>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24" name="Oval 169"/>
          <p:cNvSpPr>
            <a:spLocks noChangeArrowheads="1"/>
          </p:cNvSpPr>
          <p:nvPr/>
        </p:nvSpPr>
        <p:spPr bwMode="auto">
          <a:xfrm>
            <a:off x="5459414" y="3294063"/>
            <a:ext cx="169863"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25" name="Freeform 170"/>
          <p:cNvSpPr>
            <a:spLocks noChangeArrowheads="1"/>
          </p:cNvSpPr>
          <p:nvPr/>
        </p:nvSpPr>
        <p:spPr bwMode="auto">
          <a:xfrm>
            <a:off x="5829302" y="3463926"/>
            <a:ext cx="409575" cy="868363"/>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26" name="Oval 171"/>
          <p:cNvSpPr>
            <a:spLocks noChangeArrowheads="1"/>
          </p:cNvSpPr>
          <p:nvPr/>
        </p:nvSpPr>
        <p:spPr bwMode="auto">
          <a:xfrm>
            <a:off x="5949951" y="3294063"/>
            <a:ext cx="169863" cy="15875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27" name="Freeform 172"/>
          <p:cNvSpPr>
            <a:spLocks noChangeArrowheads="1"/>
          </p:cNvSpPr>
          <p:nvPr/>
        </p:nvSpPr>
        <p:spPr bwMode="auto">
          <a:xfrm>
            <a:off x="1466851" y="4602163"/>
            <a:ext cx="409575" cy="868362"/>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28" name="Oval 173"/>
          <p:cNvSpPr>
            <a:spLocks noChangeArrowheads="1"/>
          </p:cNvSpPr>
          <p:nvPr/>
        </p:nvSpPr>
        <p:spPr bwMode="auto">
          <a:xfrm>
            <a:off x="1585914" y="4422777"/>
            <a:ext cx="158751"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29" name="Freeform 174"/>
          <p:cNvSpPr>
            <a:spLocks noChangeArrowheads="1"/>
          </p:cNvSpPr>
          <p:nvPr/>
        </p:nvSpPr>
        <p:spPr bwMode="auto">
          <a:xfrm>
            <a:off x="1944690" y="4602163"/>
            <a:ext cx="409575" cy="868362"/>
          </a:xfrm>
          <a:custGeom>
            <a:avLst/>
            <a:gdLst>
              <a:gd name="T0" fmla="*/ 32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30" name="Oval 175"/>
          <p:cNvSpPr>
            <a:spLocks noChangeArrowheads="1"/>
          </p:cNvSpPr>
          <p:nvPr/>
        </p:nvSpPr>
        <p:spPr bwMode="auto">
          <a:xfrm>
            <a:off x="2076450" y="4422777"/>
            <a:ext cx="158751"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31" name="Freeform 176"/>
          <p:cNvSpPr>
            <a:spLocks noChangeArrowheads="1"/>
          </p:cNvSpPr>
          <p:nvPr/>
        </p:nvSpPr>
        <p:spPr bwMode="auto">
          <a:xfrm>
            <a:off x="2435226" y="4602163"/>
            <a:ext cx="407988" cy="868362"/>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32" name="Oval 177"/>
          <p:cNvSpPr>
            <a:spLocks noChangeArrowheads="1"/>
          </p:cNvSpPr>
          <p:nvPr/>
        </p:nvSpPr>
        <p:spPr bwMode="auto">
          <a:xfrm>
            <a:off x="2563814" y="4422777"/>
            <a:ext cx="160337"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33" name="Freeform 178"/>
          <p:cNvSpPr>
            <a:spLocks noChangeArrowheads="1"/>
          </p:cNvSpPr>
          <p:nvPr/>
        </p:nvSpPr>
        <p:spPr bwMode="auto">
          <a:xfrm>
            <a:off x="476251" y="4602163"/>
            <a:ext cx="411163" cy="868362"/>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34" name="Oval 179"/>
          <p:cNvSpPr>
            <a:spLocks noChangeArrowheads="1"/>
          </p:cNvSpPr>
          <p:nvPr/>
        </p:nvSpPr>
        <p:spPr bwMode="auto">
          <a:xfrm>
            <a:off x="598490" y="4422777"/>
            <a:ext cx="166687"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35" name="Freeform 180"/>
          <p:cNvSpPr>
            <a:spLocks noChangeArrowheads="1"/>
          </p:cNvSpPr>
          <p:nvPr/>
        </p:nvSpPr>
        <p:spPr bwMode="auto">
          <a:xfrm>
            <a:off x="965202" y="4602163"/>
            <a:ext cx="409575" cy="868362"/>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36" name="Oval 181"/>
          <p:cNvSpPr>
            <a:spLocks noChangeArrowheads="1"/>
          </p:cNvSpPr>
          <p:nvPr/>
        </p:nvSpPr>
        <p:spPr bwMode="auto">
          <a:xfrm>
            <a:off x="1085851" y="4422777"/>
            <a:ext cx="169863"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37" name="Freeform 182"/>
          <p:cNvSpPr>
            <a:spLocks noChangeArrowheads="1"/>
          </p:cNvSpPr>
          <p:nvPr/>
        </p:nvSpPr>
        <p:spPr bwMode="auto">
          <a:xfrm>
            <a:off x="3892551" y="4602163"/>
            <a:ext cx="407988" cy="868362"/>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38" name="Oval 183"/>
          <p:cNvSpPr>
            <a:spLocks noChangeArrowheads="1"/>
          </p:cNvSpPr>
          <p:nvPr/>
        </p:nvSpPr>
        <p:spPr bwMode="auto">
          <a:xfrm>
            <a:off x="4011614" y="4422777"/>
            <a:ext cx="169863"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39" name="Freeform 184"/>
          <p:cNvSpPr>
            <a:spLocks noChangeArrowheads="1"/>
          </p:cNvSpPr>
          <p:nvPr/>
        </p:nvSpPr>
        <p:spPr bwMode="auto">
          <a:xfrm>
            <a:off x="4381502" y="4602163"/>
            <a:ext cx="409575" cy="868362"/>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40" name="Oval 185"/>
          <p:cNvSpPr>
            <a:spLocks noChangeArrowheads="1"/>
          </p:cNvSpPr>
          <p:nvPr/>
        </p:nvSpPr>
        <p:spPr bwMode="auto">
          <a:xfrm>
            <a:off x="4500563" y="4422777"/>
            <a:ext cx="169863"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41" name="Freeform 186"/>
          <p:cNvSpPr>
            <a:spLocks noChangeArrowheads="1"/>
          </p:cNvSpPr>
          <p:nvPr/>
        </p:nvSpPr>
        <p:spPr bwMode="auto">
          <a:xfrm>
            <a:off x="4870451" y="4602163"/>
            <a:ext cx="409575" cy="868362"/>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9 w 41"/>
              <a:gd name="T19" fmla="*/ 14 h 87"/>
              <a:gd name="T20" fmla="*/ 9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42" name="Oval 187"/>
          <p:cNvSpPr>
            <a:spLocks noChangeArrowheads="1"/>
          </p:cNvSpPr>
          <p:nvPr/>
        </p:nvSpPr>
        <p:spPr bwMode="auto">
          <a:xfrm>
            <a:off x="4991101" y="4422777"/>
            <a:ext cx="158751"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43" name="Freeform 188"/>
          <p:cNvSpPr>
            <a:spLocks noChangeArrowheads="1"/>
          </p:cNvSpPr>
          <p:nvPr/>
        </p:nvSpPr>
        <p:spPr bwMode="auto">
          <a:xfrm>
            <a:off x="2913063" y="4602163"/>
            <a:ext cx="411163" cy="868362"/>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44" name="Oval 189"/>
          <p:cNvSpPr>
            <a:spLocks noChangeArrowheads="1"/>
          </p:cNvSpPr>
          <p:nvPr/>
        </p:nvSpPr>
        <p:spPr bwMode="auto">
          <a:xfrm>
            <a:off x="3035300" y="4422777"/>
            <a:ext cx="158751"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45" name="Freeform 190"/>
          <p:cNvSpPr>
            <a:spLocks noChangeArrowheads="1"/>
          </p:cNvSpPr>
          <p:nvPr/>
        </p:nvSpPr>
        <p:spPr bwMode="auto">
          <a:xfrm>
            <a:off x="3394075" y="4602163"/>
            <a:ext cx="407988" cy="868362"/>
          </a:xfrm>
          <a:custGeom>
            <a:avLst/>
            <a:gdLst>
              <a:gd name="T0" fmla="*/ 32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46" name="Oval 191"/>
          <p:cNvSpPr>
            <a:spLocks noChangeArrowheads="1"/>
          </p:cNvSpPr>
          <p:nvPr/>
        </p:nvSpPr>
        <p:spPr bwMode="auto">
          <a:xfrm>
            <a:off x="3521076" y="4422777"/>
            <a:ext cx="161925"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47" name="Freeform 192"/>
          <p:cNvSpPr>
            <a:spLocks noChangeArrowheads="1"/>
          </p:cNvSpPr>
          <p:nvPr/>
        </p:nvSpPr>
        <p:spPr bwMode="auto">
          <a:xfrm>
            <a:off x="6327777" y="4602163"/>
            <a:ext cx="409575" cy="868362"/>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48" name="Oval 193"/>
          <p:cNvSpPr>
            <a:spLocks noChangeArrowheads="1"/>
          </p:cNvSpPr>
          <p:nvPr/>
        </p:nvSpPr>
        <p:spPr bwMode="auto">
          <a:xfrm>
            <a:off x="6448425" y="4422777"/>
            <a:ext cx="160339"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49" name="Freeform 194"/>
          <p:cNvSpPr>
            <a:spLocks noChangeArrowheads="1"/>
          </p:cNvSpPr>
          <p:nvPr/>
        </p:nvSpPr>
        <p:spPr bwMode="auto">
          <a:xfrm>
            <a:off x="6808790" y="4602163"/>
            <a:ext cx="409575" cy="868362"/>
          </a:xfrm>
          <a:custGeom>
            <a:avLst/>
            <a:gdLst>
              <a:gd name="T0" fmla="*/ 32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50" name="Oval 195"/>
          <p:cNvSpPr>
            <a:spLocks noChangeArrowheads="1"/>
          </p:cNvSpPr>
          <p:nvPr/>
        </p:nvSpPr>
        <p:spPr bwMode="auto">
          <a:xfrm>
            <a:off x="6937376" y="4422777"/>
            <a:ext cx="161925"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51" name="Freeform 196"/>
          <p:cNvSpPr>
            <a:spLocks noChangeArrowheads="1"/>
          </p:cNvSpPr>
          <p:nvPr/>
        </p:nvSpPr>
        <p:spPr bwMode="auto">
          <a:xfrm>
            <a:off x="7296151" y="4602163"/>
            <a:ext cx="409575" cy="868362"/>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52" name="Oval 197"/>
          <p:cNvSpPr>
            <a:spLocks noChangeArrowheads="1"/>
          </p:cNvSpPr>
          <p:nvPr/>
        </p:nvSpPr>
        <p:spPr bwMode="auto">
          <a:xfrm>
            <a:off x="7427912" y="4422777"/>
            <a:ext cx="158751"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53" name="Freeform 198"/>
          <p:cNvSpPr>
            <a:spLocks noChangeArrowheads="1"/>
          </p:cNvSpPr>
          <p:nvPr/>
        </p:nvSpPr>
        <p:spPr bwMode="auto">
          <a:xfrm>
            <a:off x="5340351" y="4602163"/>
            <a:ext cx="409575" cy="868362"/>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54" name="Oval 199"/>
          <p:cNvSpPr>
            <a:spLocks noChangeArrowheads="1"/>
          </p:cNvSpPr>
          <p:nvPr/>
        </p:nvSpPr>
        <p:spPr bwMode="auto">
          <a:xfrm>
            <a:off x="5459414" y="4422777"/>
            <a:ext cx="169863"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55" name="Freeform 200"/>
          <p:cNvSpPr>
            <a:spLocks noChangeArrowheads="1"/>
          </p:cNvSpPr>
          <p:nvPr/>
        </p:nvSpPr>
        <p:spPr bwMode="auto">
          <a:xfrm>
            <a:off x="5829302" y="4602163"/>
            <a:ext cx="409575" cy="868362"/>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56" name="Oval 201"/>
          <p:cNvSpPr>
            <a:spLocks noChangeArrowheads="1"/>
          </p:cNvSpPr>
          <p:nvPr/>
        </p:nvSpPr>
        <p:spPr bwMode="auto">
          <a:xfrm>
            <a:off x="5949951" y="4422777"/>
            <a:ext cx="169863" cy="169863"/>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000000"/>
              </a:solidFill>
              <a:sym typeface="宋体" panose="02010600030101010101" pitchFamily="2" charset="-122"/>
            </a:endParaRPr>
          </a:p>
        </p:txBody>
      </p:sp>
      <p:sp>
        <p:nvSpPr>
          <p:cNvPr id="15457" name="TextBox 223"/>
          <p:cNvSpPr>
            <a:spLocks noChangeArrowheads="1"/>
          </p:cNvSpPr>
          <p:nvPr/>
        </p:nvSpPr>
        <p:spPr bwMode="auto">
          <a:xfrm>
            <a:off x="7772753" y="3400426"/>
            <a:ext cx="3998209"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16600" b="1">
                <a:solidFill>
                  <a:srgbClr val="0174AB"/>
                </a:solidFill>
                <a:latin typeface="方正中等线简体" panose="02010601030101010101" pitchFamily="2" charset="-122"/>
                <a:ea typeface="方正中等线简体" panose="02010601030101010101" pitchFamily="2" charset="-122"/>
                <a:sym typeface="方正中等线简体" panose="02010601030101010101" pitchFamily="2" charset="-122"/>
              </a:rPr>
              <a:t>44</a:t>
            </a:r>
            <a:r>
              <a:rPr lang="en-US" altLang="zh-CN" sz="8000" b="1">
                <a:solidFill>
                  <a:srgbClr val="0174AB"/>
                </a:solidFill>
                <a:latin typeface="方正中等线简体" panose="02010601030101010101" pitchFamily="2" charset="-122"/>
                <a:ea typeface="方正中等线简体" panose="02010601030101010101" pitchFamily="2" charset="-122"/>
                <a:sym typeface="方正中等线简体" panose="02010601030101010101" pitchFamily="2" charset="-122"/>
              </a:rPr>
              <a:t>%</a:t>
            </a:r>
            <a:endParaRPr lang="zh-CN" altLang="en-US" sz="8000" b="1">
              <a:solidFill>
                <a:srgbClr val="0174AB"/>
              </a:solidFill>
              <a:latin typeface="方正中等线简体" panose="02010601030101010101" pitchFamily="2" charset="-122"/>
              <a:ea typeface="方正中等线简体" panose="02010601030101010101" pitchFamily="2" charset="-122"/>
              <a:sym typeface="方正中等线简体" panose="02010601030101010101" pitchFamily="2" charset="-122"/>
            </a:endParaRPr>
          </a:p>
        </p:txBody>
      </p:sp>
      <p:sp>
        <p:nvSpPr>
          <p:cNvPr id="15458" name="Content Placeholder 2"/>
          <p:cNvSpPr>
            <a:spLocks noChangeArrowheads="1"/>
          </p:cNvSpPr>
          <p:nvPr/>
        </p:nvSpPr>
        <p:spPr bwMode="auto">
          <a:xfrm>
            <a:off x="8034338" y="2233615"/>
            <a:ext cx="331946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5459" name="Content Placeholder 2"/>
          <p:cNvSpPr>
            <a:spLocks noChangeArrowheads="1"/>
          </p:cNvSpPr>
          <p:nvPr/>
        </p:nvSpPr>
        <p:spPr bwMode="auto">
          <a:xfrm>
            <a:off x="757239" y="5826125"/>
            <a:ext cx="1067752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20000"/>
              </a:spcBef>
              <a:spcAft>
                <a:spcPct val="0"/>
              </a:spcAft>
              <a:buFont typeface="Arial" panose="020B0604020202020204" pitchFamily="34" charset="0"/>
              <a:buNone/>
            </a:pPr>
            <a:r>
              <a:rPr lang="en-US" altLang="zh-CN" sz="1200">
                <a:solidFill>
                  <a:srgbClr val="3D7283"/>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5460" name="Copyright Notice"/>
          <p:cNvSpPr>
            <a:spLocks noChangeArrowheads="1"/>
          </p:cNvSpPr>
          <p:nvPr/>
        </p:nvSpPr>
        <p:spPr bwMode="auto">
          <a:xfrm>
            <a:off x="2928478" y="384176"/>
            <a:ext cx="6335049" cy="55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p>
            <a:pPr algn="ctr" fontAlgn="base">
              <a:spcBef>
                <a:spcPct val="0"/>
              </a:spcBef>
              <a:spcAft>
                <a:spcPct val="0"/>
              </a:spcAft>
              <a:buFont typeface="Arial" panose="020B0604020202020204" pitchFamily="34" charset="0"/>
              <a:buNone/>
            </a:pPr>
            <a:r>
              <a:rPr lang="zh-CN" altLang="en-US" sz="3200" b="1">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相关理论前沿成果</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POWER TEMPLATE</a:t>
            </a:r>
          </a:p>
        </p:txBody>
      </p:sp>
    </p:spTree>
    <p:extLst>
      <p:ext uri="{BB962C8B-B14F-4D97-AF65-F5344CB8AC3E}">
        <p14:creationId xmlns:p14="http://schemas.microsoft.com/office/powerpoint/2010/main" val="278311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6388" name="组合 2"/>
          <p:cNvGrpSpPr>
            <a:grpSpLocks/>
          </p:cNvGrpSpPr>
          <p:nvPr/>
        </p:nvGrpSpPr>
        <p:grpSpPr bwMode="auto">
          <a:xfrm>
            <a:off x="722314" y="1976439"/>
            <a:ext cx="5373687" cy="4290885"/>
            <a:chOff x="0" y="0"/>
            <a:chExt cx="6355514" cy="5074734"/>
          </a:xfrm>
        </p:grpSpPr>
        <p:sp>
          <p:nvSpPr>
            <p:cNvPr id="16389" name="Freeform 5"/>
            <p:cNvSpPr>
              <a:spLocks noChangeArrowheads="1"/>
            </p:cNvSpPr>
            <p:nvPr/>
          </p:nvSpPr>
          <p:spPr bwMode="auto">
            <a:xfrm>
              <a:off x="0" y="0"/>
              <a:ext cx="6355514" cy="3372383"/>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2"/>
                <a:gd name="T34" fmla="*/ 0 h 139"/>
                <a:gd name="T35" fmla="*/ 262 w 262"/>
                <a:gd name="T36" fmla="*/ 139 h 1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4800">
                <a:solidFill>
                  <a:srgbClr val="000000"/>
                </a:solidFill>
                <a:sym typeface="宋体" panose="02010600030101010101" pitchFamily="2" charset="-122"/>
              </a:endParaRPr>
            </a:p>
          </p:txBody>
        </p:sp>
        <p:sp>
          <p:nvSpPr>
            <p:cNvPr id="16390" name="Freeform 6"/>
            <p:cNvSpPr>
              <a:spLocks noEditPoints="1" noChangeArrowheads="1"/>
            </p:cNvSpPr>
            <p:nvPr/>
          </p:nvSpPr>
          <p:spPr bwMode="auto">
            <a:xfrm>
              <a:off x="4392486" y="1067082"/>
              <a:ext cx="510052" cy="1506667"/>
            </a:xfrm>
            <a:custGeom>
              <a:avLst/>
              <a:gdLst>
                <a:gd name="T0" fmla="*/ 21 w 21"/>
                <a:gd name="T1" fmla="*/ 40 h 62"/>
                <a:gd name="T2" fmla="*/ 17 w 21"/>
                <a:gd name="T3" fmla="*/ 40 h 62"/>
                <a:gd name="T4" fmla="*/ 17 w 21"/>
                <a:gd name="T5" fmla="*/ 62 h 62"/>
                <a:gd name="T6" fmla="*/ 12 w 21"/>
                <a:gd name="T7" fmla="*/ 62 h 62"/>
                <a:gd name="T8" fmla="*/ 12 w 21"/>
                <a:gd name="T9" fmla="*/ 40 h 62"/>
                <a:gd name="T10" fmla="*/ 9 w 21"/>
                <a:gd name="T11" fmla="*/ 40 h 62"/>
                <a:gd name="T12" fmla="*/ 9 w 21"/>
                <a:gd name="T13" fmla="*/ 62 h 62"/>
                <a:gd name="T14" fmla="*/ 4 w 21"/>
                <a:gd name="T15" fmla="*/ 62 h 62"/>
                <a:gd name="T16" fmla="*/ 4 w 21"/>
                <a:gd name="T17" fmla="*/ 40 h 62"/>
                <a:gd name="T18" fmla="*/ 0 w 21"/>
                <a:gd name="T19" fmla="*/ 40 h 62"/>
                <a:gd name="T20" fmla="*/ 0 w 21"/>
                <a:gd name="T21" fmla="*/ 19 h 62"/>
                <a:gd name="T22" fmla="*/ 2 w 21"/>
                <a:gd name="T23" fmla="*/ 15 h 62"/>
                <a:gd name="T24" fmla="*/ 6 w 21"/>
                <a:gd name="T25" fmla="*/ 12 h 62"/>
                <a:gd name="T26" fmla="*/ 11 w 21"/>
                <a:gd name="T27" fmla="*/ 11 h 62"/>
                <a:gd name="T28" fmla="*/ 16 w 21"/>
                <a:gd name="T29" fmla="*/ 12 h 62"/>
                <a:gd name="T30" fmla="*/ 21 w 21"/>
                <a:gd name="T31" fmla="*/ 17 h 62"/>
                <a:gd name="T32" fmla="*/ 21 w 21"/>
                <a:gd name="T33" fmla="*/ 19 h 62"/>
                <a:gd name="T34" fmla="*/ 21 w 21"/>
                <a:gd name="T35" fmla="*/ 40 h 62"/>
                <a:gd name="T36" fmla="*/ 15 w 21"/>
                <a:gd name="T37" fmla="*/ 5 h 62"/>
                <a:gd name="T38" fmla="*/ 14 w 21"/>
                <a:gd name="T39" fmla="*/ 8 h 62"/>
                <a:gd name="T40" fmla="*/ 11 w 21"/>
                <a:gd name="T41" fmla="*/ 9 h 62"/>
                <a:gd name="T42" fmla="*/ 7 w 21"/>
                <a:gd name="T43" fmla="*/ 8 h 62"/>
                <a:gd name="T44" fmla="*/ 6 w 21"/>
                <a:gd name="T45" fmla="*/ 5 h 62"/>
                <a:gd name="T46" fmla="*/ 7 w 21"/>
                <a:gd name="T47" fmla="*/ 1 h 62"/>
                <a:gd name="T48" fmla="*/ 11 w 21"/>
                <a:gd name="T49" fmla="*/ 0 h 62"/>
                <a:gd name="T50" fmla="*/ 14 w 21"/>
                <a:gd name="T51" fmla="*/ 1 h 62"/>
                <a:gd name="T52" fmla="*/ 15 w 21"/>
                <a:gd name="T53" fmla="*/ 5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62"/>
                <a:gd name="T83" fmla="*/ 21 w 21"/>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62">
                  <a:moveTo>
                    <a:pt x="21" y="40"/>
                  </a:moveTo>
                  <a:cubicBezTo>
                    <a:pt x="17" y="40"/>
                    <a:pt x="17" y="40"/>
                    <a:pt x="17" y="40"/>
                  </a:cubicBezTo>
                  <a:cubicBezTo>
                    <a:pt x="17" y="62"/>
                    <a:pt x="17" y="62"/>
                    <a:pt x="17" y="62"/>
                  </a:cubicBezTo>
                  <a:cubicBezTo>
                    <a:pt x="12" y="62"/>
                    <a:pt x="12" y="62"/>
                    <a:pt x="12" y="62"/>
                  </a:cubicBezTo>
                  <a:cubicBezTo>
                    <a:pt x="12" y="40"/>
                    <a:pt x="12" y="40"/>
                    <a:pt x="12" y="40"/>
                  </a:cubicBezTo>
                  <a:cubicBezTo>
                    <a:pt x="9" y="40"/>
                    <a:pt x="9" y="40"/>
                    <a:pt x="9" y="40"/>
                  </a:cubicBezTo>
                  <a:cubicBezTo>
                    <a:pt x="9" y="62"/>
                    <a:pt x="9" y="62"/>
                    <a:pt x="9" y="62"/>
                  </a:cubicBezTo>
                  <a:cubicBezTo>
                    <a:pt x="4" y="62"/>
                    <a:pt x="4" y="62"/>
                    <a:pt x="4" y="62"/>
                  </a:cubicBezTo>
                  <a:cubicBezTo>
                    <a:pt x="4" y="40"/>
                    <a:pt x="4" y="40"/>
                    <a:pt x="4" y="40"/>
                  </a:cubicBezTo>
                  <a:cubicBezTo>
                    <a:pt x="0" y="40"/>
                    <a:pt x="0" y="40"/>
                    <a:pt x="0" y="40"/>
                  </a:cubicBezTo>
                  <a:cubicBezTo>
                    <a:pt x="0" y="19"/>
                    <a:pt x="0" y="19"/>
                    <a:pt x="0" y="19"/>
                  </a:cubicBezTo>
                  <a:cubicBezTo>
                    <a:pt x="0" y="18"/>
                    <a:pt x="1" y="16"/>
                    <a:pt x="2" y="15"/>
                  </a:cubicBezTo>
                  <a:cubicBezTo>
                    <a:pt x="3" y="13"/>
                    <a:pt x="5" y="12"/>
                    <a:pt x="6" y="12"/>
                  </a:cubicBezTo>
                  <a:cubicBezTo>
                    <a:pt x="8" y="11"/>
                    <a:pt x="10" y="11"/>
                    <a:pt x="11" y="11"/>
                  </a:cubicBezTo>
                  <a:cubicBezTo>
                    <a:pt x="13" y="11"/>
                    <a:pt x="14" y="11"/>
                    <a:pt x="16" y="12"/>
                  </a:cubicBezTo>
                  <a:cubicBezTo>
                    <a:pt x="18" y="14"/>
                    <a:pt x="20" y="15"/>
                    <a:pt x="21" y="17"/>
                  </a:cubicBezTo>
                  <a:cubicBezTo>
                    <a:pt x="21" y="18"/>
                    <a:pt x="21" y="19"/>
                    <a:pt x="21" y="19"/>
                  </a:cubicBezTo>
                  <a:lnTo>
                    <a:pt x="21" y="40"/>
                  </a:lnTo>
                  <a:close/>
                  <a:moveTo>
                    <a:pt x="15" y="5"/>
                  </a:moveTo>
                  <a:cubicBezTo>
                    <a:pt x="15" y="6"/>
                    <a:pt x="15" y="7"/>
                    <a:pt x="14" y="8"/>
                  </a:cubicBezTo>
                  <a:cubicBezTo>
                    <a:pt x="13" y="9"/>
                    <a:pt x="12" y="9"/>
                    <a:pt x="11" y="9"/>
                  </a:cubicBezTo>
                  <a:cubicBezTo>
                    <a:pt x="9" y="9"/>
                    <a:pt x="8" y="9"/>
                    <a:pt x="7" y="8"/>
                  </a:cubicBezTo>
                  <a:cubicBezTo>
                    <a:pt x="6" y="7"/>
                    <a:pt x="6" y="6"/>
                    <a:pt x="6" y="5"/>
                  </a:cubicBezTo>
                  <a:cubicBezTo>
                    <a:pt x="6" y="3"/>
                    <a:pt x="6" y="2"/>
                    <a:pt x="7" y="1"/>
                  </a:cubicBezTo>
                  <a:cubicBezTo>
                    <a:pt x="8" y="0"/>
                    <a:pt x="9" y="0"/>
                    <a:pt x="11" y="0"/>
                  </a:cubicBezTo>
                  <a:cubicBezTo>
                    <a:pt x="12" y="0"/>
                    <a:pt x="13" y="0"/>
                    <a:pt x="14" y="1"/>
                  </a:cubicBezTo>
                  <a:cubicBezTo>
                    <a:pt x="15" y="2"/>
                    <a:pt x="15" y="3"/>
                    <a:pt x="15" y="5"/>
                  </a:cubicBezTo>
                  <a:close/>
                </a:path>
              </a:pathLst>
            </a:cu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4400">
                <a:solidFill>
                  <a:srgbClr val="000000"/>
                </a:solidFill>
                <a:sym typeface="宋体" panose="02010600030101010101" pitchFamily="2" charset="-122"/>
              </a:endParaRPr>
            </a:p>
          </p:txBody>
        </p:sp>
        <p:sp>
          <p:nvSpPr>
            <p:cNvPr id="16391" name="Freeform 7"/>
            <p:cNvSpPr>
              <a:spLocks noEditPoints="1" noChangeArrowheads="1"/>
            </p:cNvSpPr>
            <p:nvPr/>
          </p:nvSpPr>
          <p:spPr bwMode="auto">
            <a:xfrm>
              <a:off x="1312041" y="1020104"/>
              <a:ext cx="728168" cy="1577134"/>
            </a:xfrm>
            <a:custGeom>
              <a:avLst/>
              <a:gdLst>
                <a:gd name="T0" fmla="*/ 28 w 30"/>
                <a:gd name="T1" fmla="*/ 38 h 65"/>
                <a:gd name="T2" fmla="*/ 30 w 30"/>
                <a:gd name="T3" fmla="*/ 37 h 65"/>
                <a:gd name="T4" fmla="*/ 21 w 30"/>
                <a:gd name="T5" fmla="*/ 15 h 65"/>
                <a:gd name="T6" fmla="*/ 9 w 30"/>
                <a:gd name="T7" fmla="*/ 15 h 65"/>
                <a:gd name="T8" fmla="*/ 0 w 30"/>
                <a:gd name="T9" fmla="*/ 37 h 65"/>
                <a:gd name="T10" fmla="*/ 2 w 30"/>
                <a:gd name="T11" fmla="*/ 38 h 65"/>
                <a:gd name="T12" fmla="*/ 10 w 30"/>
                <a:gd name="T13" fmla="*/ 22 h 65"/>
                <a:gd name="T14" fmla="*/ 11 w 30"/>
                <a:gd name="T15" fmla="*/ 29 h 65"/>
                <a:gd name="T16" fmla="*/ 3 w 30"/>
                <a:gd name="T17" fmla="*/ 45 h 65"/>
                <a:gd name="T18" fmla="*/ 11 w 30"/>
                <a:gd name="T19" fmla="*/ 45 h 65"/>
                <a:gd name="T20" fmla="*/ 14 w 30"/>
                <a:gd name="T21" fmla="*/ 65 h 65"/>
                <a:gd name="T22" fmla="*/ 17 w 30"/>
                <a:gd name="T23" fmla="*/ 65 h 65"/>
                <a:gd name="T24" fmla="*/ 19 w 30"/>
                <a:gd name="T25" fmla="*/ 45 h 65"/>
                <a:gd name="T26" fmla="*/ 27 w 30"/>
                <a:gd name="T27" fmla="*/ 45 h 65"/>
                <a:gd name="T28" fmla="*/ 19 w 30"/>
                <a:gd name="T29" fmla="*/ 29 h 65"/>
                <a:gd name="T30" fmla="*/ 20 w 30"/>
                <a:gd name="T31" fmla="*/ 22 h 65"/>
                <a:gd name="T32" fmla="*/ 28 w 30"/>
                <a:gd name="T33" fmla="*/ 38 h 65"/>
                <a:gd name="T34" fmla="*/ 15 w 30"/>
                <a:gd name="T35" fmla="*/ 10 h 65"/>
                <a:gd name="T36" fmla="*/ 18 w 30"/>
                <a:gd name="T37" fmla="*/ 9 h 65"/>
                <a:gd name="T38" fmla="*/ 20 w 30"/>
                <a:gd name="T39" fmla="*/ 5 h 65"/>
                <a:gd name="T40" fmla="*/ 18 w 30"/>
                <a:gd name="T41" fmla="*/ 2 h 65"/>
                <a:gd name="T42" fmla="*/ 15 w 30"/>
                <a:gd name="T43" fmla="*/ 0 h 65"/>
                <a:gd name="T44" fmla="*/ 11 w 30"/>
                <a:gd name="T45" fmla="*/ 2 h 65"/>
                <a:gd name="T46" fmla="*/ 10 w 30"/>
                <a:gd name="T47" fmla="*/ 5 h 65"/>
                <a:gd name="T48" fmla="*/ 11 w 30"/>
                <a:gd name="T49" fmla="*/ 9 h 65"/>
                <a:gd name="T50" fmla="*/ 15 w 30"/>
                <a:gd name="T51" fmla="*/ 10 h 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0"/>
                <a:gd name="T79" fmla="*/ 0 h 65"/>
                <a:gd name="T80" fmla="*/ 30 w 30"/>
                <a:gd name="T81" fmla="*/ 65 h 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0" h="65">
                  <a:moveTo>
                    <a:pt x="28" y="38"/>
                  </a:moveTo>
                  <a:cubicBezTo>
                    <a:pt x="29" y="38"/>
                    <a:pt x="30" y="38"/>
                    <a:pt x="30" y="37"/>
                  </a:cubicBezTo>
                  <a:cubicBezTo>
                    <a:pt x="21" y="15"/>
                    <a:pt x="21" y="15"/>
                    <a:pt x="21" y="15"/>
                  </a:cubicBezTo>
                  <a:cubicBezTo>
                    <a:pt x="9" y="15"/>
                    <a:pt x="9" y="15"/>
                    <a:pt x="9" y="15"/>
                  </a:cubicBezTo>
                  <a:cubicBezTo>
                    <a:pt x="0" y="37"/>
                    <a:pt x="0" y="37"/>
                    <a:pt x="0" y="37"/>
                  </a:cubicBezTo>
                  <a:cubicBezTo>
                    <a:pt x="2" y="38"/>
                    <a:pt x="2" y="38"/>
                    <a:pt x="2" y="38"/>
                  </a:cubicBezTo>
                  <a:cubicBezTo>
                    <a:pt x="10" y="22"/>
                    <a:pt x="10" y="22"/>
                    <a:pt x="10" y="22"/>
                  </a:cubicBezTo>
                  <a:cubicBezTo>
                    <a:pt x="11" y="29"/>
                    <a:pt x="11" y="29"/>
                    <a:pt x="11" y="29"/>
                  </a:cubicBezTo>
                  <a:cubicBezTo>
                    <a:pt x="3" y="45"/>
                    <a:pt x="3" y="45"/>
                    <a:pt x="3" y="45"/>
                  </a:cubicBezTo>
                  <a:cubicBezTo>
                    <a:pt x="11" y="45"/>
                    <a:pt x="11" y="45"/>
                    <a:pt x="11" y="45"/>
                  </a:cubicBezTo>
                  <a:cubicBezTo>
                    <a:pt x="14" y="65"/>
                    <a:pt x="14" y="65"/>
                    <a:pt x="14" y="65"/>
                  </a:cubicBezTo>
                  <a:cubicBezTo>
                    <a:pt x="17" y="65"/>
                    <a:pt x="17" y="65"/>
                    <a:pt x="17" y="65"/>
                  </a:cubicBezTo>
                  <a:cubicBezTo>
                    <a:pt x="19" y="45"/>
                    <a:pt x="19" y="45"/>
                    <a:pt x="19" y="45"/>
                  </a:cubicBezTo>
                  <a:cubicBezTo>
                    <a:pt x="27" y="45"/>
                    <a:pt x="27" y="45"/>
                    <a:pt x="27" y="45"/>
                  </a:cubicBezTo>
                  <a:cubicBezTo>
                    <a:pt x="19" y="29"/>
                    <a:pt x="19" y="29"/>
                    <a:pt x="19" y="29"/>
                  </a:cubicBezTo>
                  <a:cubicBezTo>
                    <a:pt x="20" y="22"/>
                    <a:pt x="20" y="22"/>
                    <a:pt x="20" y="22"/>
                  </a:cubicBezTo>
                  <a:lnTo>
                    <a:pt x="28" y="38"/>
                  </a:lnTo>
                  <a:close/>
                  <a:moveTo>
                    <a:pt x="15" y="10"/>
                  </a:moveTo>
                  <a:cubicBezTo>
                    <a:pt x="16" y="10"/>
                    <a:pt x="17" y="10"/>
                    <a:pt x="18" y="9"/>
                  </a:cubicBezTo>
                  <a:cubicBezTo>
                    <a:pt x="19" y="8"/>
                    <a:pt x="20" y="7"/>
                    <a:pt x="20" y="5"/>
                  </a:cubicBezTo>
                  <a:cubicBezTo>
                    <a:pt x="20" y="4"/>
                    <a:pt x="19" y="3"/>
                    <a:pt x="18" y="2"/>
                  </a:cubicBezTo>
                  <a:cubicBezTo>
                    <a:pt x="17" y="1"/>
                    <a:pt x="16" y="0"/>
                    <a:pt x="15" y="0"/>
                  </a:cubicBezTo>
                  <a:cubicBezTo>
                    <a:pt x="13" y="0"/>
                    <a:pt x="12" y="1"/>
                    <a:pt x="11" y="2"/>
                  </a:cubicBezTo>
                  <a:cubicBezTo>
                    <a:pt x="10" y="3"/>
                    <a:pt x="10" y="4"/>
                    <a:pt x="10" y="5"/>
                  </a:cubicBezTo>
                  <a:cubicBezTo>
                    <a:pt x="10" y="7"/>
                    <a:pt x="10" y="8"/>
                    <a:pt x="11" y="9"/>
                  </a:cubicBezTo>
                  <a:cubicBezTo>
                    <a:pt x="12" y="10"/>
                    <a:pt x="13" y="10"/>
                    <a:pt x="15" y="1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4400">
                <a:solidFill>
                  <a:srgbClr val="0174AB"/>
                </a:solidFill>
                <a:sym typeface="宋体" panose="02010600030101010101" pitchFamily="2" charset="-122"/>
              </a:endParaRPr>
            </a:p>
          </p:txBody>
        </p:sp>
        <p:sp>
          <p:nvSpPr>
            <p:cNvPr id="16392" name="TextBox 268"/>
            <p:cNvSpPr>
              <a:spLocks noChangeArrowheads="1"/>
            </p:cNvSpPr>
            <p:nvPr/>
          </p:nvSpPr>
          <p:spPr bwMode="auto">
            <a:xfrm>
              <a:off x="3539182" y="3764332"/>
              <a:ext cx="2216672" cy="1310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6600" b="1">
                  <a:solidFill>
                    <a:srgbClr val="92D14F"/>
                  </a:solidFill>
                  <a:latin typeface="微软雅黑" panose="020B0503020204020204" pitchFamily="34" charset="-122"/>
                  <a:ea typeface="微软雅黑" panose="020B0503020204020204" pitchFamily="34" charset="-122"/>
                  <a:sym typeface="Arial" panose="020B0604020202020204" pitchFamily="34" charset="0"/>
                </a:rPr>
                <a:t>52</a:t>
              </a:r>
              <a:r>
                <a:rPr lang="en-US" altLang="zh-CN" sz="5400" b="1">
                  <a:solidFill>
                    <a:srgbClr val="92D14F"/>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5400" b="1">
                <a:solidFill>
                  <a:srgbClr val="92D14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3" name="TextBox 269"/>
            <p:cNvSpPr>
              <a:spLocks noChangeArrowheads="1"/>
            </p:cNvSpPr>
            <p:nvPr/>
          </p:nvSpPr>
          <p:spPr bwMode="auto">
            <a:xfrm>
              <a:off x="567793" y="3764332"/>
              <a:ext cx="2216672" cy="1310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en-US" altLang="zh-CN" sz="6600" b="1">
                  <a:solidFill>
                    <a:srgbClr val="0174AB"/>
                  </a:solidFill>
                  <a:latin typeface="微软雅黑" panose="020B0503020204020204" pitchFamily="34" charset="-122"/>
                  <a:ea typeface="微软雅黑" panose="020B0503020204020204" pitchFamily="34" charset="-122"/>
                  <a:sym typeface="Arial" panose="020B0604020202020204" pitchFamily="34" charset="0"/>
                </a:rPr>
                <a:t>48</a:t>
              </a:r>
              <a:r>
                <a:rPr lang="en-US" altLang="zh-CN" sz="5400" b="1">
                  <a:solidFill>
                    <a:srgbClr val="0174AB"/>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6600" b="1">
                <a:solidFill>
                  <a:srgbClr val="0174AB"/>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6394" name="Content Placeholder 2"/>
          <p:cNvSpPr>
            <a:spLocks noChangeArrowheads="1"/>
          </p:cNvSpPr>
          <p:nvPr/>
        </p:nvSpPr>
        <p:spPr bwMode="auto">
          <a:xfrm>
            <a:off x="6330951" y="1887540"/>
            <a:ext cx="523240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6395" name="Content Placeholder 2"/>
          <p:cNvSpPr>
            <a:spLocks noChangeArrowheads="1"/>
          </p:cNvSpPr>
          <p:nvPr/>
        </p:nvSpPr>
        <p:spPr bwMode="auto">
          <a:xfrm>
            <a:off x="6330951" y="2701925"/>
            <a:ext cx="52324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6396" name="Content Placeholder 2"/>
          <p:cNvSpPr>
            <a:spLocks noChangeArrowheads="1"/>
          </p:cNvSpPr>
          <p:nvPr/>
        </p:nvSpPr>
        <p:spPr bwMode="auto">
          <a:xfrm>
            <a:off x="6330951" y="4433890"/>
            <a:ext cx="523240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6397" name="Content Placeholder 2"/>
          <p:cNvSpPr>
            <a:spLocks noChangeArrowheads="1"/>
          </p:cNvSpPr>
          <p:nvPr/>
        </p:nvSpPr>
        <p:spPr bwMode="auto">
          <a:xfrm>
            <a:off x="6330951" y="5248275"/>
            <a:ext cx="5232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grpSp>
        <p:nvGrpSpPr>
          <p:cNvPr id="16398" name="组合 8"/>
          <p:cNvGrpSpPr>
            <a:grpSpLocks/>
          </p:cNvGrpSpPr>
          <p:nvPr/>
        </p:nvGrpSpPr>
        <p:grpSpPr bwMode="auto">
          <a:xfrm>
            <a:off x="1250951" y="209550"/>
            <a:ext cx="9690100" cy="1028700"/>
            <a:chOff x="0" y="0"/>
            <a:chExt cx="9690039" cy="1028700"/>
          </a:xfrm>
        </p:grpSpPr>
        <p:sp>
          <p:nvSpPr>
            <p:cNvPr id="16399"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400"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16401" name="Copyright Notice"/>
          <p:cNvSpPr>
            <a:spLocks noChangeArrowheads="1"/>
          </p:cNvSpPr>
          <p:nvPr/>
        </p:nvSpPr>
        <p:spPr bwMode="auto">
          <a:xfrm>
            <a:off x="2928478" y="384176"/>
            <a:ext cx="6335049" cy="55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p>
            <a:pPr algn="ctr" fontAlgn="base">
              <a:spcBef>
                <a:spcPct val="0"/>
              </a:spcBef>
              <a:spcAft>
                <a:spcPct val="0"/>
              </a:spcAft>
              <a:buFont typeface="Arial" panose="020B0604020202020204" pitchFamily="34" charset="0"/>
              <a:buNone/>
            </a:pPr>
            <a:r>
              <a:rPr lang="zh-CN" altLang="en-US" sz="3200" b="1">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相关理论前沿成果</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POWER TEMPLATE</a:t>
            </a:r>
          </a:p>
        </p:txBody>
      </p:sp>
    </p:spTree>
    <p:extLst>
      <p:ext uri="{BB962C8B-B14F-4D97-AF65-F5344CB8AC3E}">
        <p14:creationId xmlns:p14="http://schemas.microsoft.com/office/powerpoint/2010/main" val="249490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2" name="矩形 4"/>
          <p:cNvSpPr>
            <a:spLocks noChangeArrowheads="1"/>
          </p:cNvSpPr>
          <p:nvPr/>
        </p:nvSpPr>
        <p:spPr bwMode="auto">
          <a:xfrm flipV="1">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3" name="矩形 4"/>
          <p:cNvSpPr>
            <a:spLocks noChangeArrowheads="1"/>
          </p:cNvSpPr>
          <p:nvPr/>
        </p:nvSpPr>
        <p:spPr bwMode="auto">
          <a:xfrm>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4" name="矩形 1"/>
          <p:cNvSpPr>
            <a:spLocks noChangeArrowheads="1"/>
          </p:cNvSpPr>
          <p:nvPr/>
        </p:nvSpPr>
        <p:spPr bwMode="auto">
          <a:xfrm>
            <a:off x="0" y="2486025"/>
            <a:ext cx="12192000" cy="1885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矩形 2"/>
          <p:cNvSpPr>
            <a:spLocks noChangeArrowheads="1"/>
          </p:cNvSpPr>
          <p:nvPr/>
        </p:nvSpPr>
        <p:spPr bwMode="auto">
          <a:xfrm>
            <a:off x="933451" y="1943100"/>
            <a:ext cx="2971800" cy="2971800"/>
          </a:xfrm>
          <a:prstGeom prst="rect">
            <a:avLst/>
          </a:pr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r>
              <a:rPr lang="en-US" altLang="zh-CN" sz="239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39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6" name="文本框 8"/>
          <p:cNvSpPr>
            <a:spLocks noChangeArrowheads="1"/>
          </p:cNvSpPr>
          <p:nvPr/>
        </p:nvSpPr>
        <p:spPr bwMode="auto">
          <a:xfrm>
            <a:off x="5037137" y="3035301"/>
            <a:ext cx="4698722"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4400" b="1">
                <a:solidFill>
                  <a:srgbClr val="FFFFFF"/>
                </a:solidFill>
                <a:latin typeface="方正美黑简体" panose="03000509000000000000" pitchFamily="65" charset="-122"/>
                <a:ea typeface="微软雅黑" panose="020B0503020204020204" pitchFamily="34" charset="-122"/>
                <a:sym typeface="方正美黑简体" panose="03000509000000000000" pitchFamily="65" charset="-122"/>
              </a:rPr>
              <a:t>研究的结论及应用</a:t>
            </a:r>
          </a:p>
        </p:txBody>
      </p:sp>
      <p:sp>
        <p:nvSpPr>
          <p:cNvPr id="17417" name="文本框 21"/>
          <p:cNvSpPr>
            <a:spLocks noChangeArrowheads="1"/>
          </p:cNvSpPr>
          <p:nvPr/>
        </p:nvSpPr>
        <p:spPr bwMode="auto">
          <a:xfrm>
            <a:off x="5387975" y="5019675"/>
            <a:ext cx="3024188"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fontAlgn="base">
              <a:spcBef>
                <a:spcPct val="0"/>
              </a:spcBef>
              <a:spcAft>
                <a:spcPct val="0"/>
              </a:spcAft>
              <a:buFont typeface="Arial" panose="020B0604020202020204" pitchFamily="34" charset="0"/>
              <a:buNone/>
            </a:pPr>
            <a:r>
              <a:rPr lang="en-US" altLang="zh-CN" sz="4400">
                <a:solidFill>
                  <a:srgbClr val="0174AB"/>
                </a:solidFill>
                <a:latin typeface="Bell MT" panose="02000503080000020003" pitchFamily="2" charset="0"/>
                <a:ea typeface="华文隶书" panose="02010800040101010101" pitchFamily="2" charset="-122"/>
                <a:sym typeface="Microsoft New Tai Lue" panose="020B0502040204020203" pitchFamily="34" charset="0"/>
              </a:rPr>
              <a:t>S</a:t>
            </a:r>
            <a:r>
              <a:rPr lang="en-US" altLang="zh-CN" sz="4400">
                <a:solidFill>
                  <a:srgbClr val="7F7F7F"/>
                </a:solidFill>
                <a:latin typeface="Bell MT" panose="02000503080000020003" pitchFamily="2" charset="0"/>
                <a:ea typeface="华文隶书" panose="02010800040101010101" pitchFamily="2" charset="-122"/>
                <a:sym typeface="Microsoft New Tai Lue" panose="020B0502040204020203" pitchFamily="34" charset="0"/>
              </a:rPr>
              <a:t>EC</a:t>
            </a:r>
            <a:r>
              <a:rPr lang="en-US" altLang="zh-CN" sz="4400">
                <a:solidFill>
                  <a:srgbClr val="0174AB"/>
                </a:solidFill>
                <a:latin typeface="Bell MT" panose="02000503080000020003" pitchFamily="2" charset="0"/>
                <a:ea typeface="华文隶书" panose="02010800040101010101" pitchFamily="2" charset="-122"/>
                <a:sym typeface="Microsoft New Tai Lue" panose="020B0502040204020203" pitchFamily="34" charset="0"/>
              </a:rPr>
              <a:t>T</a:t>
            </a:r>
            <a:r>
              <a:rPr lang="en-US" altLang="zh-CN" sz="4400">
                <a:solidFill>
                  <a:srgbClr val="7F7F7F"/>
                </a:solidFill>
                <a:latin typeface="Bell MT" panose="02000503080000020003" pitchFamily="2" charset="0"/>
                <a:ea typeface="华文隶书" panose="02010800040101010101" pitchFamily="2" charset="-122"/>
                <a:sym typeface="Microsoft New Tai Lue" panose="020B0502040204020203" pitchFamily="34" charset="0"/>
              </a:rPr>
              <a:t>ION</a:t>
            </a:r>
            <a:endParaRPr lang="zh-CN" altLang="en-US" sz="8000">
              <a:solidFill>
                <a:srgbClr val="7F7F7F"/>
              </a:solidFill>
              <a:latin typeface="Bell MT" panose="02000503080000020003" pitchFamily="2" charset="0"/>
              <a:ea typeface="华文隶书" panose="02010800040101010101" pitchFamily="2" charset="-122"/>
              <a:sym typeface="Microsoft New Tai Lue" panose="020B0502040204020203" pitchFamily="34" charset="0"/>
            </a:endParaRPr>
          </a:p>
        </p:txBody>
      </p:sp>
    </p:spTree>
    <p:extLst>
      <p:ext uri="{BB962C8B-B14F-4D97-AF65-F5344CB8AC3E}">
        <p14:creationId xmlns:p14="http://schemas.microsoft.com/office/powerpoint/2010/main" val="335192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8436" name="组合 8"/>
          <p:cNvGrpSpPr>
            <a:grpSpLocks/>
          </p:cNvGrpSpPr>
          <p:nvPr/>
        </p:nvGrpSpPr>
        <p:grpSpPr bwMode="auto">
          <a:xfrm>
            <a:off x="1250951" y="209550"/>
            <a:ext cx="9690100" cy="1028700"/>
            <a:chOff x="0" y="0"/>
            <a:chExt cx="9690039" cy="1028700"/>
          </a:xfrm>
        </p:grpSpPr>
        <p:sp>
          <p:nvSpPr>
            <p:cNvPr id="18437"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8"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18439" name="Copyright Notice"/>
          <p:cNvSpPr>
            <a:spLocks noChangeArrowheads="1"/>
          </p:cNvSpPr>
          <p:nvPr/>
        </p:nvSpPr>
        <p:spPr bwMode="auto">
          <a:xfrm>
            <a:off x="2928478" y="384176"/>
            <a:ext cx="6335049" cy="5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32400" rIns="72000" bIns="32400">
            <a:spAutoFit/>
          </a:bodyPr>
          <a:lstStyle/>
          <a:p>
            <a:pPr algn="ctr" fontAlgn="base">
              <a:spcBef>
                <a:spcPct val="0"/>
              </a:spcBef>
              <a:spcAft>
                <a:spcPct val="0"/>
              </a:spcAft>
              <a:buFont typeface="Arial" panose="020B0604020202020204" pitchFamily="34" charset="0"/>
              <a:buNone/>
            </a:pPr>
            <a:r>
              <a:rPr lang="zh-CN" altLang="en-US" sz="3200" b="1">
                <a:solidFill>
                  <a:srgbClr val="FFFFFF"/>
                </a:solidFill>
                <a:latin typeface="方正美黑简体" panose="03000509000000000000" pitchFamily="65" charset="-122"/>
                <a:ea typeface="微软雅黑" panose="020B0503020204020204" pitchFamily="34" charset="-122"/>
                <a:sym typeface="方正美黑简体" panose="03000509000000000000" pitchFamily="65" charset="-122"/>
              </a:rPr>
              <a:t>研究的结论及应用</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POWER TEMPLATE</a:t>
            </a:r>
          </a:p>
        </p:txBody>
      </p:sp>
      <p:pic>
        <p:nvPicPr>
          <p:cNvPr id="18440" name="Picture 8" descr="7179fd53-4ed5-4680-a93c-f26ae7efd8b9_6 (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3152777"/>
            <a:ext cx="121920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Rectangle 5"/>
          <p:cNvSpPr>
            <a:spLocks noChangeArrowheads="1"/>
          </p:cNvSpPr>
          <p:nvPr/>
        </p:nvSpPr>
        <p:spPr bwMode="auto">
          <a:xfrm>
            <a:off x="1617665" y="3416300"/>
            <a:ext cx="1927225" cy="3441700"/>
          </a:xfrm>
          <a:prstGeom prst="rect">
            <a:avLst/>
          </a:prstGeom>
          <a:solidFill>
            <a:schemeClr val="accent1">
              <a:alpha val="2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18442" name="Rectangle 6"/>
          <p:cNvSpPr>
            <a:spLocks noChangeArrowheads="1"/>
          </p:cNvSpPr>
          <p:nvPr/>
        </p:nvSpPr>
        <p:spPr bwMode="auto">
          <a:xfrm>
            <a:off x="3760788" y="4262438"/>
            <a:ext cx="1946275" cy="2595562"/>
          </a:xfrm>
          <a:prstGeom prst="rect">
            <a:avLst/>
          </a:prstGeom>
          <a:solidFill>
            <a:schemeClr val="accent1">
              <a:alpha val="2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18443" name="Rectangle 7"/>
          <p:cNvSpPr>
            <a:spLocks noChangeArrowheads="1"/>
          </p:cNvSpPr>
          <p:nvPr/>
        </p:nvSpPr>
        <p:spPr bwMode="auto">
          <a:xfrm>
            <a:off x="5922963" y="4970465"/>
            <a:ext cx="1947863" cy="1887537"/>
          </a:xfrm>
          <a:prstGeom prst="rect">
            <a:avLst/>
          </a:prstGeom>
          <a:solidFill>
            <a:schemeClr val="accent1">
              <a:alpha val="2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18444" name="Rectangle 8"/>
          <p:cNvSpPr>
            <a:spLocks noChangeArrowheads="1"/>
          </p:cNvSpPr>
          <p:nvPr/>
        </p:nvSpPr>
        <p:spPr bwMode="auto">
          <a:xfrm>
            <a:off x="8086725" y="2095500"/>
            <a:ext cx="1946275" cy="4762500"/>
          </a:xfrm>
          <a:prstGeom prst="rect">
            <a:avLst/>
          </a:prstGeom>
          <a:solidFill>
            <a:schemeClr val="accent1">
              <a:alpha val="2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18445" name="TextBox 682"/>
          <p:cNvSpPr>
            <a:spLocks noChangeArrowheads="1"/>
          </p:cNvSpPr>
          <p:nvPr/>
        </p:nvSpPr>
        <p:spPr bwMode="auto">
          <a:xfrm>
            <a:off x="1746250" y="3616327"/>
            <a:ext cx="125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en-US" altLang="zh-CN" sz="4800">
                <a:solidFill>
                  <a:srgbClr val="FFFFFF"/>
                </a:solidFill>
                <a:latin typeface="Calibri" panose="020F0502020204030204" pitchFamily="34" charset="0"/>
                <a:sym typeface="Calibri" panose="020F0502020204030204" pitchFamily="34" charset="0"/>
              </a:rPr>
              <a:t>52%</a:t>
            </a:r>
            <a:endParaRPr lang="zh-CN" altLang="en-US" sz="4800">
              <a:solidFill>
                <a:srgbClr val="FFFFFF"/>
              </a:solidFill>
              <a:latin typeface="Calibri" panose="020F0502020204030204" pitchFamily="34" charset="0"/>
              <a:sym typeface="Calibri" panose="020F0502020204030204" pitchFamily="34" charset="0"/>
            </a:endParaRPr>
          </a:p>
        </p:txBody>
      </p:sp>
      <p:sp>
        <p:nvSpPr>
          <p:cNvPr id="18446" name="TextBox 682"/>
          <p:cNvSpPr>
            <a:spLocks noChangeArrowheads="1"/>
          </p:cNvSpPr>
          <p:nvPr/>
        </p:nvSpPr>
        <p:spPr bwMode="auto">
          <a:xfrm>
            <a:off x="3898901" y="4540252"/>
            <a:ext cx="125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en-US" altLang="zh-CN" sz="4800">
                <a:solidFill>
                  <a:srgbClr val="FFFFFF"/>
                </a:solidFill>
                <a:latin typeface="Calibri" panose="020F0502020204030204" pitchFamily="34" charset="0"/>
                <a:sym typeface="Calibri" panose="020F0502020204030204" pitchFamily="34" charset="0"/>
              </a:rPr>
              <a:t>45%</a:t>
            </a:r>
            <a:endParaRPr lang="zh-CN" altLang="en-US" sz="4800">
              <a:solidFill>
                <a:srgbClr val="FFFFFF"/>
              </a:solidFill>
              <a:latin typeface="Calibri" panose="020F0502020204030204" pitchFamily="34" charset="0"/>
              <a:sym typeface="Calibri" panose="020F0502020204030204" pitchFamily="34" charset="0"/>
            </a:endParaRPr>
          </a:p>
        </p:txBody>
      </p:sp>
      <p:sp>
        <p:nvSpPr>
          <p:cNvPr id="18447" name="TextBox 682"/>
          <p:cNvSpPr>
            <a:spLocks noChangeArrowheads="1"/>
          </p:cNvSpPr>
          <p:nvPr/>
        </p:nvSpPr>
        <p:spPr bwMode="auto">
          <a:xfrm>
            <a:off x="6038850" y="5022851"/>
            <a:ext cx="125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en-US" altLang="zh-CN" sz="4800">
                <a:solidFill>
                  <a:srgbClr val="FFFFFF"/>
                </a:solidFill>
                <a:latin typeface="Calibri" panose="020F0502020204030204" pitchFamily="34" charset="0"/>
                <a:sym typeface="Calibri" panose="020F0502020204030204" pitchFamily="34" charset="0"/>
              </a:rPr>
              <a:t>39%</a:t>
            </a:r>
            <a:endParaRPr lang="zh-CN" altLang="en-US" sz="4800">
              <a:solidFill>
                <a:srgbClr val="FFFFFF"/>
              </a:solidFill>
              <a:latin typeface="Calibri" panose="020F0502020204030204" pitchFamily="34" charset="0"/>
              <a:sym typeface="Calibri" panose="020F0502020204030204" pitchFamily="34" charset="0"/>
            </a:endParaRPr>
          </a:p>
        </p:txBody>
      </p:sp>
      <p:sp>
        <p:nvSpPr>
          <p:cNvPr id="18448" name="TextBox 682"/>
          <p:cNvSpPr>
            <a:spLocks noChangeArrowheads="1"/>
          </p:cNvSpPr>
          <p:nvPr/>
        </p:nvSpPr>
        <p:spPr bwMode="auto">
          <a:xfrm>
            <a:off x="8416926" y="2216151"/>
            <a:ext cx="125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en-US" altLang="zh-CN" sz="4800">
                <a:solidFill>
                  <a:srgbClr val="FFFFFF"/>
                </a:solidFill>
                <a:latin typeface="Calibri" panose="020F0502020204030204" pitchFamily="34" charset="0"/>
                <a:sym typeface="Calibri" panose="020F0502020204030204" pitchFamily="34" charset="0"/>
              </a:rPr>
              <a:t>70%</a:t>
            </a:r>
            <a:endParaRPr lang="zh-CN" altLang="en-US" sz="4800">
              <a:solidFill>
                <a:srgbClr val="FFFFFF"/>
              </a:solidFill>
              <a:latin typeface="Calibri" panose="020F0502020204030204" pitchFamily="34" charset="0"/>
              <a:sym typeface="Calibri" panose="020F0502020204030204" pitchFamily="34" charset="0"/>
            </a:endParaRPr>
          </a:p>
        </p:txBody>
      </p:sp>
      <p:sp>
        <p:nvSpPr>
          <p:cNvPr id="18449" name="Content Placeholder 2"/>
          <p:cNvSpPr>
            <a:spLocks noChangeArrowheads="1"/>
          </p:cNvSpPr>
          <p:nvPr/>
        </p:nvSpPr>
        <p:spPr bwMode="auto">
          <a:xfrm>
            <a:off x="1589089" y="1747840"/>
            <a:ext cx="578326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4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Tree>
    <p:extLst>
      <p:ext uri="{BB962C8B-B14F-4D97-AF65-F5344CB8AC3E}">
        <p14:creationId xmlns:p14="http://schemas.microsoft.com/office/powerpoint/2010/main" val="731040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9460" name="组合 8"/>
          <p:cNvGrpSpPr>
            <a:grpSpLocks/>
          </p:cNvGrpSpPr>
          <p:nvPr/>
        </p:nvGrpSpPr>
        <p:grpSpPr bwMode="auto">
          <a:xfrm>
            <a:off x="1250951" y="209550"/>
            <a:ext cx="9690100" cy="1028700"/>
            <a:chOff x="0" y="0"/>
            <a:chExt cx="9690039" cy="1028700"/>
          </a:xfrm>
        </p:grpSpPr>
        <p:sp>
          <p:nvSpPr>
            <p:cNvPr id="19461"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62"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19463" name="Freeform 196"/>
          <p:cNvSpPr>
            <a:spLocks noChangeArrowheads="1"/>
          </p:cNvSpPr>
          <p:nvPr/>
        </p:nvSpPr>
        <p:spPr bwMode="auto">
          <a:xfrm>
            <a:off x="666751" y="3368675"/>
            <a:ext cx="1736725" cy="1504950"/>
          </a:xfrm>
          <a:custGeom>
            <a:avLst/>
            <a:gdLst>
              <a:gd name="T0" fmla="*/ 156 w 623"/>
              <a:gd name="T1" fmla="*/ 538 h 538"/>
              <a:gd name="T2" fmla="*/ 0 w 623"/>
              <a:gd name="T3" fmla="*/ 272 h 538"/>
              <a:gd name="T4" fmla="*/ 156 w 623"/>
              <a:gd name="T5" fmla="*/ 0 h 538"/>
              <a:gd name="T6" fmla="*/ 467 w 623"/>
              <a:gd name="T7" fmla="*/ 0 h 538"/>
              <a:gd name="T8" fmla="*/ 623 w 623"/>
              <a:gd name="T9" fmla="*/ 272 h 538"/>
              <a:gd name="T10" fmla="*/ 467 w 623"/>
              <a:gd name="T11" fmla="*/ 538 h 538"/>
              <a:gd name="T12" fmla="*/ 156 w 623"/>
              <a:gd name="T13" fmla="*/ 538 h 538"/>
              <a:gd name="T14" fmla="*/ 0 60000 65536"/>
              <a:gd name="T15" fmla="*/ 0 60000 65536"/>
              <a:gd name="T16" fmla="*/ 0 60000 65536"/>
              <a:gd name="T17" fmla="*/ 0 60000 65536"/>
              <a:gd name="T18" fmla="*/ 0 60000 65536"/>
              <a:gd name="T19" fmla="*/ 0 60000 65536"/>
              <a:gd name="T20" fmla="*/ 0 60000 65536"/>
              <a:gd name="T21" fmla="*/ 0 w 623"/>
              <a:gd name="T22" fmla="*/ 0 h 538"/>
              <a:gd name="T23" fmla="*/ 623 w 623"/>
              <a:gd name="T24" fmla="*/ 538 h 5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3" h="538">
                <a:moveTo>
                  <a:pt x="156" y="538"/>
                </a:moveTo>
                <a:lnTo>
                  <a:pt x="0" y="272"/>
                </a:lnTo>
                <a:lnTo>
                  <a:pt x="156" y="0"/>
                </a:lnTo>
                <a:lnTo>
                  <a:pt x="467" y="0"/>
                </a:lnTo>
                <a:lnTo>
                  <a:pt x="623" y="272"/>
                </a:lnTo>
                <a:lnTo>
                  <a:pt x="467" y="538"/>
                </a:lnTo>
                <a:lnTo>
                  <a:pt x="156" y="538"/>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600">
              <a:solidFill>
                <a:srgbClr val="000000"/>
              </a:solidFill>
              <a:sym typeface="宋体" panose="02010600030101010101" pitchFamily="2" charset="-122"/>
            </a:endParaRPr>
          </a:p>
        </p:txBody>
      </p:sp>
      <p:sp>
        <p:nvSpPr>
          <p:cNvPr id="19464" name="Freeform 197"/>
          <p:cNvSpPr>
            <a:spLocks noChangeArrowheads="1"/>
          </p:cNvSpPr>
          <p:nvPr/>
        </p:nvSpPr>
        <p:spPr bwMode="auto">
          <a:xfrm>
            <a:off x="2555875" y="1884363"/>
            <a:ext cx="2292351" cy="1974850"/>
          </a:xfrm>
          <a:custGeom>
            <a:avLst/>
            <a:gdLst>
              <a:gd name="T0" fmla="*/ 208 w 823"/>
              <a:gd name="T1" fmla="*/ 706 h 706"/>
              <a:gd name="T2" fmla="*/ 0 w 823"/>
              <a:gd name="T3" fmla="*/ 356 h 706"/>
              <a:gd name="T4" fmla="*/ 208 w 823"/>
              <a:gd name="T5" fmla="*/ 0 h 706"/>
              <a:gd name="T6" fmla="*/ 616 w 823"/>
              <a:gd name="T7" fmla="*/ 0 h 706"/>
              <a:gd name="T8" fmla="*/ 823 w 823"/>
              <a:gd name="T9" fmla="*/ 356 h 706"/>
              <a:gd name="T10" fmla="*/ 616 w 823"/>
              <a:gd name="T11" fmla="*/ 706 h 706"/>
              <a:gd name="T12" fmla="*/ 208 w 823"/>
              <a:gd name="T13" fmla="*/ 706 h 706"/>
              <a:gd name="T14" fmla="*/ 0 60000 65536"/>
              <a:gd name="T15" fmla="*/ 0 60000 65536"/>
              <a:gd name="T16" fmla="*/ 0 60000 65536"/>
              <a:gd name="T17" fmla="*/ 0 60000 65536"/>
              <a:gd name="T18" fmla="*/ 0 60000 65536"/>
              <a:gd name="T19" fmla="*/ 0 60000 65536"/>
              <a:gd name="T20" fmla="*/ 0 60000 65536"/>
              <a:gd name="T21" fmla="*/ 0 w 823"/>
              <a:gd name="T22" fmla="*/ 0 h 706"/>
              <a:gd name="T23" fmla="*/ 823 w 823"/>
              <a:gd name="T24" fmla="*/ 706 h 7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3" h="706">
                <a:moveTo>
                  <a:pt x="208" y="706"/>
                </a:moveTo>
                <a:lnTo>
                  <a:pt x="0" y="356"/>
                </a:lnTo>
                <a:lnTo>
                  <a:pt x="208" y="0"/>
                </a:lnTo>
                <a:lnTo>
                  <a:pt x="616" y="0"/>
                </a:lnTo>
                <a:lnTo>
                  <a:pt x="823" y="356"/>
                </a:lnTo>
                <a:lnTo>
                  <a:pt x="616" y="706"/>
                </a:lnTo>
                <a:lnTo>
                  <a:pt x="208" y="706"/>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600">
              <a:solidFill>
                <a:srgbClr val="000000"/>
              </a:solidFill>
              <a:sym typeface="宋体" panose="02010600030101010101" pitchFamily="2" charset="-122"/>
            </a:endParaRPr>
          </a:p>
        </p:txBody>
      </p:sp>
      <p:sp>
        <p:nvSpPr>
          <p:cNvPr id="19465" name="Freeform 198"/>
          <p:cNvSpPr>
            <a:spLocks noChangeArrowheads="1"/>
          </p:cNvSpPr>
          <p:nvPr/>
        </p:nvSpPr>
        <p:spPr bwMode="auto">
          <a:xfrm>
            <a:off x="2647951" y="4457700"/>
            <a:ext cx="2092325" cy="1828800"/>
          </a:xfrm>
          <a:custGeom>
            <a:avLst/>
            <a:gdLst>
              <a:gd name="T0" fmla="*/ 188 w 752"/>
              <a:gd name="T1" fmla="*/ 654 h 654"/>
              <a:gd name="T2" fmla="*/ 0 w 752"/>
              <a:gd name="T3" fmla="*/ 323 h 654"/>
              <a:gd name="T4" fmla="*/ 188 w 752"/>
              <a:gd name="T5" fmla="*/ 0 h 654"/>
              <a:gd name="T6" fmla="*/ 564 w 752"/>
              <a:gd name="T7" fmla="*/ 0 h 654"/>
              <a:gd name="T8" fmla="*/ 752 w 752"/>
              <a:gd name="T9" fmla="*/ 323 h 654"/>
              <a:gd name="T10" fmla="*/ 564 w 752"/>
              <a:gd name="T11" fmla="*/ 654 h 654"/>
              <a:gd name="T12" fmla="*/ 188 w 752"/>
              <a:gd name="T13" fmla="*/ 654 h 654"/>
              <a:gd name="T14" fmla="*/ 0 60000 65536"/>
              <a:gd name="T15" fmla="*/ 0 60000 65536"/>
              <a:gd name="T16" fmla="*/ 0 60000 65536"/>
              <a:gd name="T17" fmla="*/ 0 60000 65536"/>
              <a:gd name="T18" fmla="*/ 0 60000 65536"/>
              <a:gd name="T19" fmla="*/ 0 60000 65536"/>
              <a:gd name="T20" fmla="*/ 0 60000 65536"/>
              <a:gd name="T21" fmla="*/ 0 w 752"/>
              <a:gd name="T22" fmla="*/ 0 h 654"/>
              <a:gd name="T23" fmla="*/ 752 w 752"/>
              <a:gd name="T24" fmla="*/ 654 h 6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2" h="654">
                <a:moveTo>
                  <a:pt x="188" y="654"/>
                </a:moveTo>
                <a:lnTo>
                  <a:pt x="0" y="323"/>
                </a:lnTo>
                <a:lnTo>
                  <a:pt x="188" y="0"/>
                </a:lnTo>
                <a:lnTo>
                  <a:pt x="564" y="0"/>
                </a:lnTo>
                <a:lnTo>
                  <a:pt x="752" y="323"/>
                </a:lnTo>
                <a:lnTo>
                  <a:pt x="564" y="654"/>
                </a:lnTo>
                <a:lnTo>
                  <a:pt x="188" y="654"/>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600">
              <a:solidFill>
                <a:srgbClr val="000000"/>
              </a:solidFill>
              <a:sym typeface="宋体" panose="02010600030101010101" pitchFamily="2" charset="-122"/>
            </a:endParaRPr>
          </a:p>
        </p:txBody>
      </p:sp>
      <p:sp>
        <p:nvSpPr>
          <p:cNvPr id="19466" name="Freeform 199"/>
          <p:cNvSpPr>
            <a:spLocks noChangeArrowheads="1"/>
          </p:cNvSpPr>
          <p:nvPr/>
        </p:nvSpPr>
        <p:spPr bwMode="auto">
          <a:xfrm>
            <a:off x="4606925" y="2879727"/>
            <a:ext cx="2852739" cy="2481263"/>
          </a:xfrm>
          <a:custGeom>
            <a:avLst/>
            <a:gdLst>
              <a:gd name="T0" fmla="*/ 252 w 1024"/>
              <a:gd name="T1" fmla="*/ 887 h 887"/>
              <a:gd name="T2" fmla="*/ 0 w 1024"/>
              <a:gd name="T3" fmla="*/ 447 h 887"/>
              <a:gd name="T4" fmla="*/ 252 w 1024"/>
              <a:gd name="T5" fmla="*/ 0 h 887"/>
              <a:gd name="T6" fmla="*/ 764 w 1024"/>
              <a:gd name="T7" fmla="*/ 0 h 887"/>
              <a:gd name="T8" fmla="*/ 1024 w 1024"/>
              <a:gd name="T9" fmla="*/ 447 h 887"/>
              <a:gd name="T10" fmla="*/ 764 w 1024"/>
              <a:gd name="T11" fmla="*/ 887 h 887"/>
              <a:gd name="T12" fmla="*/ 252 w 1024"/>
              <a:gd name="T13" fmla="*/ 887 h 887"/>
              <a:gd name="T14" fmla="*/ 0 60000 65536"/>
              <a:gd name="T15" fmla="*/ 0 60000 65536"/>
              <a:gd name="T16" fmla="*/ 0 60000 65536"/>
              <a:gd name="T17" fmla="*/ 0 60000 65536"/>
              <a:gd name="T18" fmla="*/ 0 60000 65536"/>
              <a:gd name="T19" fmla="*/ 0 60000 65536"/>
              <a:gd name="T20" fmla="*/ 0 60000 65536"/>
              <a:gd name="T21" fmla="*/ 0 w 1024"/>
              <a:gd name="T22" fmla="*/ 0 h 887"/>
              <a:gd name="T23" fmla="*/ 1024 w 1024"/>
              <a:gd name="T24" fmla="*/ 887 h 8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4" h="887">
                <a:moveTo>
                  <a:pt x="252" y="887"/>
                </a:moveTo>
                <a:lnTo>
                  <a:pt x="0" y="447"/>
                </a:lnTo>
                <a:lnTo>
                  <a:pt x="252" y="0"/>
                </a:lnTo>
                <a:lnTo>
                  <a:pt x="764" y="0"/>
                </a:lnTo>
                <a:lnTo>
                  <a:pt x="1024" y="447"/>
                </a:lnTo>
                <a:lnTo>
                  <a:pt x="764" y="887"/>
                </a:lnTo>
                <a:lnTo>
                  <a:pt x="252" y="887"/>
                </a:lnTo>
                <a:close/>
              </a:path>
            </a:pathLst>
          </a:cu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5400">
              <a:solidFill>
                <a:srgbClr val="3F3F3F"/>
              </a:solidFill>
              <a:sym typeface="宋体" panose="02010600030101010101" pitchFamily="2" charset="-122"/>
            </a:endParaRPr>
          </a:p>
        </p:txBody>
      </p:sp>
      <p:sp>
        <p:nvSpPr>
          <p:cNvPr id="19467" name="TextBox 682"/>
          <p:cNvSpPr>
            <a:spLocks noChangeArrowheads="1"/>
          </p:cNvSpPr>
          <p:nvPr/>
        </p:nvSpPr>
        <p:spPr bwMode="auto">
          <a:xfrm>
            <a:off x="749300" y="3597275"/>
            <a:ext cx="15081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en-US" altLang="zh-CN" sz="6000">
                <a:solidFill>
                  <a:srgbClr val="FFFFFF"/>
                </a:solidFill>
                <a:latin typeface="Calibri" panose="020F0502020204030204" pitchFamily="34" charset="0"/>
                <a:sym typeface="Calibri" panose="020F0502020204030204" pitchFamily="34" charset="0"/>
              </a:rPr>
              <a:t>20%</a:t>
            </a:r>
            <a:endParaRPr lang="zh-CN" altLang="en-US" sz="6000">
              <a:solidFill>
                <a:srgbClr val="FFFFFF"/>
              </a:solidFill>
              <a:latin typeface="Calibri" panose="020F0502020204030204" pitchFamily="34" charset="0"/>
              <a:sym typeface="Calibri" panose="020F0502020204030204" pitchFamily="34" charset="0"/>
            </a:endParaRPr>
          </a:p>
        </p:txBody>
      </p:sp>
      <p:sp>
        <p:nvSpPr>
          <p:cNvPr id="19468" name="TextBox 682"/>
          <p:cNvSpPr>
            <a:spLocks noChangeArrowheads="1"/>
          </p:cNvSpPr>
          <p:nvPr/>
        </p:nvSpPr>
        <p:spPr bwMode="auto">
          <a:xfrm>
            <a:off x="2946400" y="2289176"/>
            <a:ext cx="15081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en-US" altLang="zh-CN" sz="6000">
                <a:solidFill>
                  <a:srgbClr val="FFFFFF"/>
                </a:solidFill>
                <a:latin typeface="Calibri" panose="020F0502020204030204" pitchFamily="34" charset="0"/>
                <a:sym typeface="Calibri" panose="020F0502020204030204" pitchFamily="34" charset="0"/>
              </a:rPr>
              <a:t>47%</a:t>
            </a:r>
            <a:endParaRPr lang="zh-CN" altLang="en-US" sz="6000">
              <a:solidFill>
                <a:srgbClr val="FFFFFF"/>
              </a:solidFill>
              <a:latin typeface="Calibri" panose="020F0502020204030204" pitchFamily="34" charset="0"/>
              <a:sym typeface="Calibri" panose="020F0502020204030204" pitchFamily="34" charset="0"/>
            </a:endParaRPr>
          </a:p>
        </p:txBody>
      </p:sp>
      <p:sp>
        <p:nvSpPr>
          <p:cNvPr id="19469" name="TextBox 682"/>
          <p:cNvSpPr>
            <a:spLocks noChangeArrowheads="1"/>
          </p:cNvSpPr>
          <p:nvPr/>
        </p:nvSpPr>
        <p:spPr bwMode="auto">
          <a:xfrm>
            <a:off x="2959100" y="4829176"/>
            <a:ext cx="15081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en-US" altLang="zh-CN" sz="6000">
                <a:solidFill>
                  <a:srgbClr val="FFFFFF"/>
                </a:solidFill>
                <a:latin typeface="Calibri" panose="020F0502020204030204" pitchFamily="34" charset="0"/>
                <a:sym typeface="Calibri" panose="020F0502020204030204" pitchFamily="34" charset="0"/>
              </a:rPr>
              <a:t>33%</a:t>
            </a:r>
            <a:endParaRPr lang="zh-CN" altLang="en-US" sz="6000">
              <a:solidFill>
                <a:srgbClr val="FFFFFF"/>
              </a:solidFill>
              <a:latin typeface="Calibri" panose="020F0502020204030204" pitchFamily="34" charset="0"/>
              <a:sym typeface="Calibri" panose="020F0502020204030204" pitchFamily="34" charset="0"/>
            </a:endParaRPr>
          </a:p>
        </p:txBody>
      </p:sp>
      <p:sp>
        <p:nvSpPr>
          <p:cNvPr id="19470" name="TextBox 682"/>
          <p:cNvSpPr>
            <a:spLocks noChangeArrowheads="1"/>
          </p:cNvSpPr>
          <p:nvPr/>
        </p:nvSpPr>
        <p:spPr bwMode="auto">
          <a:xfrm>
            <a:off x="5245100" y="3609975"/>
            <a:ext cx="15081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en-US" altLang="zh-CN" sz="6000">
                <a:solidFill>
                  <a:srgbClr val="3F3F3F"/>
                </a:solidFill>
                <a:latin typeface="Calibri" panose="020F0502020204030204" pitchFamily="34" charset="0"/>
                <a:sym typeface="Calibri" panose="020F0502020204030204" pitchFamily="34" charset="0"/>
              </a:rPr>
              <a:t>75%</a:t>
            </a:r>
            <a:endParaRPr lang="zh-CN" altLang="en-US" sz="6000">
              <a:solidFill>
                <a:srgbClr val="3F3F3F"/>
              </a:solidFill>
              <a:latin typeface="Calibri" panose="020F0502020204030204" pitchFamily="34" charset="0"/>
              <a:sym typeface="Calibri" panose="020F0502020204030204" pitchFamily="34" charset="0"/>
            </a:endParaRPr>
          </a:p>
        </p:txBody>
      </p:sp>
      <p:sp>
        <p:nvSpPr>
          <p:cNvPr id="19471" name="Content Placeholder 2"/>
          <p:cNvSpPr>
            <a:spLocks noChangeArrowheads="1"/>
          </p:cNvSpPr>
          <p:nvPr/>
        </p:nvSpPr>
        <p:spPr bwMode="auto">
          <a:xfrm>
            <a:off x="7767640" y="1857377"/>
            <a:ext cx="3716337"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9472" name="Content Placeholder 2"/>
          <p:cNvSpPr>
            <a:spLocks noChangeArrowheads="1"/>
          </p:cNvSpPr>
          <p:nvPr/>
        </p:nvSpPr>
        <p:spPr bwMode="auto">
          <a:xfrm>
            <a:off x="7767640" y="3419477"/>
            <a:ext cx="3716337"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9473" name="Content Placeholder 2"/>
          <p:cNvSpPr>
            <a:spLocks noChangeArrowheads="1"/>
          </p:cNvSpPr>
          <p:nvPr/>
        </p:nvSpPr>
        <p:spPr bwMode="auto">
          <a:xfrm>
            <a:off x="7767640" y="4829177"/>
            <a:ext cx="3716337"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9474" name="Copyright Notice"/>
          <p:cNvSpPr>
            <a:spLocks noChangeArrowheads="1"/>
          </p:cNvSpPr>
          <p:nvPr/>
        </p:nvSpPr>
        <p:spPr bwMode="auto">
          <a:xfrm>
            <a:off x="2928478" y="384176"/>
            <a:ext cx="6335049" cy="55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p>
            <a:pPr algn="ctr" fontAlgn="base">
              <a:spcBef>
                <a:spcPct val="0"/>
              </a:spcBef>
              <a:spcAft>
                <a:spcPct val="0"/>
              </a:spcAft>
              <a:buFont typeface="Arial" panose="020B0604020202020204" pitchFamily="34" charset="0"/>
              <a:buNone/>
            </a:pPr>
            <a:r>
              <a:rPr lang="zh-CN" altLang="en-US" sz="3200" b="1">
                <a:solidFill>
                  <a:srgbClr val="FFFFFF"/>
                </a:solidFill>
                <a:latin typeface="方正美黑简体" panose="03000509000000000000" pitchFamily="65" charset="-122"/>
                <a:ea typeface="微软雅黑" panose="020B0503020204020204" pitchFamily="34" charset="-122"/>
                <a:sym typeface="方正美黑简体" panose="03000509000000000000" pitchFamily="65" charset="-122"/>
              </a:rPr>
              <a:t>研究的结论及应用</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POWER TEMPLATE</a:t>
            </a:r>
          </a:p>
        </p:txBody>
      </p:sp>
    </p:spTree>
    <p:extLst>
      <p:ext uri="{BB962C8B-B14F-4D97-AF65-F5344CB8AC3E}">
        <p14:creationId xmlns:p14="http://schemas.microsoft.com/office/powerpoint/2010/main" val="256187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20484" name="组合 8"/>
          <p:cNvGrpSpPr>
            <a:grpSpLocks/>
          </p:cNvGrpSpPr>
          <p:nvPr/>
        </p:nvGrpSpPr>
        <p:grpSpPr bwMode="auto">
          <a:xfrm>
            <a:off x="1250951" y="209550"/>
            <a:ext cx="9690100" cy="1028700"/>
            <a:chOff x="0" y="0"/>
            <a:chExt cx="9690039" cy="1028700"/>
          </a:xfrm>
        </p:grpSpPr>
        <p:sp>
          <p:nvSpPr>
            <p:cNvPr id="20485"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6"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20487" name="Freeform 5"/>
          <p:cNvSpPr>
            <a:spLocks noChangeArrowheads="1"/>
          </p:cNvSpPr>
          <p:nvPr/>
        </p:nvSpPr>
        <p:spPr bwMode="auto">
          <a:xfrm>
            <a:off x="4078289" y="5589588"/>
            <a:ext cx="4757737" cy="1268412"/>
          </a:xfrm>
          <a:custGeom>
            <a:avLst/>
            <a:gdLst>
              <a:gd name="T0" fmla="*/ 0 w 251"/>
              <a:gd name="T1" fmla="*/ 67 h 67"/>
              <a:gd name="T2" fmla="*/ 0 w 251"/>
              <a:gd name="T3" fmla="*/ 67 h 67"/>
              <a:gd name="T4" fmla="*/ 251 w 251"/>
              <a:gd name="T5" fmla="*/ 67 h 67"/>
              <a:gd name="T6" fmla="*/ 251 w 251"/>
              <a:gd name="T7" fmla="*/ 0 h 67"/>
              <a:gd name="T8" fmla="*/ 0 w 251"/>
              <a:gd name="T9" fmla="*/ 67 h 67"/>
              <a:gd name="T10" fmla="*/ 0 60000 65536"/>
              <a:gd name="T11" fmla="*/ 0 60000 65536"/>
              <a:gd name="T12" fmla="*/ 0 60000 65536"/>
              <a:gd name="T13" fmla="*/ 0 60000 65536"/>
              <a:gd name="T14" fmla="*/ 0 60000 65536"/>
              <a:gd name="T15" fmla="*/ 0 w 251"/>
              <a:gd name="T16" fmla="*/ 0 h 67"/>
              <a:gd name="T17" fmla="*/ 251 w 251"/>
              <a:gd name="T18" fmla="*/ 67 h 67"/>
            </a:gdLst>
            <a:ahLst/>
            <a:cxnLst>
              <a:cxn ang="T10">
                <a:pos x="T0" y="T1"/>
              </a:cxn>
              <a:cxn ang="T11">
                <a:pos x="T2" y="T3"/>
              </a:cxn>
              <a:cxn ang="T12">
                <a:pos x="T4" y="T5"/>
              </a:cxn>
              <a:cxn ang="T13">
                <a:pos x="T6" y="T7"/>
              </a:cxn>
              <a:cxn ang="T14">
                <a:pos x="T8" y="T9"/>
              </a:cxn>
            </a:cxnLst>
            <a:rect l="T15" t="T16" r="T17" b="T18"/>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20488" name="Freeform 6"/>
          <p:cNvSpPr>
            <a:spLocks noChangeArrowheads="1"/>
          </p:cNvSpPr>
          <p:nvPr/>
        </p:nvSpPr>
        <p:spPr bwMode="auto">
          <a:xfrm>
            <a:off x="8912225" y="4905377"/>
            <a:ext cx="1117600" cy="1952625"/>
          </a:xfrm>
          <a:custGeom>
            <a:avLst/>
            <a:gdLst>
              <a:gd name="T0" fmla="*/ 0 w 59"/>
              <a:gd name="T1" fmla="*/ 36 h 103"/>
              <a:gd name="T2" fmla="*/ 0 w 59"/>
              <a:gd name="T3" fmla="*/ 103 h 103"/>
              <a:gd name="T4" fmla="*/ 59 w 59"/>
              <a:gd name="T5" fmla="*/ 103 h 103"/>
              <a:gd name="T6" fmla="*/ 59 w 59"/>
              <a:gd name="T7" fmla="*/ 0 h 103"/>
              <a:gd name="T8" fmla="*/ 0 w 59"/>
              <a:gd name="T9" fmla="*/ 36 h 103"/>
              <a:gd name="T10" fmla="*/ 0 60000 65536"/>
              <a:gd name="T11" fmla="*/ 0 60000 65536"/>
              <a:gd name="T12" fmla="*/ 0 60000 65536"/>
              <a:gd name="T13" fmla="*/ 0 60000 65536"/>
              <a:gd name="T14" fmla="*/ 0 60000 65536"/>
              <a:gd name="T15" fmla="*/ 0 w 59"/>
              <a:gd name="T16" fmla="*/ 0 h 103"/>
              <a:gd name="T17" fmla="*/ 59 w 59"/>
              <a:gd name="T18" fmla="*/ 103 h 103"/>
            </a:gdLst>
            <a:ahLst/>
            <a:cxnLst>
              <a:cxn ang="T10">
                <a:pos x="T0" y="T1"/>
              </a:cxn>
              <a:cxn ang="T11">
                <a:pos x="T2" y="T3"/>
              </a:cxn>
              <a:cxn ang="T12">
                <a:pos x="T4" y="T5"/>
              </a:cxn>
              <a:cxn ang="T13">
                <a:pos x="T6" y="T7"/>
              </a:cxn>
              <a:cxn ang="T14">
                <a:pos x="T8" y="T9"/>
              </a:cxn>
            </a:cxnLst>
            <a:rect l="T15" t="T16" r="T17" b="T18"/>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20489" name="Freeform 7"/>
          <p:cNvSpPr>
            <a:spLocks noChangeArrowheads="1"/>
          </p:cNvSpPr>
          <p:nvPr/>
        </p:nvSpPr>
        <p:spPr bwMode="auto">
          <a:xfrm>
            <a:off x="11603037" y="2973388"/>
            <a:ext cx="588963" cy="3884612"/>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 name="T12" fmla="*/ 0 60000 65536"/>
              <a:gd name="T13" fmla="*/ 0 60000 65536"/>
              <a:gd name="T14" fmla="*/ 0 60000 65536"/>
              <a:gd name="T15" fmla="*/ 0 60000 65536"/>
              <a:gd name="T16" fmla="*/ 0 60000 65536"/>
              <a:gd name="T17" fmla="*/ 0 60000 65536"/>
              <a:gd name="T18" fmla="*/ 0 w 31"/>
              <a:gd name="T19" fmla="*/ 0 h 205"/>
              <a:gd name="T20" fmla="*/ 31 w 31"/>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20490" name="Freeform 8"/>
          <p:cNvSpPr>
            <a:spLocks noChangeArrowheads="1"/>
          </p:cNvSpPr>
          <p:nvPr/>
        </p:nvSpPr>
        <p:spPr bwMode="auto">
          <a:xfrm>
            <a:off x="10126663" y="3656015"/>
            <a:ext cx="1401763" cy="3201987"/>
          </a:xfrm>
          <a:custGeom>
            <a:avLst/>
            <a:gdLst>
              <a:gd name="T0" fmla="*/ 0 w 74"/>
              <a:gd name="T1" fmla="*/ 66 h 169"/>
              <a:gd name="T2" fmla="*/ 0 w 74"/>
              <a:gd name="T3" fmla="*/ 169 h 169"/>
              <a:gd name="T4" fmla="*/ 74 w 74"/>
              <a:gd name="T5" fmla="*/ 169 h 169"/>
              <a:gd name="T6" fmla="*/ 74 w 74"/>
              <a:gd name="T7" fmla="*/ 0 h 169"/>
              <a:gd name="T8" fmla="*/ 0 w 74"/>
              <a:gd name="T9" fmla="*/ 66 h 169"/>
              <a:gd name="T10" fmla="*/ 0 60000 65536"/>
              <a:gd name="T11" fmla="*/ 0 60000 65536"/>
              <a:gd name="T12" fmla="*/ 0 60000 65536"/>
              <a:gd name="T13" fmla="*/ 0 60000 65536"/>
              <a:gd name="T14" fmla="*/ 0 60000 65536"/>
              <a:gd name="T15" fmla="*/ 0 w 74"/>
              <a:gd name="T16" fmla="*/ 0 h 169"/>
              <a:gd name="T17" fmla="*/ 74 w 74"/>
              <a:gd name="T18" fmla="*/ 169 h 169"/>
            </a:gdLst>
            <a:ahLst/>
            <a:cxnLst>
              <a:cxn ang="T10">
                <a:pos x="T0" y="T1"/>
              </a:cxn>
              <a:cxn ang="T11">
                <a:pos x="T2" y="T3"/>
              </a:cxn>
              <a:cxn ang="T12">
                <a:pos x="T4" y="T5"/>
              </a:cxn>
              <a:cxn ang="T13">
                <a:pos x="T6" y="T7"/>
              </a:cxn>
              <a:cxn ang="T14">
                <a:pos x="T8" y="T9"/>
              </a:cxn>
            </a:cxnLst>
            <a:rect l="T15" t="T16" r="T17" b="T18"/>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20491" name="Freeform 9"/>
          <p:cNvSpPr>
            <a:spLocks noChangeArrowheads="1"/>
          </p:cNvSpPr>
          <p:nvPr/>
        </p:nvSpPr>
        <p:spPr bwMode="auto">
          <a:xfrm>
            <a:off x="5064126" y="5378450"/>
            <a:ext cx="2332039" cy="1042988"/>
          </a:xfrm>
          <a:custGeom>
            <a:avLst/>
            <a:gdLst>
              <a:gd name="T0" fmla="*/ 971 w 987"/>
              <a:gd name="T1" fmla="*/ 441 h 441"/>
              <a:gd name="T2" fmla="*/ 554 w 987"/>
              <a:gd name="T3" fmla="*/ 24 h 441"/>
              <a:gd name="T4" fmla="*/ 0 w 987"/>
              <a:gd name="T5" fmla="*/ 24 h 441"/>
              <a:gd name="T6" fmla="*/ 0 w 987"/>
              <a:gd name="T7" fmla="*/ 0 h 441"/>
              <a:gd name="T8" fmla="*/ 562 w 987"/>
              <a:gd name="T9" fmla="*/ 0 h 441"/>
              <a:gd name="T10" fmla="*/ 987 w 987"/>
              <a:gd name="T11" fmla="*/ 433 h 441"/>
              <a:gd name="T12" fmla="*/ 971 w 987"/>
              <a:gd name="T13" fmla="*/ 441 h 441"/>
              <a:gd name="T14" fmla="*/ 0 60000 65536"/>
              <a:gd name="T15" fmla="*/ 0 60000 65536"/>
              <a:gd name="T16" fmla="*/ 0 60000 65536"/>
              <a:gd name="T17" fmla="*/ 0 60000 65536"/>
              <a:gd name="T18" fmla="*/ 0 60000 65536"/>
              <a:gd name="T19" fmla="*/ 0 60000 65536"/>
              <a:gd name="T20" fmla="*/ 0 60000 65536"/>
              <a:gd name="T21" fmla="*/ 0 w 987"/>
              <a:gd name="T22" fmla="*/ 0 h 441"/>
              <a:gd name="T23" fmla="*/ 987 w 987"/>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7" h="441">
                <a:moveTo>
                  <a:pt x="971" y="441"/>
                </a:moveTo>
                <a:lnTo>
                  <a:pt x="554" y="24"/>
                </a:lnTo>
                <a:lnTo>
                  <a:pt x="0" y="24"/>
                </a:lnTo>
                <a:lnTo>
                  <a:pt x="0" y="0"/>
                </a:lnTo>
                <a:lnTo>
                  <a:pt x="562" y="0"/>
                </a:lnTo>
                <a:lnTo>
                  <a:pt x="987" y="433"/>
                </a:lnTo>
                <a:lnTo>
                  <a:pt x="971" y="441"/>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20492" name="Freeform 10"/>
          <p:cNvSpPr>
            <a:spLocks noChangeArrowheads="1"/>
          </p:cNvSpPr>
          <p:nvPr/>
        </p:nvSpPr>
        <p:spPr bwMode="auto">
          <a:xfrm>
            <a:off x="7092950" y="4414838"/>
            <a:ext cx="2332039" cy="1039812"/>
          </a:xfrm>
          <a:custGeom>
            <a:avLst/>
            <a:gdLst>
              <a:gd name="T0" fmla="*/ 971 w 987"/>
              <a:gd name="T1" fmla="*/ 440 h 440"/>
              <a:gd name="T2" fmla="*/ 553 w 987"/>
              <a:gd name="T3" fmla="*/ 24 h 440"/>
              <a:gd name="T4" fmla="*/ 0 w 987"/>
              <a:gd name="T5" fmla="*/ 24 h 440"/>
              <a:gd name="T6" fmla="*/ 0 w 987"/>
              <a:gd name="T7" fmla="*/ 0 h 440"/>
              <a:gd name="T8" fmla="*/ 561 w 987"/>
              <a:gd name="T9" fmla="*/ 0 h 440"/>
              <a:gd name="T10" fmla="*/ 987 w 987"/>
              <a:gd name="T11" fmla="*/ 432 h 440"/>
              <a:gd name="T12" fmla="*/ 971 w 987"/>
              <a:gd name="T13" fmla="*/ 440 h 440"/>
              <a:gd name="T14" fmla="*/ 0 60000 65536"/>
              <a:gd name="T15" fmla="*/ 0 60000 65536"/>
              <a:gd name="T16" fmla="*/ 0 60000 65536"/>
              <a:gd name="T17" fmla="*/ 0 60000 65536"/>
              <a:gd name="T18" fmla="*/ 0 60000 65536"/>
              <a:gd name="T19" fmla="*/ 0 60000 65536"/>
              <a:gd name="T20" fmla="*/ 0 60000 65536"/>
              <a:gd name="T21" fmla="*/ 0 w 987"/>
              <a:gd name="T22" fmla="*/ 0 h 440"/>
              <a:gd name="T23" fmla="*/ 987 w 987"/>
              <a:gd name="T24" fmla="*/ 440 h 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7" h="440">
                <a:moveTo>
                  <a:pt x="971" y="440"/>
                </a:moveTo>
                <a:lnTo>
                  <a:pt x="553" y="24"/>
                </a:lnTo>
                <a:lnTo>
                  <a:pt x="0" y="24"/>
                </a:lnTo>
                <a:lnTo>
                  <a:pt x="0" y="0"/>
                </a:lnTo>
                <a:lnTo>
                  <a:pt x="561" y="0"/>
                </a:lnTo>
                <a:lnTo>
                  <a:pt x="987" y="432"/>
                </a:lnTo>
                <a:lnTo>
                  <a:pt x="971" y="44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20493" name="Freeform 11"/>
          <p:cNvSpPr>
            <a:spLocks noChangeArrowheads="1"/>
          </p:cNvSpPr>
          <p:nvPr/>
        </p:nvSpPr>
        <p:spPr bwMode="auto">
          <a:xfrm>
            <a:off x="8437565" y="3562350"/>
            <a:ext cx="2351087" cy="1041400"/>
          </a:xfrm>
          <a:custGeom>
            <a:avLst/>
            <a:gdLst>
              <a:gd name="T0" fmla="*/ 979 w 995"/>
              <a:gd name="T1" fmla="*/ 441 h 441"/>
              <a:gd name="T2" fmla="*/ 554 w 995"/>
              <a:gd name="T3" fmla="*/ 16 h 441"/>
              <a:gd name="T4" fmla="*/ 0 w 995"/>
              <a:gd name="T5" fmla="*/ 16 h 441"/>
              <a:gd name="T6" fmla="*/ 0 w 995"/>
              <a:gd name="T7" fmla="*/ 0 h 441"/>
              <a:gd name="T8" fmla="*/ 562 w 995"/>
              <a:gd name="T9" fmla="*/ 0 h 441"/>
              <a:gd name="T10" fmla="*/ 995 w 995"/>
              <a:gd name="T11" fmla="*/ 425 h 441"/>
              <a:gd name="T12" fmla="*/ 979 w 995"/>
              <a:gd name="T13" fmla="*/ 441 h 441"/>
              <a:gd name="T14" fmla="*/ 0 60000 65536"/>
              <a:gd name="T15" fmla="*/ 0 60000 65536"/>
              <a:gd name="T16" fmla="*/ 0 60000 65536"/>
              <a:gd name="T17" fmla="*/ 0 60000 65536"/>
              <a:gd name="T18" fmla="*/ 0 60000 65536"/>
              <a:gd name="T19" fmla="*/ 0 60000 65536"/>
              <a:gd name="T20" fmla="*/ 0 60000 65536"/>
              <a:gd name="T21" fmla="*/ 0 w 995"/>
              <a:gd name="T22" fmla="*/ 0 h 441"/>
              <a:gd name="T23" fmla="*/ 995 w 99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5" h="441">
                <a:moveTo>
                  <a:pt x="979" y="441"/>
                </a:moveTo>
                <a:lnTo>
                  <a:pt x="554" y="16"/>
                </a:lnTo>
                <a:lnTo>
                  <a:pt x="0" y="16"/>
                </a:lnTo>
                <a:lnTo>
                  <a:pt x="0" y="0"/>
                </a:lnTo>
                <a:lnTo>
                  <a:pt x="562" y="0"/>
                </a:lnTo>
                <a:lnTo>
                  <a:pt x="995" y="425"/>
                </a:lnTo>
                <a:lnTo>
                  <a:pt x="979" y="441"/>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20494" name="Freeform 12"/>
          <p:cNvSpPr>
            <a:spLocks noChangeArrowheads="1"/>
          </p:cNvSpPr>
          <p:nvPr/>
        </p:nvSpPr>
        <p:spPr bwMode="auto">
          <a:xfrm>
            <a:off x="9482139" y="2463800"/>
            <a:ext cx="2332037" cy="1041400"/>
          </a:xfrm>
          <a:custGeom>
            <a:avLst/>
            <a:gdLst>
              <a:gd name="T0" fmla="*/ 979 w 987"/>
              <a:gd name="T1" fmla="*/ 441 h 441"/>
              <a:gd name="T2" fmla="*/ 553 w 987"/>
              <a:gd name="T3" fmla="*/ 16 h 441"/>
              <a:gd name="T4" fmla="*/ 0 w 987"/>
              <a:gd name="T5" fmla="*/ 16 h 441"/>
              <a:gd name="T6" fmla="*/ 0 w 987"/>
              <a:gd name="T7" fmla="*/ 0 h 441"/>
              <a:gd name="T8" fmla="*/ 561 w 987"/>
              <a:gd name="T9" fmla="*/ 0 h 441"/>
              <a:gd name="T10" fmla="*/ 987 w 987"/>
              <a:gd name="T11" fmla="*/ 425 h 441"/>
              <a:gd name="T12" fmla="*/ 979 w 987"/>
              <a:gd name="T13" fmla="*/ 441 h 441"/>
              <a:gd name="T14" fmla="*/ 0 60000 65536"/>
              <a:gd name="T15" fmla="*/ 0 60000 65536"/>
              <a:gd name="T16" fmla="*/ 0 60000 65536"/>
              <a:gd name="T17" fmla="*/ 0 60000 65536"/>
              <a:gd name="T18" fmla="*/ 0 60000 65536"/>
              <a:gd name="T19" fmla="*/ 0 60000 65536"/>
              <a:gd name="T20" fmla="*/ 0 60000 65536"/>
              <a:gd name="T21" fmla="*/ 0 w 987"/>
              <a:gd name="T22" fmla="*/ 0 h 441"/>
              <a:gd name="T23" fmla="*/ 987 w 987"/>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7" h="441">
                <a:moveTo>
                  <a:pt x="979" y="441"/>
                </a:moveTo>
                <a:lnTo>
                  <a:pt x="553" y="16"/>
                </a:lnTo>
                <a:lnTo>
                  <a:pt x="0" y="16"/>
                </a:lnTo>
                <a:lnTo>
                  <a:pt x="0" y="0"/>
                </a:lnTo>
                <a:lnTo>
                  <a:pt x="561" y="0"/>
                </a:lnTo>
                <a:lnTo>
                  <a:pt x="987" y="425"/>
                </a:lnTo>
                <a:lnTo>
                  <a:pt x="979" y="441"/>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20495" name="Oval 13"/>
          <p:cNvSpPr>
            <a:spLocks noChangeArrowheads="1"/>
          </p:cNvSpPr>
          <p:nvPr/>
        </p:nvSpPr>
        <p:spPr bwMode="auto">
          <a:xfrm>
            <a:off x="4968877" y="5321300"/>
            <a:ext cx="188913" cy="19208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20496" name="Oval 14"/>
          <p:cNvSpPr>
            <a:spLocks noChangeArrowheads="1"/>
          </p:cNvSpPr>
          <p:nvPr/>
        </p:nvSpPr>
        <p:spPr bwMode="auto">
          <a:xfrm>
            <a:off x="8361365" y="3486152"/>
            <a:ext cx="192087" cy="2079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20497" name="Oval 15"/>
          <p:cNvSpPr>
            <a:spLocks noChangeArrowheads="1"/>
          </p:cNvSpPr>
          <p:nvPr/>
        </p:nvSpPr>
        <p:spPr bwMode="auto">
          <a:xfrm>
            <a:off x="7092952" y="4356100"/>
            <a:ext cx="188913" cy="1905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20498" name="Oval 16"/>
          <p:cNvSpPr>
            <a:spLocks noChangeArrowheads="1"/>
          </p:cNvSpPr>
          <p:nvPr/>
        </p:nvSpPr>
        <p:spPr bwMode="auto">
          <a:xfrm>
            <a:off x="9386888" y="2387602"/>
            <a:ext cx="188912" cy="2079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anose="020B0604020202020204" pitchFamily="34" charset="0"/>
              <a:buNone/>
            </a:pPr>
            <a:endParaRPr lang="zh-CN" altLang="zh-CN" sz="3200">
              <a:solidFill>
                <a:srgbClr val="000000"/>
              </a:solidFill>
              <a:sym typeface="宋体" panose="02010600030101010101" pitchFamily="2" charset="-122"/>
            </a:endParaRPr>
          </a:p>
        </p:txBody>
      </p:sp>
      <p:sp>
        <p:nvSpPr>
          <p:cNvPr id="20499" name="TextBox 692"/>
          <p:cNvSpPr>
            <a:spLocks noChangeArrowheads="1"/>
          </p:cNvSpPr>
          <p:nvPr/>
        </p:nvSpPr>
        <p:spPr bwMode="auto">
          <a:xfrm>
            <a:off x="7577139" y="2200276"/>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zh-CN" altLang="en-US" sz="3200">
                <a:solidFill>
                  <a:srgbClr val="7F7F7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20500" name="TextBox 692"/>
          <p:cNvSpPr>
            <a:spLocks noChangeArrowheads="1"/>
          </p:cNvSpPr>
          <p:nvPr/>
        </p:nvSpPr>
        <p:spPr bwMode="auto">
          <a:xfrm>
            <a:off x="6016626" y="3327401"/>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zh-CN" altLang="en-US" sz="3200">
                <a:solidFill>
                  <a:srgbClr val="7F7F7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20501" name="TextBox 692"/>
          <p:cNvSpPr>
            <a:spLocks noChangeArrowheads="1"/>
          </p:cNvSpPr>
          <p:nvPr/>
        </p:nvSpPr>
        <p:spPr bwMode="auto">
          <a:xfrm>
            <a:off x="4740275" y="4176714"/>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zh-CN" altLang="en-US" sz="3200">
                <a:solidFill>
                  <a:srgbClr val="7F7F7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20502" name="TextBox 692"/>
          <p:cNvSpPr>
            <a:spLocks noChangeArrowheads="1"/>
          </p:cNvSpPr>
          <p:nvPr/>
        </p:nvSpPr>
        <p:spPr bwMode="auto">
          <a:xfrm>
            <a:off x="3119439" y="5143501"/>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r>
              <a:rPr lang="zh-CN" altLang="en-US" sz="3200">
                <a:solidFill>
                  <a:srgbClr val="7F7F7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20503" name="Content Placeholder 2"/>
          <p:cNvSpPr>
            <a:spLocks noChangeArrowheads="1"/>
          </p:cNvSpPr>
          <p:nvPr/>
        </p:nvSpPr>
        <p:spPr bwMode="auto">
          <a:xfrm>
            <a:off x="531813" y="1738315"/>
            <a:ext cx="5364163"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D7283"/>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20504" name="Content Placeholder 2"/>
          <p:cNvSpPr>
            <a:spLocks noChangeArrowheads="1"/>
          </p:cNvSpPr>
          <p:nvPr/>
        </p:nvSpPr>
        <p:spPr bwMode="auto">
          <a:xfrm>
            <a:off x="531813" y="2633665"/>
            <a:ext cx="5364163"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D7283"/>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20505" name="Copyright Notice"/>
          <p:cNvSpPr>
            <a:spLocks noChangeArrowheads="1"/>
          </p:cNvSpPr>
          <p:nvPr/>
        </p:nvSpPr>
        <p:spPr bwMode="auto">
          <a:xfrm>
            <a:off x="2928478" y="384176"/>
            <a:ext cx="6335049" cy="55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p>
            <a:pPr algn="ctr" fontAlgn="base">
              <a:spcBef>
                <a:spcPct val="0"/>
              </a:spcBef>
              <a:spcAft>
                <a:spcPct val="0"/>
              </a:spcAft>
              <a:buFont typeface="Arial" panose="020B0604020202020204" pitchFamily="34" charset="0"/>
              <a:buNone/>
            </a:pPr>
            <a:r>
              <a:rPr lang="zh-CN" altLang="en-US" sz="3200" b="1">
                <a:solidFill>
                  <a:srgbClr val="FFFFFF"/>
                </a:solidFill>
                <a:latin typeface="方正美黑简体" panose="03000509000000000000" pitchFamily="65" charset="-122"/>
                <a:ea typeface="微软雅黑" panose="020B0503020204020204" pitchFamily="34" charset="-122"/>
                <a:sym typeface="方正美黑简体" panose="03000509000000000000" pitchFamily="65" charset="-122"/>
              </a:rPr>
              <a:t>研究的结论及应用</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POWER TEMPLATE</a:t>
            </a:r>
          </a:p>
        </p:txBody>
      </p:sp>
    </p:spTree>
    <p:extLst>
      <p:ext uri="{BB962C8B-B14F-4D97-AF65-F5344CB8AC3E}">
        <p14:creationId xmlns:p14="http://schemas.microsoft.com/office/powerpoint/2010/main" val="350593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08" name="矩形 4"/>
          <p:cNvSpPr>
            <a:spLocks noChangeArrowheads="1"/>
          </p:cNvSpPr>
          <p:nvPr/>
        </p:nvSpPr>
        <p:spPr bwMode="auto">
          <a:xfrm flipV="1">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9" name="矩形 4"/>
          <p:cNvSpPr>
            <a:spLocks noChangeArrowheads="1"/>
          </p:cNvSpPr>
          <p:nvPr/>
        </p:nvSpPr>
        <p:spPr bwMode="auto">
          <a:xfrm>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0" name="矩形 1"/>
          <p:cNvSpPr>
            <a:spLocks noChangeArrowheads="1"/>
          </p:cNvSpPr>
          <p:nvPr/>
        </p:nvSpPr>
        <p:spPr bwMode="auto">
          <a:xfrm>
            <a:off x="0" y="2486025"/>
            <a:ext cx="12192000" cy="1885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11" name="矩形 2"/>
          <p:cNvSpPr>
            <a:spLocks noChangeArrowheads="1"/>
          </p:cNvSpPr>
          <p:nvPr/>
        </p:nvSpPr>
        <p:spPr bwMode="auto">
          <a:xfrm>
            <a:off x="933451" y="1943100"/>
            <a:ext cx="2971800" cy="2971800"/>
          </a:xfrm>
          <a:prstGeom prst="rect">
            <a:avLst/>
          </a:pr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r>
              <a:rPr lang="en-US" altLang="zh-CN" sz="239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39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2" name="文本框 9"/>
          <p:cNvSpPr>
            <a:spLocks noChangeArrowheads="1"/>
          </p:cNvSpPr>
          <p:nvPr/>
        </p:nvSpPr>
        <p:spPr bwMode="auto">
          <a:xfrm>
            <a:off x="5932489" y="3041651"/>
            <a:ext cx="3005951"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4400" b="1">
                <a:solidFill>
                  <a:srgbClr val="FFFFFF"/>
                </a:solidFill>
                <a:latin typeface="方正美黑简体" panose="03000509000000000000" pitchFamily="65" charset="-122"/>
                <a:ea typeface="微软雅黑" panose="020B0503020204020204" pitchFamily="34" charset="-122"/>
                <a:sym typeface="方正美黑简体" panose="03000509000000000000" pitchFamily="65" charset="-122"/>
              </a:rPr>
              <a:t>总结与展望</a:t>
            </a:r>
          </a:p>
        </p:txBody>
      </p:sp>
      <p:sp>
        <p:nvSpPr>
          <p:cNvPr id="21513" name="文本框 21"/>
          <p:cNvSpPr>
            <a:spLocks noChangeArrowheads="1"/>
          </p:cNvSpPr>
          <p:nvPr/>
        </p:nvSpPr>
        <p:spPr bwMode="auto">
          <a:xfrm>
            <a:off x="5387975" y="5019675"/>
            <a:ext cx="3024188"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fontAlgn="base">
              <a:spcBef>
                <a:spcPct val="0"/>
              </a:spcBef>
              <a:spcAft>
                <a:spcPct val="0"/>
              </a:spcAft>
              <a:buFont typeface="Arial" panose="020B0604020202020204" pitchFamily="34" charset="0"/>
              <a:buNone/>
            </a:pPr>
            <a:r>
              <a:rPr lang="en-US" altLang="zh-CN" sz="4400">
                <a:solidFill>
                  <a:srgbClr val="0174AB"/>
                </a:solidFill>
                <a:latin typeface="Bell MT" panose="02000503080000020003" pitchFamily="2" charset="0"/>
                <a:ea typeface="华文隶书" panose="02010800040101010101" pitchFamily="2" charset="-122"/>
                <a:sym typeface="Microsoft New Tai Lue" panose="020B0502040204020203" pitchFamily="34" charset="0"/>
              </a:rPr>
              <a:t>S</a:t>
            </a:r>
            <a:r>
              <a:rPr lang="en-US" altLang="zh-CN" sz="4400">
                <a:solidFill>
                  <a:srgbClr val="7F7F7F"/>
                </a:solidFill>
                <a:latin typeface="Bell MT" panose="02000503080000020003" pitchFamily="2" charset="0"/>
                <a:ea typeface="华文隶书" panose="02010800040101010101" pitchFamily="2" charset="-122"/>
                <a:sym typeface="Microsoft New Tai Lue" panose="020B0502040204020203" pitchFamily="34" charset="0"/>
              </a:rPr>
              <a:t>EC</a:t>
            </a:r>
            <a:r>
              <a:rPr lang="en-US" altLang="zh-CN" sz="4400">
                <a:solidFill>
                  <a:srgbClr val="0174AB"/>
                </a:solidFill>
                <a:latin typeface="Bell MT" panose="02000503080000020003" pitchFamily="2" charset="0"/>
                <a:ea typeface="华文隶书" panose="02010800040101010101" pitchFamily="2" charset="-122"/>
                <a:sym typeface="Microsoft New Tai Lue" panose="020B0502040204020203" pitchFamily="34" charset="0"/>
              </a:rPr>
              <a:t>T</a:t>
            </a:r>
            <a:r>
              <a:rPr lang="en-US" altLang="zh-CN" sz="4400">
                <a:solidFill>
                  <a:srgbClr val="7F7F7F"/>
                </a:solidFill>
                <a:latin typeface="Bell MT" panose="02000503080000020003" pitchFamily="2" charset="0"/>
                <a:ea typeface="华文隶书" panose="02010800040101010101" pitchFamily="2" charset="-122"/>
                <a:sym typeface="Microsoft New Tai Lue" panose="020B0502040204020203" pitchFamily="34" charset="0"/>
              </a:rPr>
              <a:t>ION</a:t>
            </a:r>
            <a:endParaRPr lang="zh-CN" altLang="en-US" sz="8000">
              <a:solidFill>
                <a:srgbClr val="7F7F7F"/>
              </a:solidFill>
              <a:latin typeface="Bell MT" panose="02000503080000020003" pitchFamily="2" charset="0"/>
              <a:ea typeface="华文隶书" panose="02010800040101010101" pitchFamily="2" charset="-122"/>
              <a:sym typeface="Microsoft New Tai Lue" panose="020B0502040204020203" pitchFamily="34" charset="0"/>
            </a:endParaRPr>
          </a:p>
        </p:txBody>
      </p:sp>
    </p:spTree>
    <p:extLst>
      <p:ext uri="{BB962C8B-B14F-4D97-AF65-F5344CB8AC3E}">
        <p14:creationId xmlns:p14="http://schemas.microsoft.com/office/powerpoint/2010/main" val="23368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22532" name="组合 8"/>
          <p:cNvGrpSpPr>
            <a:grpSpLocks/>
          </p:cNvGrpSpPr>
          <p:nvPr/>
        </p:nvGrpSpPr>
        <p:grpSpPr bwMode="auto">
          <a:xfrm>
            <a:off x="1250951" y="209550"/>
            <a:ext cx="9690100" cy="1028700"/>
            <a:chOff x="0" y="0"/>
            <a:chExt cx="9690039" cy="1028700"/>
          </a:xfrm>
        </p:grpSpPr>
        <p:sp>
          <p:nvSpPr>
            <p:cNvPr id="22533"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4"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22535" name="Freeform 5"/>
          <p:cNvSpPr>
            <a:spLocks noEditPoints="1" noChangeArrowheads="1"/>
          </p:cNvSpPr>
          <p:nvPr/>
        </p:nvSpPr>
        <p:spPr bwMode="auto">
          <a:xfrm>
            <a:off x="4725988" y="5834063"/>
            <a:ext cx="857251" cy="806450"/>
          </a:xfrm>
          <a:custGeom>
            <a:avLst/>
            <a:gdLst>
              <a:gd name="T0" fmla="*/ 142 w 173"/>
              <a:gd name="T1" fmla="*/ 136 h 163"/>
              <a:gd name="T2" fmla="*/ 134 w 173"/>
              <a:gd name="T3" fmla="*/ 64 h 163"/>
              <a:gd name="T4" fmla="*/ 149 w 173"/>
              <a:gd name="T5" fmla="*/ 31 h 163"/>
              <a:gd name="T6" fmla="*/ 156 w 173"/>
              <a:gd name="T7" fmla="*/ 56 h 163"/>
              <a:gd name="T8" fmla="*/ 161 w 173"/>
              <a:gd name="T9" fmla="*/ 91 h 163"/>
              <a:gd name="T10" fmla="*/ 144 w 173"/>
              <a:gd name="T11" fmla="*/ 150 h 163"/>
              <a:gd name="T12" fmla="*/ 125 w 173"/>
              <a:gd name="T13" fmla="*/ 125 h 163"/>
              <a:gd name="T14" fmla="*/ 131 w 173"/>
              <a:gd name="T15" fmla="*/ 138 h 163"/>
              <a:gd name="T16" fmla="*/ 127 w 173"/>
              <a:gd name="T17" fmla="*/ 144 h 163"/>
              <a:gd name="T18" fmla="*/ 131 w 173"/>
              <a:gd name="T19" fmla="*/ 134 h 163"/>
              <a:gd name="T20" fmla="*/ 125 w 173"/>
              <a:gd name="T21" fmla="*/ 122 h 163"/>
              <a:gd name="T22" fmla="*/ 125 w 173"/>
              <a:gd name="T23" fmla="*/ 137 h 163"/>
              <a:gd name="T24" fmla="*/ 121 w 173"/>
              <a:gd name="T25" fmla="*/ 145 h 163"/>
              <a:gd name="T26" fmla="*/ 125 w 173"/>
              <a:gd name="T27" fmla="*/ 160 h 163"/>
              <a:gd name="T28" fmla="*/ 111 w 173"/>
              <a:gd name="T29" fmla="*/ 126 h 163"/>
              <a:gd name="T30" fmla="*/ 110 w 173"/>
              <a:gd name="T31" fmla="*/ 131 h 163"/>
              <a:gd name="T32" fmla="*/ 121 w 173"/>
              <a:gd name="T33" fmla="*/ 156 h 163"/>
              <a:gd name="T34" fmla="*/ 112 w 173"/>
              <a:gd name="T35" fmla="*/ 155 h 163"/>
              <a:gd name="T36" fmla="*/ 104 w 173"/>
              <a:gd name="T37" fmla="*/ 113 h 163"/>
              <a:gd name="T38" fmla="*/ 110 w 173"/>
              <a:gd name="T39" fmla="*/ 142 h 163"/>
              <a:gd name="T40" fmla="*/ 104 w 173"/>
              <a:gd name="T41" fmla="*/ 151 h 163"/>
              <a:gd name="T42" fmla="*/ 104 w 173"/>
              <a:gd name="T43" fmla="*/ 113 h 163"/>
              <a:gd name="T44" fmla="*/ 102 w 173"/>
              <a:gd name="T45" fmla="*/ 134 h 163"/>
              <a:gd name="T46" fmla="*/ 104 w 173"/>
              <a:gd name="T47" fmla="*/ 126 h 163"/>
              <a:gd name="T48" fmla="*/ 97 w 173"/>
              <a:gd name="T49" fmla="*/ 26 h 163"/>
              <a:gd name="T50" fmla="*/ 94 w 173"/>
              <a:gd name="T51" fmla="*/ 109 h 163"/>
              <a:gd name="T52" fmla="*/ 78 w 173"/>
              <a:gd name="T53" fmla="*/ 133 h 163"/>
              <a:gd name="T54" fmla="*/ 78 w 173"/>
              <a:gd name="T55" fmla="*/ 116 h 163"/>
              <a:gd name="T56" fmla="*/ 78 w 173"/>
              <a:gd name="T57" fmla="*/ 52 h 163"/>
              <a:gd name="T58" fmla="*/ 78 w 173"/>
              <a:gd name="T59" fmla="*/ 18 h 163"/>
              <a:gd name="T60" fmla="*/ 74 w 173"/>
              <a:gd name="T61" fmla="*/ 50 h 163"/>
              <a:gd name="T62" fmla="*/ 77 w 173"/>
              <a:gd name="T63" fmla="*/ 122 h 163"/>
              <a:gd name="T64" fmla="*/ 78 w 173"/>
              <a:gd name="T65" fmla="*/ 114 h 163"/>
              <a:gd name="T66" fmla="*/ 74 w 173"/>
              <a:gd name="T67" fmla="*/ 140 h 163"/>
              <a:gd name="T68" fmla="*/ 63 w 173"/>
              <a:gd name="T69" fmla="*/ 11 h 163"/>
              <a:gd name="T70" fmla="*/ 74 w 173"/>
              <a:gd name="T71" fmla="*/ 114 h 163"/>
              <a:gd name="T72" fmla="*/ 74 w 173"/>
              <a:gd name="T73" fmla="*/ 131 h 163"/>
              <a:gd name="T74" fmla="*/ 62 w 173"/>
              <a:gd name="T75" fmla="*/ 131 h 163"/>
              <a:gd name="T76" fmla="*/ 68 w 173"/>
              <a:gd name="T77" fmla="*/ 118 h 163"/>
              <a:gd name="T78" fmla="*/ 62 w 173"/>
              <a:gd name="T79" fmla="*/ 94 h 163"/>
              <a:gd name="T80" fmla="*/ 62 w 173"/>
              <a:gd name="T81" fmla="*/ 45 h 163"/>
              <a:gd name="T82" fmla="*/ 57 w 173"/>
              <a:gd name="T83" fmla="*/ 107 h 163"/>
              <a:gd name="T84" fmla="*/ 62 w 173"/>
              <a:gd name="T85" fmla="*/ 130 h 163"/>
              <a:gd name="T86" fmla="*/ 51 w 173"/>
              <a:gd name="T87" fmla="*/ 121 h 163"/>
              <a:gd name="T88" fmla="*/ 58 w 173"/>
              <a:gd name="T89" fmla="*/ 0 h 163"/>
              <a:gd name="T90" fmla="*/ 34 w 173"/>
              <a:gd name="T91" fmla="*/ 117 h 163"/>
              <a:gd name="T92" fmla="*/ 34 w 173"/>
              <a:gd name="T93" fmla="*/ 93 h 163"/>
              <a:gd name="T94" fmla="*/ 44 w 173"/>
              <a:gd name="T95" fmla="*/ 31 h 163"/>
              <a:gd name="T96" fmla="*/ 24 w 173"/>
              <a:gd name="T97" fmla="*/ 43 h 163"/>
              <a:gd name="T98" fmla="*/ 25 w 173"/>
              <a:gd name="T99" fmla="*/ 92 h 163"/>
              <a:gd name="T100" fmla="*/ 34 w 173"/>
              <a:gd name="T101" fmla="*/ 110 h 163"/>
              <a:gd name="T102" fmla="*/ 23 w 173"/>
              <a:gd name="T103" fmla="*/ 99 h 163"/>
              <a:gd name="T104" fmla="*/ 23 w 173"/>
              <a:gd name="T105" fmla="*/ 118 h 163"/>
              <a:gd name="T106" fmla="*/ 15 w 173"/>
              <a:gd name="T107" fmla="*/ 90 h 163"/>
              <a:gd name="T108" fmla="*/ 8 w 173"/>
              <a:gd name="T109" fmla="*/ 105 h 163"/>
              <a:gd name="T110" fmla="*/ 23 w 173"/>
              <a:gd name="T111" fmla="*/ 107 h 163"/>
              <a:gd name="T112" fmla="*/ 16 w 173"/>
              <a:gd name="T113" fmla="*/ 116 h 163"/>
              <a:gd name="T114" fmla="*/ 23 w 173"/>
              <a:gd name="T115" fmla="*/ 42 h 163"/>
              <a:gd name="T116" fmla="*/ 20 w 173"/>
              <a:gd name="T117" fmla="*/ 41 h 1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3"/>
              <a:gd name="T178" fmla="*/ 0 h 163"/>
              <a:gd name="T179" fmla="*/ 173 w 173"/>
              <a:gd name="T180" fmla="*/ 163 h 16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3" h="163">
                <a:moveTo>
                  <a:pt x="131" y="162"/>
                </a:moveTo>
                <a:cubicBezTo>
                  <a:pt x="131" y="158"/>
                  <a:pt x="131" y="158"/>
                  <a:pt x="131" y="158"/>
                </a:cubicBezTo>
                <a:cubicBezTo>
                  <a:pt x="132" y="158"/>
                  <a:pt x="133" y="157"/>
                  <a:pt x="134" y="157"/>
                </a:cubicBezTo>
                <a:cubicBezTo>
                  <a:pt x="131" y="151"/>
                  <a:pt x="131" y="151"/>
                  <a:pt x="131" y="151"/>
                </a:cubicBezTo>
                <a:cubicBezTo>
                  <a:pt x="131" y="145"/>
                  <a:pt x="131" y="145"/>
                  <a:pt x="131" y="145"/>
                </a:cubicBezTo>
                <a:cubicBezTo>
                  <a:pt x="140" y="150"/>
                  <a:pt x="140" y="150"/>
                  <a:pt x="140" y="150"/>
                </a:cubicBezTo>
                <a:cubicBezTo>
                  <a:pt x="142" y="148"/>
                  <a:pt x="142" y="145"/>
                  <a:pt x="143" y="143"/>
                </a:cubicBezTo>
                <a:cubicBezTo>
                  <a:pt x="143" y="140"/>
                  <a:pt x="143" y="138"/>
                  <a:pt x="142" y="136"/>
                </a:cubicBezTo>
                <a:cubicBezTo>
                  <a:pt x="131" y="138"/>
                  <a:pt x="131" y="138"/>
                  <a:pt x="131" y="138"/>
                </a:cubicBezTo>
                <a:cubicBezTo>
                  <a:pt x="131" y="134"/>
                  <a:pt x="131" y="134"/>
                  <a:pt x="131" y="134"/>
                </a:cubicBezTo>
                <a:cubicBezTo>
                  <a:pt x="137" y="128"/>
                  <a:pt x="137" y="128"/>
                  <a:pt x="137" y="128"/>
                </a:cubicBezTo>
                <a:cubicBezTo>
                  <a:pt x="131" y="125"/>
                  <a:pt x="131" y="125"/>
                  <a:pt x="131" y="125"/>
                </a:cubicBezTo>
                <a:cubicBezTo>
                  <a:pt x="131" y="125"/>
                  <a:pt x="131" y="125"/>
                  <a:pt x="131" y="125"/>
                </a:cubicBezTo>
                <a:cubicBezTo>
                  <a:pt x="131" y="71"/>
                  <a:pt x="131" y="71"/>
                  <a:pt x="131" y="71"/>
                </a:cubicBezTo>
                <a:cubicBezTo>
                  <a:pt x="134" y="64"/>
                  <a:pt x="134" y="64"/>
                  <a:pt x="134" y="64"/>
                </a:cubicBezTo>
                <a:cubicBezTo>
                  <a:pt x="134" y="64"/>
                  <a:pt x="134" y="64"/>
                  <a:pt x="134" y="64"/>
                </a:cubicBezTo>
                <a:cubicBezTo>
                  <a:pt x="135" y="47"/>
                  <a:pt x="135" y="47"/>
                  <a:pt x="135" y="47"/>
                </a:cubicBezTo>
                <a:cubicBezTo>
                  <a:pt x="135" y="47"/>
                  <a:pt x="135" y="47"/>
                  <a:pt x="135" y="47"/>
                </a:cubicBezTo>
                <a:cubicBezTo>
                  <a:pt x="134" y="46"/>
                  <a:pt x="134" y="45"/>
                  <a:pt x="134" y="45"/>
                </a:cubicBezTo>
                <a:cubicBezTo>
                  <a:pt x="135" y="44"/>
                  <a:pt x="135" y="43"/>
                  <a:pt x="136" y="44"/>
                </a:cubicBezTo>
                <a:cubicBezTo>
                  <a:pt x="137" y="44"/>
                  <a:pt x="137" y="44"/>
                  <a:pt x="137" y="44"/>
                </a:cubicBezTo>
                <a:cubicBezTo>
                  <a:pt x="148" y="33"/>
                  <a:pt x="148" y="33"/>
                  <a:pt x="148" y="33"/>
                </a:cubicBezTo>
                <a:cubicBezTo>
                  <a:pt x="148" y="33"/>
                  <a:pt x="148" y="32"/>
                  <a:pt x="148" y="32"/>
                </a:cubicBezTo>
                <a:cubicBezTo>
                  <a:pt x="148" y="31"/>
                  <a:pt x="148" y="31"/>
                  <a:pt x="149" y="31"/>
                </a:cubicBezTo>
                <a:cubicBezTo>
                  <a:pt x="159" y="35"/>
                  <a:pt x="159" y="35"/>
                  <a:pt x="159" y="35"/>
                </a:cubicBezTo>
                <a:cubicBezTo>
                  <a:pt x="159" y="35"/>
                  <a:pt x="159" y="36"/>
                  <a:pt x="159" y="37"/>
                </a:cubicBezTo>
                <a:cubicBezTo>
                  <a:pt x="159" y="37"/>
                  <a:pt x="158" y="37"/>
                  <a:pt x="158" y="37"/>
                </a:cubicBezTo>
                <a:cubicBezTo>
                  <a:pt x="157" y="53"/>
                  <a:pt x="157" y="53"/>
                  <a:pt x="157" y="53"/>
                </a:cubicBezTo>
                <a:cubicBezTo>
                  <a:pt x="158" y="53"/>
                  <a:pt x="158" y="53"/>
                  <a:pt x="158" y="53"/>
                </a:cubicBezTo>
                <a:cubicBezTo>
                  <a:pt x="158" y="54"/>
                  <a:pt x="158" y="55"/>
                  <a:pt x="158" y="55"/>
                </a:cubicBezTo>
                <a:cubicBezTo>
                  <a:pt x="158" y="56"/>
                  <a:pt x="157" y="57"/>
                  <a:pt x="156" y="56"/>
                </a:cubicBezTo>
                <a:cubicBezTo>
                  <a:pt x="156" y="56"/>
                  <a:pt x="156" y="56"/>
                  <a:pt x="156" y="56"/>
                </a:cubicBezTo>
                <a:cubicBezTo>
                  <a:pt x="144" y="68"/>
                  <a:pt x="144" y="68"/>
                  <a:pt x="144" y="68"/>
                </a:cubicBezTo>
                <a:cubicBezTo>
                  <a:pt x="138" y="80"/>
                  <a:pt x="138" y="80"/>
                  <a:pt x="138" y="80"/>
                </a:cubicBezTo>
                <a:cubicBezTo>
                  <a:pt x="147" y="84"/>
                  <a:pt x="147" y="84"/>
                  <a:pt x="147" y="84"/>
                </a:cubicBezTo>
                <a:cubicBezTo>
                  <a:pt x="149" y="85"/>
                  <a:pt x="149" y="85"/>
                  <a:pt x="149" y="85"/>
                </a:cubicBezTo>
                <a:cubicBezTo>
                  <a:pt x="153" y="78"/>
                  <a:pt x="153" y="78"/>
                  <a:pt x="153" y="78"/>
                </a:cubicBezTo>
                <a:cubicBezTo>
                  <a:pt x="154" y="74"/>
                  <a:pt x="158" y="73"/>
                  <a:pt x="162" y="74"/>
                </a:cubicBezTo>
                <a:cubicBezTo>
                  <a:pt x="165" y="76"/>
                  <a:pt x="167" y="80"/>
                  <a:pt x="165" y="83"/>
                </a:cubicBezTo>
                <a:cubicBezTo>
                  <a:pt x="161" y="91"/>
                  <a:pt x="161" y="91"/>
                  <a:pt x="161" y="91"/>
                </a:cubicBezTo>
                <a:cubicBezTo>
                  <a:pt x="167" y="96"/>
                  <a:pt x="170" y="103"/>
                  <a:pt x="169" y="111"/>
                </a:cubicBezTo>
                <a:cubicBezTo>
                  <a:pt x="172" y="112"/>
                  <a:pt x="172" y="112"/>
                  <a:pt x="172" y="112"/>
                </a:cubicBezTo>
                <a:cubicBezTo>
                  <a:pt x="173" y="112"/>
                  <a:pt x="173" y="114"/>
                  <a:pt x="173" y="115"/>
                </a:cubicBezTo>
                <a:cubicBezTo>
                  <a:pt x="169" y="123"/>
                  <a:pt x="169" y="123"/>
                  <a:pt x="169" y="123"/>
                </a:cubicBezTo>
                <a:cubicBezTo>
                  <a:pt x="169" y="124"/>
                  <a:pt x="167" y="125"/>
                  <a:pt x="166" y="124"/>
                </a:cubicBezTo>
                <a:cubicBezTo>
                  <a:pt x="163" y="123"/>
                  <a:pt x="163" y="123"/>
                  <a:pt x="163" y="123"/>
                </a:cubicBezTo>
                <a:cubicBezTo>
                  <a:pt x="158" y="128"/>
                  <a:pt x="151" y="131"/>
                  <a:pt x="143" y="130"/>
                </a:cubicBezTo>
                <a:cubicBezTo>
                  <a:pt x="147" y="136"/>
                  <a:pt x="147" y="143"/>
                  <a:pt x="144" y="150"/>
                </a:cubicBezTo>
                <a:cubicBezTo>
                  <a:pt x="141" y="156"/>
                  <a:pt x="137" y="160"/>
                  <a:pt x="131" y="162"/>
                </a:cubicBezTo>
                <a:close/>
                <a:moveTo>
                  <a:pt x="131" y="143"/>
                </a:moveTo>
                <a:cubicBezTo>
                  <a:pt x="131" y="143"/>
                  <a:pt x="131" y="143"/>
                  <a:pt x="131" y="143"/>
                </a:cubicBezTo>
                <a:cubicBezTo>
                  <a:pt x="131" y="142"/>
                  <a:pt x="131" y="142"/>
                  <a:pt x="131" y="141"/>
                </a:cubicBezTo>
                <a:lnTo>
                  <a:pt x="131" y="143"/>
                </a:lnTo>
                <a:close/>
                <a:moveTo>
                  <a:pt x="131" y="71"/>
                </a:moveTo>
                <a:cubicBezTo>
                  <a:pt x="131" y="125"/>
                  <a:pt x="131" y="125"/>
                  <a:pt x="131" y="125"/>
                </a:cubicBezTo>
                <a:cubicBezTo>
                  <a:pt x="125" y="125"/>
                  <a:pt x="125" y="125"/>
                  <a:pt x="125" y="125"/>
                </a:cubicBezTo>
                <a:cubicBezTo>
                  <a:pt x="125" y="122"/>
                  <a:pt x="125" y="122"/>
                  <a:pt x="125" y="122"/>
                </a:cubicBezTo>
                <a:cubicBezTo>
                  <a:pt x="125" y="122"/>
                  <a:pt x="125" y="122"/>
                  <a:pt x="125" y="122"/>
                </a:cubicBezTo>
                <a:cubicBezTo>
                  <a:pt x="125" y="122"/>
                  <a:pt x="125" y="122"/>
                  <a:pt x="125" y="122"/>
                </a:cubicBezTo>
                <a:cubicBezTo>
                  <a:pt x="125" y="74"/>
                  <a:pt x="125" y="74"/>
                  <a:pt x="125" y="74"/>
                </a:cubicBezTo>
                <a:cubicBezTo>
                  <a:pt x="129" y="76"/>
                  <a:pt x="129" y="76"/>
                  <a:pt x="129" y="76"/>
                </a:cubicBezTo>
                <a:lnTo>
                  <a:pt x="131" y="71"/>
                </a:lnTo>
                <a:close/>
                <a:moveTo>
                  <a:pt x="131" y="134"/>
                </a:moveTo>
                <a:cubicBezTo>
                  <a:pt x="131" y="138"/>
                  <a:pt x="131" y="138"/>
                  <a:pt x="131" y="138"/>
                </a:cubicBezTo>
                <a:cubicBezTo>
                  <a:pt x="128" y="139"/>
                  <a:pt x="128" y="139"/>
                  <a:pt x="128" y="139"/>
                </a:cubicBezTo>
                <a:cubicBezTo>
                  <a:pt x="129" y="140"/>
                  <a:pt x="130" y="141"/>
                  <a:pt x="131" y="141"/>
                </a:cubicBezTo>
                <a:cubicBezTo>
                  <a:pt x="131" y="143"/>
                  <a:pt x="131" y="143"/>
                  <a:pt x="131" y="143"/>
                </a:cubicBezTo>
                <a:cubicBezTo>
                  <a:pt x="130" y="144"/>
                  <a:pt x="130" y="144"/>
                  <a:pt x="130" y="144"/>
                </a:cubicBezTo>
                <a:cubicBezTo>
                  <a:pt x="130" y="144"/>
                  <a:pt x="130" y="144"/>
                  <a:pt x="130" y="144"/>
                </a:cubicBezTo>
                <a:cubicBezTo>
                  <a:pt x="131" y="145"/>
                  <a:pt x="131" y="145"/>
                  <a:pt x="131" y="145"/>
                </a:cubicBezTo>
                <a:cubicBezTo>
                  <a:pt x="131" y="151"/>
                  <a:pt x="131" y="151"/>
                  <a:pt x="131" y="151"/>
                </a:cubicBezTo>
                <a:cubicBezTo>
                  <a:pt x="127" y="144"/>
                  <a:pt x="127" y="144"/>
                  <a:pt x="127" y="144"/>
                </a:cubicBezTo>
                <a:cubicBezTo>
                  <a:pt x="126" y="144"/>
                  <a:pt x="126" y="144"/>
                  <a:pt x="125" y="144"/>
                </a:cubicBezTo>
                <a:cubicBezTo>
                  <a:pt x="125" y="144"/>
                  <a:pt x="125" y="144"/>
                  <a:pt x="125" y="144"/>
                </a:cubicBezTo>
                <a:cubicBezTo>
                  <a:pt x="125" y="137"/>
                  <a:pt x="125" y="137"/>
                  <a:pt x="125" y="137"/>
                </a:cubicBezTo>
                <a:cubicBezTo>
                  <a:pt x="125" y="137"/>
                  <a:pt x="125" y="137"/>
                  <a:pt x="125" y="137"/>
                </a:cubicBezTo>
                <a:cubicBezTo>
                  <a:pt x="125" y="137"/>
                  <a:pt x="126" y="138"/>
                  <a:pt x="126" y="138"/>
                </a:cubicBezTo>
                <a:cubicBezTo>
                  <a:pt x="127" y="138"/>
                  <a:pt x="127" y="138"/>
                  <a:pt x="127" y="138"/>
                </a:cubicBezTo>
                <a:cubicBezTo>
                  <a:pt x="127" y="138"/>
                  <a:pt x="127" y="138"/>
                  <a:pt x="127" y="138"/>
                </a:cubicBezTo>
                <a:lnTo>
                  <a:pt x="131" y="134"/>
                </a:lnTo>
                <a:close/>
                <a:moveTo>
                  <a:pt x="131" y="158"/>
                </a:moveTo>
                <a:cubicBezTo>
                  <a:pt x="131" y="162"/>
                  <a:pt x="131" y="162"/>
                  <a:pt x="131" y="162"/>
                </a:cubicBezTo>
                <a:cubicBezTo>
                  <a:pt x="129" y="162"/>
                  <a:pt x="127" y="163"/>
                  <a:pt x="125" y="163"/>
                </a:cubicBezTo>
                <a:cubicBezTo>
                  <a:pt x="125" y="160"/>
                  <a:pt x="125" y="160"/>
                  <a:pt x="125" y="160"/>
                </a:cubicBezTo>
                <a:cubicBezTo>
                  <a:pt x="126" y="160"/>
                  <a:pt x="126" y="159"/>
                  <a:pt x="127" y="159"/>
                </a:cubicBezTo>
                <a:cubicBezTo>
                  <a:pt x="129" y="159"/>
                  <a:pt x="130" y="159"/>
                  <a:pt x="131" y="158"/>
                </a:cubicBezTo>
                <a:close/>
                <a:moveTo>
                  <a:pt x="125" y="74"/>
                </a:moveTo>
                <a:cubicBezTo>
                  <a:pt x="125" y="122"/>
                  <a:pt x="125" y="122"/>
                  <a:pt x="125" y="122"/>
                </a:cubicBezTo>
                <a:cubicBezTo>
                  <a:pt x="125" y="122"/>
                  <a:pt x="125" y="122"/>
                  <a:pt x="125" y="122"/>
                </a:cubicBezTo>
                <a:cubicBezTo>
                  <a:pt x="125" y="122"/>
                  <a:pt x="125" y="122"/>
                  <a:pt x="125" y="122"/>
                </a:cubicBezTo>
                <a:cubicBezTo>
                  <a:pt x="125" y="122"/>
                  <a:pt x="125" y="122"/>
                  <a:pt x="125" y="122"/>
                </a:cubicBezTo>
                <a:cubicBezTo>
                  <a:pt x="125" y="125"/>
                  <a:pt x="125" y="125"/>
                  <a:pt x="125" y="125"/>
                </a:cubicBezTo>
                <a:cubicBezTo>
                  <a:pt x="124" y="125"/>
                  <a:pt x="124" y="125"/>
                  <a:pt x="124" y="125"/>
                </a:cubicBezTo>
                <a:cubicBezTo>
                  <a:pt x="123" y="137"/>
                  <a:pt x="123" y="137"/>
                  <a:pt x="123" y="137"/>
                </a:cubicBezTo>
                <a:cubicBezTo>
                  <a:pt x="124" y="137"/>
                  <a:pt x="124" y="137"/>
                  <a:pt x="124" y="137"/>
                </a:cubicBezTo>
                <a:cubicBezTo>
                  <a:pt x="124" y="137"/>
                  <a:pt x="124" y="137"/>
                  <a:pt x="125" y="137"/>
                </a:cubicBezTo>
                <a:cubicBezTo>
                  <a:pt x="125" y="144"/>
                  <a:pt x="125" y="144"/>
                  <a:pt x="125" y="144"/>
                </a:cubicBezTo>
                <a:cubicBezTo>
                  <a:pt x="125" y="144"/>
                  <a:pt x="125" y="144"/>
                  <a:pt x="125" y="144"/>
                </a:cubicBezTo>
                <a:cubicBezTo>
                  <a:pt x="124" y="144"/>
                  <a:pt x="123" y="144"/>
                  <a:pt x="122" y="144"/>
                </a:cubicBezTo>
                <a:cubicBezTo>
                  <a:pt x="121" y="153"/>
                  <a:pt x="121" y="153"/>
                  <a:pt x="121" y="153"/>
                </a:cubicBezTo>
                <a:cubicBezTo>
                  <a:pt x="122" y="153"/>
                  <a:pt x="123" y="154"/>
                  <a:pt x="123" y="154"/>
                </a:cubicBezTo>
                <a:cubicBezTo>
                  <a:pt x="122" y="156"/>
                  <a:pt x="122" y="156"/>
                  <a:pt x="122" y="156"/>
                </a:cubicBezTo>
                <a:cubicBezTo>
                  <a:pt x="121" y="156"/>
                  <a:pt x="121" y="156"/>
                  <a:pt x="121" y="156"/>
                </a:cubicBezTo>
                <a:cubicBezTo>
                  <a:pt x="121" y="145"/>
                  <a:pt x="121" y="145"/>
                  <a:pt x="121" y="145"/>
                </a:cubicBezTo>
                <a:cubicBezTo>
                  <a:pt x="122" y="144"/>
                  <a:pt x="122" y="144"/>
                  <a:pt x="122" y="144"/>
                </a:cubicBezTo>
                <a:cubicBezTo>
                  <a:pt x="121" y="143"/>
                  <a:pt x="121" y="143"/>
                  <a:pt x="121" y="143"/>
                </a:cubicBezTo>
                <a:cubicBezTo>
                  <a:pt x="121" y="136"/>
                  <a:pt x="121" y="136"/>
                  <a:pt x="121" y="136"/>
                </a:cubicBezTo>
                <a:cubicBezTo>
                  <a:pt x="122" y="136"/>
                  <a:pt x="122" y="136"/>
                  <a:pt x="122" y="136"/>
                </a:cubicBezTo>
                <a:cubicBezTo>
                  <a:pt x="121" y="134"/>
                  <a:pt x="121" y="134"/>
                  <a:pt x="121" y="134"/>
                </a:cubicBezTo>
                <a:cubicBezTo>
                  <a:pt x="121" y="72"/>
                  <a:pt x="121" y="72"/>
                  <a:pt x="121" y="72"/>
                </a:cubicBezTo>
                <a:lnTo>
                  <a:pt x="125" y="74"/>
                </a:lnTo>
                <a:close/>
                <a:moveTo>
                  <a:pt x="125" y="160"/>
                </a:moveTo>
                <a:cubicBezTo>
                  <a:pt x="125" y="163"/>
                  <a:pt x="125" y="163"/>
                  <a:pt x="125" y="163"/>
                </a:cubicBezTo>
                <a:cubicBezTo>
                  <a:pt x="123" y="163"/>
                  <a:pt x="122" y="163"/>
                  <a:pt x="121" y="163"/>
                </a:cubicBezTo>
                <a:cubicBezTo>
                  <a:pt x="121" y="160"/>
                  <a:pt x="121" y="160"/>
                  <a:pt x="121" y="160"/>
                </a:cubicBezTo>
                <a:cubicBezTo>
                  <a:pt x="122" y="160"/>
                  <a:pt x="123" y="160"/>
                  <a:pt x="125" y="160"/>
                </a:cubicBezTo>
                <a:close/>
                <a:moveTo>
                  <a:pt x="121" y="72"/>
                </a:moveTo>
                <a:cubicBezTo>
                  <a:pt x="121" y="134"/>
                  <a:pt x="121" y="134"/>
                  <a:pt x="121" y="134"/>
                </a:cubicBezTo>
                <a:cubicBezTo>
                  <a:pt x="116" y="126"/>
                  <a:pt x="116" y="126"/>
                  <a:pt x="116" y="126"/>
                </a:cubicBezTo>
                <a:cubicBezTo>
                  <a:pt x="111" y="126"/>
                  <a:pt x="111" y="126"/>
                  <a:pt x="111" y="126"/>
                </a:cubicBezTo>
                <a:cubicBezTo>
                  <a:pt x="111" y="126"/>
                  <a:pt x="111" y="127"/>
                  <a:pt x="110" y="127"/>
                </a:cubicBezTo>
                <a:cubicBezTo>
                  <a:pt x="110" y="123"/>
                  <a:pt x="110" y="123"/>
                  <a:pt x="110" y="123"/>
                </a:cubicBezTo>
                <a:cubicBezTo>
                  <a:pt x="113" y="121"/>
                  <a:pt x="115" y="120"/>
                  <a:pt x="118" y="119"/>
                </a:cubicBezTo>
                <a:cubicBezTo>
                  <a:pt x="110" y="116"/>
                  <a:pt x="110" y="116"/>
                  <a:pt x="110" y="116"/>
                </a:cubicBezTo>
                <a:cubicBezTo>
                  <a:pt x="110" y="67"/>
                  <a:pt x="110" y="67"/>
                  <a:pt x="110" y="67"/>
                </a:cubicBezTo>
                <a:lnTo>
                  <a:pt x="121" y="72"/>
                </a:lnTo>
                <a:close/>
                <a:moveTo>
                  <a:pt x="121" y="136"/>
                </a:moveTo>
                <a:cubicBezTo>
                  <a:pt x="110" y="131"/>
                  <a:pt x="110" y="131"/>
                  <a:pt x="110" y="131"/>
                </a:cubicBezTo>
                <a:cubicBezTo>
                  <a:pt x="110" y="142"/>
                  <a:pt x="110" y="142"/>
                  <a:pt x="110" y="142"/>
                </a:cubicBezTo>
                <a:cubicBezTo>
                  <a:pt x="118" y="141"/>
                  <a:pt x="118" y="141"/>
                  <a:pt x="118" y="141"/>
                </a:cubicBezTo>
                <a:cubicBezTo>
                  <a:pt x="120" y="142"/>
                  <a:pt x="120" y="142"/>
                  <a:pt x="120" y="142"/>
                </a:cubicBezTo>
                <a:cubicBezTo>
                  <a:pt x="120" y="143"/>
                  <a:pt x="120" y="143"/>
                  <a:pt x="120" y="143"/>
                </a:cubicBezTo>
                <a:cubicBezTo>
                  <a:pt x="121" y="143"/>
                  <a:pt x="121" y="143"/>
                  <a:pt x="121" y="143"/>
                </a:cubicBezTo>
                <a:lnTo>
                  <a:pt x="121" y="136"/>
                </a:lnTo>
                <a:close/>
                <a:moveTo>
                  <a:pt x="121" y="145"/>
                </a:moveTo>
                <a:cubicBezTo>
                  <a:pt x="121" y="156"/>
                  <a:pt x="121" y="156"/>
                  <a:pt x="121" y="156"/>
                </a:cubicBezTo>
                <a:cubicBezTo>
                  <a:pt x="121" y="156"/>
                  <a:pt x="121" y="156"/>
                  <a:pt x="121" y="156"/>
                </a:cubicBezTo>
                <a:cubicBezTo>
                  <a:pt x="120" y="159"/>
                  <a:pt x="120" y="159"/>
                  <a:pt x="120" y="159"/>
                </a:cubicBezTo>
                <a:cubicBezTo>
                  <a:pt x="121" y="160"/>
                  <a:pt x="121" y="160"/>
                  <a:pt x="121" y="160"/>
                </a:cubicBezTo>
                <a:cubicBezTo>
                  <a:pt x="121" y="163"/>
                  <a:pt x="121" y="163"/>
                  <a:pt x="121" y="163"/>
                </a:cubicBezTo>
                <a:cubicBezTo>
                  <a:pt x="119" y="163"/>
                  <a:pt x="117" y="162"/>
                  <a:pt x="114" y="161"/>
                </a:cubicBezTo>
                <a:cubicBezTo>
                  <a:pt x="113" y="160"/>
                  <a:pt x="112" y="159"/>
                  <a:pt x="110" y="159"/>
                </a:cubicBezTo>
                <a:cubicBezTo>
                  <a:pt x="110" y="154"/>
                  <a:pt x="110" y="154"/>
                  <a:pt x="110" y="154"/>
                </a:cubicBezTo>
                <a:cubicBezTo>
                  <a:pt x="111" y="155"/>
                  <a:pt x="111" y="155"/>
                  <a:pt x="112" y="155"/>
                </a:cubicBezTo>
                <a:cubicBezTo>
                  <a:pt x="113" y="153"/>
                  <a:pt x="113" y="153"/>
                  <a:pt x="113" y="153"/>
                </a:cubicBezTo>
                <a:cubicBezTo>
                  <a:pt x="110" y="152"/>
                  <a:pt x="110" y="152"/>
                  <a:pt x="110" y="152"/>
                </a:cubicBezTo>
                <a:cubicBezTo>
                  <a:pt x="110" y="148"/>
                  <a:pt x="110" y="148"/>
                  <a:pt x="110" y="148"/>
                </a:cubicBezTo>
                <a:cubicBezTo>
                  <a:pt x="116" y="151"/>
                  <a:pt x="116" y="151"/>
                  <a:pt x="116" y="151"/>
                </a:cubicBezTo>
                <a:lnTo>
                  <a:pt x="121" y="145"/>
                </a:lnTo>
                <a:close/>
                <a:moveTo>
                  <a:pt x="110" y="67"/>
                </a:moveTo>
                <a:cubicBezTo>
                  <a:pt x="110" y="116"/>
                  <a:pt x="110" y="116"/>
                  <a:pt x="110" y="116"/>
                </a:cubicBezTo>
                <a:cubicBezTo>
                  <a:pt x="104" y="113"/>
                  <a:pt x="104" y="113"/>
                  <a:pt x="104" y="113"/>
                </a:cubicBezTo>
                <a:cubicBezTo>
                  <a:pt x="104" y="64"/>
                  <a:pt x="104" y="64"/>
                  <a:pt x="104" y="64"/>
                </a:cubicBezTo>
                <a:lnTo>
                  <a:pt x="110" y="67"/>
                </a:lnTo>
                <a:close/>
                <a:moveTo>
                  <a:pt x="110" y="123"/>
                </a:moveTo>
                <a:cubicBezTo>
                  <a:pt x="110" y="127"/>
                  <a:pt x="110" y="127"/>
                  <a:pt x="110" y="127"/>
                </a:cubicBezTo>
                <a:cubicBezTo>
                  <a:pt x="110" y="128"/>
                  <a:pt x="110" y="128"/>
                  <a:pt x="110" y="128"/>
                </a:cubicBezTo>
                <a:cubicBezTo>
                  <a:pt x="109" y="128"/>
                  <a:pt x="109" y="129"/>
                  <a:pt x="108" y="130"/>
                </a:cubicBezTo>
                <a:cubicBezTo>
                  <a:pt x="110" y="131"/>
                  <a:pt x="110" y="131"/>
                  <a:pt x="110" y="131"/>
                </a:cubicBezTo>
                <a:cubicBezTo>
                  <a:pt x="110" y="142"/>
                  <a:pt x="110" y="142"/>
                  <a:pt x="110" y="142"/>
                </a:cubicBezTo>
                <a:cubicBezTo>
                  <a:pt x="105" y="143"/>
                  <a:pt x="105" y="143"/>
                  <a:pt x="105" y="143"/>
                </a:cubicBezTo>
                <a:cubicBezTo>
                  <a:pt x="105" y="144"/>
                  <a:pt x="105" y="145"/>
                  <a:pt x="105" y="146"/>
                </a:cubicBezTo>
                <a:cubicBezTo>
                  <a:pt x="110" y="148"/>
                  <a:pt x="110" y="148"/>
                  <a:pt x="110" y="148"/>
                </a:cubicBezTo>
                <a:cubicBezTo>
                  <a:pt x="110" y="152"/>
                  <a:pt x="110" y="152"/>
                  <a:pt x="110" y="152"/>
                </a:cubicBezTo>
                <a:cubicBezTo>
                  <a:pt x="107" y="150"/>
                  <a:pt x="107" y="150"/>
                  <a:pt x="107" y="150"/>
                </a:cubicBezTo>
                <a:cubicBezTo>
                  <a:pt x="108" y="152"/>
                  <a:pt x="109" y="153"/>
                  <a:pt x="110" y="154"/>
                </a:cubicBezTo>
                <a:cubicBezTo>
                  <a:pt x="110" y="159"/>
                  <a:pt x="110" y="159"/>
                  <a:pt x="110" y="159"/>
                </a:cubicBezTo>
                <a:cubicBezTo>
                  <a:pt x="107" y="156"/>
                  <a:pt x="105" y="154"/>
                  <a:pt x="104" y="151"/>
                </a:cubicBezTo>
                <a:cubicBezTo>
                  <a:pt x="104" y="128"/>
                  <a:pt x="104" y="128"/>
                  <a:pt x="104" y="128"/>
                </a:cubicBezTo>
                <a:cubicBezTo>
                  <a:pt x="105" y="128"/>
                  <a:pt x="105" y="128"/>
                  <a:pt x="105" y="128"/>
                </a:cubicBezTo>
                <a:cubicBezTo>
                  <a:pt x="106" y="128"/>
                  <a:pt x="106" y="127"/>
                  <a:pt x="107" y="126"/>
                </a:cubicBezTo>
                <a:cubicBezTo>
                  <a:pt x="104" y="126"/>
                  <a:pt x="104" y="126"/>
                  <a:pt x="104" y="126"/>
                </a:cubicBezTo>
                <a:cubicBezTo>
                  <a:pt x="104" y="123"/>
                  <a:pt x="104" y="123"/>
                  <a:pt x="104" y="123"/>
                </a:cubicBezTo>
                <a:cubicBezTo>
                  <a:pt x="110" y="123"/>
                  <a:pt x="110" y="123"/>
                  <a:pt x="110" y="123"/>
                </a:cubicBezTo>
                <a:close/>
                <a:moveTo>
                  <a:pt x="104" y="64"/>
                </a:moveTo>
                <a:cubicBezTo>
                  <a:pt x="104" y="113"/>
                  <a:pt x="104" y="113"/>
                  <a:pt x="104" y="113"/>
                </a:cubicBezTo>
                <a:cubicBezTo>
                  <a:pt x="94" y="108"/>
                  <a:pt x="94" y="108"/>
                  <a:pt x="94" y="108"/>
                </a:cubicBezTo>
                <a:cubicBezTo>
                  <a:pt x="94" y="60"/>
                  <a:pt x="94" y="60"/>
                  <a:pt x="94" y="60"/>
                </a:cubicBezTo>
                <a:lnTo>
                  <a:pt x="104" y="64"/>
                </a:lnTo>
                <a:close/>
                <a:moveTo>
                  <a:pt x="104" y="123"/>
                </a:moveTo>
                <a:cubicBezTo>
                  <a:pt x="95" y="124"/>
                  <a:pt x="95" y="124"/>
                  <a:pt x="95" y="124"/>
                </a:cubicBezTo>
                <a:cubicBezTo>
                  <a:pt x="96" y="119"/>
                  <a:pt x="96" y="114"/>
                  <a:pt x="94" y="109"/>
                </a:cubicBezTo>
                <a:cubicBezTo>
                  <a:pt x="94" y="130"/>
                  <a:pt x="94" y="130"/>
                  <a:pt x="94" y="130"/>
                </a:cubicBezTo>
                <a:cubicBezTo>
                  <a:pt x="102" y="134"/>
                  <a:pt x="102" y="134"/>
                  <a:pt x="102" y="134"/>
                </a:cubicBezTo>
                <a:cubicBezTo>
                  <a:pt x="101" y="137"/>
                  <a:pt x="101" y="141"/>
                  <a:pt x="102" y="144"/>
                </a:cubicBezTo>
                <a:cubicBezTo>
                  <a:pt x="94" y="141"/>
                  <a:pt x="94" y="141"/>
                  <a:pt x="94" y="141"/>
                </a:cubicBezTo>
                <a:cubicBezTo>
                  <a:pt x="94" y="144"/>
                  <a:pt x="94" y="144"/>
                  <a:pt x="94" y="144"/>
                </a:cubicBezTo>
                <a:cubicBezTo>
                  <a:pt x="103" y="148"/>
                  <a:pt x="103" y="148"/>
                  <a:pt x="103" y="148"/>
                </a:cubicBezTo>
                <a:cubicBezTo>
                  <a:pt x="103" y="149"/>
                  <a:pt x="103" y="150"/>
                  <a:pt x="104" y="151"/>
                </a:cubicBezTo>
                <a:cubicBezTo>
                  <a:pt x="104" y="128"/>
                  <a:pt x="104" y="128"/>
                  <a:pt x="104" y="128"/>
                </a:cubicBezTo>
                <a:cubicBezTo>
                  <a:pt x="101" y="126"/>
                  <a:pt x="101" y="126"/>
                  <a:pt x="101" y="126"/>
                </a:cubicBezTo>
                <a:cubicBezTo>
                  <a:pt x="104" y="126"/>
                  <a:pt x="104" y="126"/>
                  <a:pt x="104" y="126"/>
                </a:cubicBezTo>
                <a:lnTo>
                  <a:pt x="104" y="123"/>
                </a:lnTo>
                <a:close/>
                <a:moveTo>
                  <a:pt x="94" y="34"/>
                </a:moveTo>
                <a:cubicBezTo>
                  <a:pt x="94" y="17"/>
                  <a:pt x="94" y="17"/>
                  <a:pt x="94" y="17"/>
                </a:cubicBezTo>
                <a:cubicBezTo>
                  <a:pt x="101" y="20"/>
                  <a:pt x="101" y="20"/>
                  <a:pt x="101" y="20"/>
                </a:cubicBezTo>
                <a:cubicBezTo>
                  <a:pt x="102" y="20"/>
                  <a:pt x="102" y="21"/>
                  <a:pt x="102" y="23"/>
                </a:cubicBezTo>
                <a:cubicBezTo>
                  <a:pt x="101" y="25"/>
                  <a:pt x="101" y="25"/>
                  <a:pt x="101" y="25"/>
                </a:cubicBezTo>
                <a:cubicBezTo>
                  <a:pt x="100" y="26"/>
                  <a:pt x="99" y="27"/>
                  <a:pt x="98" y="26"/>
                </a:cubicBezTo>
                <a:cubicBezTo>
                  <a:pt x="97" y="26"/>
                  <a:pt x="97" y="26"/>
                  <a:pt x="97" y="26"/>
                </a:cubicBezTo>
                <a:lnTo>
                  <a:pt x="94" y="34"/>
                </a:lnTo>
                <a:close/>
                <a:moveTo>
                  <a:pt x="94" y="17"/>
                </a:moveTo>
                <a:cubicBezTo>
                  <a:pt x="94" y="34"/>
                  <a:pt x="94" y="34"/>
                  <a:pt x="94" y="34"/>
                </a:cubicBezTo>
                <a:cubicBezTo>
                  <a:pt x="84" y="55"/>
                  <a:pt x="84" y="55"/>
                  <a:pt x="84" y="55"/>
                </a:cubicBezTo>
                <a:cubicBezTo>
                  <a:pt x="94" y="60"/>
                  <a:pt x="94" y="60"/>
                  <a:pt x="94" y="60"/>
                </a:cubicBezTo>
                <a:cubicBezTo>
                  <a:pt x="94" y="108"/>
                  <a:pt x="94" y="108"/>
                  <a:pt x="94" y="108"/>
                </a:cubicBezTo>
                <a:cubicBezTo>
                  <a:pt x="93" y="108"/>
                  <a:pt x="93" y="108"/>
                  <a:pt x="93" y="108"/>
                </a:cubicBezTo>
                <a:cubicBezTo>
                  <a:pt x="94" y="109"/>
                  <a:pt x="94" y="109"/>
                  <a:pt x="94" y="109"/>
                </a:cubicBezTo>
                <a:cubicBezTo>
                  <a:pt x="94" y="130"/>
                  <a:pt x="94" y="130"/>
                  <a:pt x="94" y="130"/>
                </a:cubicBezTo>
                <a:cubicBezTo>
                  <a:pt x="92" y="129"/>
                  <a:pt x="92" y="129"/>
                  <a:pt x="92" y="129"/>
                </a:cubicBezTo>
                <a:cubicBezTo>
                  <a:pt x="91" y="132"/>
                  <a:pt x="88" y="135"/>
                  <a:pt x="85" y="137"/>
                </a:cubicBezTo>
                <a:cubicBezTo>
                  <a:pt x="94" y="141"/>
                  <a:pt x="94" y="141"/>
                  <a:pt x="94" y="141"/>
                </a:cubicBezTo>
                <a:cubicBezTo>
                  <a:pt x="94" y="144"/>
                  <a:pt x="94" y="144"/>
                  <a:pt x="94" y="144"/>
                </a:cubicBezTo>
                <a:cubicBezTo>
                  <a:pt x="81" y="139"/>
                  <a:pt x="81" y="139"/>
                  <a:pt x="81" y="139"/>
                </a:cubicBezTo>
                <a:cubicBezTo>
                  <a:pt x="80" y="139"/>
                  <a:pt x="79" y="139"/>
                  <a:pt x="78" y="140"/>
                </a:cubicBezTo>
                <a:cubicBezTo>
                  <a:pt x="78" y="133"/>
                  <a:pt x="78" y="133"/>
                  <a:pt x="78" y="133"/>
                </a:cubicBezTo>
                <a:cubicBezTo>
                  <a:pt x="81" y="135"/>
                  <a:pt x="81" y="135"/>
                  <a:pt x="81" y="135"/>
                </a:cubicBezTo>
                <a:cubicBezTo>
                  <a:pt x="82" y="135"/>
                  <a:pt x="83" y="134"/>
                  <a:pt x="83" y="134"/>
                </a:cubicBezTo>
                <a:cubicBezTo>
                  <a:pt x="80" y="127"/>
                  <a:pt x="80" y="127"/>
                  <a:pt x="80" y="127"/>
                </a:cubicBezTo>
                <a:cubicBezTo>
                  <a:pt x="78" y="127"/>
                  <a:pt x="78" y="127"/>
                  <a:pt x="78" y="127"/>
                </a:cubicBezTo>
                <a:cubicBezTo>
                  <a:pt x="78" y="124"/>
                  <a:pt x="78" y="124"/>
                  <a:pt x="78" y="124"/>
                </a:cubicBezTo>
                <a:cubicBezTo>
                  <a:pt x="78" y="124"/>
                  <a:pt x="78" y="124"/>
                  <a:pt x="78" y="124"/>
                </a:cubicBezTo>
                <a:cubicBezTo>
                  <a:pt x="78" y="124"/>
                  <a:pt x="78" y="124"/>
                  <a:pt x="78" y="124"/>
                </a:cubicBezTo>
                <a:cubicBezTo>
                  <a:pt x="78" y="116"/>
                  <a:pt x="78" y="116"/>
                  <a:pt x="78" y="116"/>
                </a:cubicBezTo>
                <a:cubicBezTo>
                  <a:pt x="92" y="122"/>
                  <a:pt x="92" y="122"/>
                  <a:pt x="92" y="122"/>
                </a:cubicBezTo>
                <a:cubicBezTo>
                  <a:pt x="92" y="122"/>
                  <a:pt x="92" y="121"/>
                  <a:pt x="92" y="120"/>
                </a:cubicBezTo>
                <a:cubicBezTo>
                  <a:pt x="92" y="118"/>
                  <a:pt x="92" y="115"/>
                  <a:pt x="91" y="113"/>
                </a:cubicBezTo>
                <a:cubicBezTo>
                  <a:pt x="78" y="116"/>
                  <a:pt x="78" y="116"/>
                  <a:pt x="78" y="116"/>
                </a:cubicBezTo>
                <a:cubicBezTo>
                  <a:pt x="78" y="114"/>
                  <a:pt x="78" y="114"/>
                  <a:pt x="78" y="114"/>
                </a:cubicBezTo>
                <a:cubicBezTo>
                  <a:pt x="86" y="105"/>
                  <a:pt x="86" y="105"/>
                  <a:pt x="86" y="105"/>
                </a:cubicBezTo>
                <a:cubicBezTo>
                  <a:pt x="78" y="101"/>
                  <a:pt x="78" y="101"/>
                  <a:pt x="78" y="101"/>
                </a:cubicBezTo>
                <a:cubicBezTo>
                  <a:pt x="78" y="52"/>
                  <a:pt x="78" y="52"/>
                  <a:pt x="78" y="52"/>
                </a:cubicBezTo>
                <a:cubicBezTo>
                  <a:pt x="79" y="52"/>
                  <a:pt x="80" y="52"/>
                  <a:pt x="80" y="51"/>
                </a:cubicBezTo>
                <a:cubicBezTo>
                  <a:pt x="91" y="27"/>
                  <a:pt x="91" y="27"/>
                  <a:pt x="91" y="27"/>
                </a:cubicBezTo>
                <a:cubicBezTo>
                  <a:pt x="92" y="26"/>
                  <a:pt x="91" y="24"/>
                  <a:pt x="90" y="24"/>
                </a:cubicBezTo>
                <a:cubicBezTo>
                  <a:pt x="78" y="18"/>
                  <a:pt x="78" y="18"/>
                  <a:pt x="78" y="18"/>
                </a:cubicBezTo>
                <a:cubicBezTo>
                  <a:pt x="78" y="9"/>
                  <a:pt x="78" y="9"/>
                  <a:pt x="78" y="9"/>
                </a:cubicBezTo>
                <a:lnTo>
                  <a:pt x="94" y="17"/>
                </a:lnTo>
                <a:close/>
                <a:moveTo>
                  <a:pt x="78" y="9"/>
                </a:moveTo>
                <a:cubicBezTo>
                  <a:pt x="78" y="18"/>
                  <a:pt x="78" y="18"/>
                  <a:pt x="78" y="18"/>
                </a:cubicBezTo>
                <a:cubicBezTo>
                  <a:pt x="74" y="16"/>
                  <a:pt x="74" y="16"/>
                  <a:pt x="74" y="16"/>
                </a:cubicBezTo>
                <a:cubicBezTo>
                  <a:pt x="74" y="7"/>
                  <a:pt x="74" y="7"/>
                  <a:pt x="74" y="7"/>
                </a:cubicBezTo>
                <a:lnTo>
                  <a:pt x="78" y="9"/>
                </a:lnTo>
                <a:close/>
                <a:moveTo>
                  <a:pt x="78" y="52"/>
                </a:moveTo>
                <a:cubicBezTo>
                  <a:pt x="78" y="101"/>
                  <a:pt x="78" y="101"/>
                  <a:pt x="78" y="101"/>
                </a:cubicBezTo>
                <a:cubicBezTo>
                  <a:pt x="74" y="99"/>
                  <a:pt x="74" y="99"/>
                  <a:pt x="74" y="99"/>
                </a:cubicBezTo>
                <a:cubicBezTo>
                  <a:pt x="74" y="105"/>
                  <a:pt x="74" y="105"/>
                  <a:pt x="74" y="105"/>
                </a:cubicBezTo>
                <a:cubicBezTo>
                  <a:pt x="74" y="50"/>
                  <a:pt x="74" y="50"/>
                  <a:pt x="74" y="50"/>
                </a:cubicBezTo>
                <a:cubicBezTo>
                  <a:pt x="77" y="52"/>
                  <a:pt x="77" y="52"/>
                  <a:pt x="77" y="52"/>
                </a:cubicBezTo>
                <a:lnTo>
                  <a:pt x="78" y="52"/>
                </a:lnTo>
                <a:close/>
                <a:moveTo>
                  <a:pt x="78" y="114"/>
                </a:moveTo>
                <a:cubicBezTo>
                  <a:pt x="78" y="116"/>
                  <a:pt x="78" y="116"/>
                  <a:pt x="78" y="116"/>
                </a:cubicBezTo>
                <a:cubicBezTo>
                  <a:pt x="77" y="116"/>
                  <a:pt x="77" y="116"/>
                  <a:pt x="77" y="116"/>
                </a:cubicBezTo>
                <a:cubicBezTo>
                  <a:pt x="78" y="116"/>
                  <a:pt x="78" y="116"/>
                  <a:pt x="78" y="116"/>
                </a:cubicBezTo>
                <a:cubicBezTo>
                  <a:pt x="78" y="124"/>
                  <a:pt x="78" y="124"/>
                  <a:pt x="78" y="124"/>
                </a:cubicBezTo>
                <a:cubicBezTo>
                  <a:pt x="77" y="122"/>
                  <a:pt x="77" y="122"/>
                  <a:pt x="77" y="122"/>
                </a:cubicBezTo>
                <a:cubicBezTo>
                  <a:pt x="75" y="121"/>
                  <a:pt x="75" y="121"/>
                  <a:pt x="75" y="121"/>
                </a:cubicBezTo>
                <a:cubicBezTo>
                  <a:pt x="74" y="121"/>
                  <a:pt x="74" y="121"/>
                  <a:pt x="74" y="121"/>
                </a:cubicBezTo>
                <a:cubicBezTo>
                  <a:pt x="74" y="121"/>
                  <a:pt x="74" y="121"/>
                  <a:pt x="74" y="121"/>
                </a:cubicBezTo>
                <a:cubicBezTo>
                  <a:pt x="74" y="114"/>
                  <a:pt x="74" y="114"/>
                  <a:pt x="74" y="114"/>
                </a:cubicBezTo>
                <a:cubicBezTo>
                  <a:pt x="74" y="114"/>
                  <a:pt x="74" y="114"/>
                  <a:pt x="74" y="114"/>
                </a:cubicBezTo>
                <a:cubicBezTo>
                  <a:pt x="75" y="114"/>
                  <a:pt x="75" y="115"/>
                  <a:pt x="76" y="115"/>
                </a:cubicBezTo>
                <a:cubicBezTo>
                  <a:pt x="76" y="115"/>
                  <a:pt x="76" y="115"/>
                  <a:pt x="76" y="115"/>
                </a:cubicBezTo>
                <a:lnTo>
                  <a:pt x="78" y="114"/>
                </a:lnTo>
                <a:close/>
                <a:moveTo>
                  <a:pt x="78" y="124"/>
                </a:moveTo>
                <a:cubicBezTo>
                  <a:pt x="78" y="127"/>
                  <a:pt x="78" y="127"/>
                  <a:pt x="78" y="127"/>
                </a:cubicBezTo>
                <a:cubicBezTo>
                  <a:pt x="74" y="127"/>
                  <a:pt x="74" y="127"/>
                  <a:pt x="74" y="127"/>
                </a:cubicBezTo>
                <a:cubicBezTo>
                  <a:pt x="74" y="124"/>
                  <a:pt x="74" y="124"/>
                  <a:pt x="74" y="124"/>
                </a:cubicBezTo>
                <a:lnTo>
                  <a:pt x="78" y="124"/>
                </a:lnTo>
                <a:close/>
                <a:moveTo>
                  <a:pt x="78" y="133"/>
                </a:moveTo>
                <a:cubicBezTo>
                  <a:pt x="78" y="140"/>
                  <a:pt x="78" y="140"/>
                  <a:pt x="78" y="140"/>
                </a:cubicBezTo>
                <a:cubicBezTo>
                  <a:pt x="76" y="140"/>
                  <a:pt x="75" y="140"/>
                  <a:pt x="74" y="140"/>
                </a:cubicBezTo>
                <a:cubicBezTo>
                  <a:pt x="74" y="137"/>
                  <a:pt x="74" y="137"/>
                  <a:pt x="74" y="137"/>
                </a:cubicBezTo>
                <a:cubicBezTo>
                  <a:pt x="74" y="137"/>
                  <a:pt x="75" y="137"/>
                  <a:pt x="76" y="136"/>
                </a:cubicBezTo>
                <a:cubicBezTo>
                  <a:pt x="74" y="135"/>
                  <a:pt x="74" y="135"/>
                  <a:pt x="74" y="135"/>
                </a:cubicBezTo>
                <a:cubicBezTo>
                  <a:pt x="74" y="131"/>
                  <a:pt x="74" y="131"/>
                  <a:pt x="74" y="131"/>
                </a:cubicBezTo>
                <a:lnTo>
                  <a:pt x="78" y="133"/>
                </a:lnTo>
                <a:close/>
                <a:moveTo>
                  <a:pt x="74" y="7"/>
                </a:moveTo>
                <a:cubicBezTo>
                  <a:pt x="74" y="16"/>
                  <a:pt x="74" y="16"/>
                  <a:pt x="74" y="16"/>
                </a:cubicBezTo>
                <a:cubicBezTo>
                  <a:pt x="63" y="11"/>
                  <a:pt x="63" y="11"/>
                  <a:pt x="63" y="11"/>
                </a:cubicBezTo>
                <a:cubicBezTo>
                  <a:pt x="62" y="11"/>
                  <a:pt x="62" y="11"/>
                  <a:pt x="62" y="11"/>
                </a:cubicBezTo>
                <a:cubicBezTo>
                  <a:pt x="62" y="2"/>
                  <a:pt x="62" y="2"/>
                  <a:pt x="62" y="2"/>
                </a:cubicBezTo>
                <a:lnTo>
                  <a:pt x="74" y="7"/>
                </a:lnTo>
                <a:close/>
                <a:moveTo>
                  <a:pt x="74" y="50"/>
                </a:moveTo>
                <a:cubicBezTo>
                  <a:pt x="74" y="105"/>
                  <a:pt x="74" y="105"/>
                  <a:pt x="74" y="105"/>
                </a:cubicBezTo>
                <a:cubicBezTo>
                  <a:pt x="73" y="114"/>
                  <a:pt x="73" y="114"/>
                  <a:pt x="73" y="114"/>
                </a:cubicBezTo>
                <a:cubicBezTo>
                  <a:pt x="73" y="114"/>
                  <a:pt x="73" y="114"/>
                  <a:pt x="73" y="114"/>
                </a:cubicBezTo>
                <a:cubicBezTo>
                  <a:pt x="74" y="114"/>
                  <a:pt x="74" y="114"/>
                  <a:pt x="74" y="114"/>
                </a:cubicBezTo>
                <a:cubicBezTo>
                  <a:pt x="74" y="121"/>
                  <a:pt x="74" y="121"/>
                  <a:pt x="74" y="121"/>
                </a:cubicBezTo>
                <a:cubicBezTo>
                  <a:pt x="73" y="121"/>
                  <a:pt x="72" y="121"/>
                  <a:pt x="72" y="121"/>
                </a:cubicBezTo>
                <a:cubicBezTo>
                  <a:pt x="71" y="124"/>
                  <a:pt x="71" y="124"/>
                  <a:pt x="71" y="124"/>
                </a:cubicBezTo>
                <a:cubicBezTo>
                  <a:pt x="74" y="124"/>
                  <a:pt x="74" y="124"/>
                  <a:pt x="74" y="124"/>
                </a:cubicBezTo>
                <a:cubicBezTo>
                  <a:pt x="74" y="127"/>
                  <a:pt x="74" y="127"/>
                  <a:pt x="74" y="127"/>
                </a:cubicBezTo>
                <a:cubicBezTo>
                  <a:pt x="71" y="127"/>
                  <a:pt x="71" y="127"/>
                  <a:pt x="71" y="127"/>
                </a:cubicBezTo>
                <a:cubicBezTo>
                  <a:pt x="71" y="130"/>
                  <a:pt x="71" y="130"/>
                  <a:pt x="71" y="130"/>
                </a:cubicBezTo>
                <a:cubicBezTo>
                  <a:pt x="74" y="131"/>
                  <a:pt x="74" y="131"/>
                  <a:pt x="74" y="131"/>
                </a:cubicBezTo>
                <a:cubicBezTo>
                  <a:pt x="74" y="135"/>
                  <a:pt x="74" y="135"/>
                  <a:pt x="74" y="135"/>
                </a:cubicBezTo>
                <a:cubicBezTo>
                  <a:pt x="70" y="134"/>
                  <a:pt x="70" y="134"/>
                  <a:pt x="70" y="134"/>
                </a:cubicBezTo>
                <a:cubicBezTo>
                  <a:pt x="70" y="137"/>
                  <a:pt x="70" y="137"/>
                  <a:pt x="70" y="137"/>
                </a:cubicBezTo>
                <a:cubicBezTo>
                  <a:pt x="71" y="137"/>
                  <a:pt x="72" y="137"/>
                  <a:pt x="74" y="137"/>
                </a:cubicBezTo>
                <a:cubicBezTo>
                  <a:pt x="74" y="140"/>
                  <a:pt x="74" y="140"/>
                  <a:pt x="74" y="140"/>
                </a:cubicBezTo>
                <a:cubicBezTo>
                  <a:pt x="70" y="140"/>
                  <a:pt x="67" y="139"/>
                  <a:pt x="64" y="138"/>
                </a:cubicBezTo>
                <a:cubicBezTo>
                  <a:pt x="63" y="138"/>
                  <a:pt x="63" y="138"/>
                  <a:pt x="62" y="137"/>
                </a:cubicBezTo>
                <a:cubicBezTo>
                  <a:pt x="62" y="131"/>
                  <a:pt x="62" y="131"/>
                  <a:pt x="62" y="131"/>
                </a:cubicBezTo>
                <a:cubicBezTo>
                  <a:pt x="63" y="130"/>
                  <a:pt x="63" y="130"/>
                  <a:pt x="63" y="130"/>
                </a:cubicBezTo>
                <a:cubicBezTo>
                  <a:pt x="62" y="130"/>
                  <a:pt x="62" y="130"/>
                  <a:pt x="62" y="130"/>
                </a:cubicBezTo>
                <a:cubicBezTo>
                  <a:pt x="62" y="125"/>
                  <a:pt x="62" y="125"/>
                  <a:pt x="62" y="125"/>
                </a:cubicBezTo>
                <a:cubicBezTo>
                  <a:pt x="68" y="125"/>
                  <a:pt x="68" y="125"/>
                  <a:pt x="68" y="125"/>
                </a:cubicBezTo>
                <a:cubicBezTo>
                  <a:pt x="71" y="121"/>
                  <a:pt x="71" y="121"/>
                  <a:pt x="71" y="121"/>
                </a:cubicBezTo>
                <a:cubicBezTo>
                  <a:pt x="71" y="121"/>
                  <a:pt x="70" y="120"/>
                  <a:pt x="70" y="120"/>
                </a:cubicBezTo>
                <a:cubicBezTo>
                  <a:pt x="70" y="119"/>
                  <a:pt x="70" y="119"/>
                  <a:pt x="70" y="119"/>
                </a:cubicBezTo>
                <a:cubicBezTo>
                  <a:pt x="68" y="118"/>
                  <a:pt x="68" y="118"/>
                  <a:pt x="68" y="118"/>
                </a:cubicBezTo>
                <a:cubicBezTo>
                  <a:pt x="62" y="119"/>
                  <a:pt x="62" y="119"/>
                  <a:pt x="62" y="119"/>
                </a:cubicBezTo>
                <a:cubicBezTo>
                  <a:pt x="62" y="109"/>
                  <a:pt x="62" y="109"/>
                  <a:pt x="62" y="109"/>
                </a:cubicBezTo>
                <a:cubicBezTo>
                  <a:pt x="71" y="113"/>
                  <a:pt x="71" y="113"/>
                  <a:pt x="71" y="113"/>
                </a:cubicBezTo>
                <a:cubicBezTo>
                  <a:pt x="65" y="101"/>
                  <a:pt x="65" y="101"/>
                  <a:pt x="65" y="101"/>
                </a:cubicBezTo>
                <a:cubicBezTo>
                  <a:pt x="64" y="101"/>
                  <a:pt x="63" y="101"/>
                  <a:pt x="62" y="102"/>
                </a:cubicBezTo>
                <a:cubicBezTo>
                  <a:pt x="62" y="98"/>
                  <a:pt x="62" y="98"/>
                  <a:pt x="62" y="98"/>
                </a:cubicBezTo>
                <a:cubicBezTo>
                  <a:pt x="64" y="97"/>
                  <a:pt x="65" y="97"/>
                  <a:pt x="67" y="96"/>
                </a:cubicBezTo>
                <a:cubicBezTo>
                  <a:pt x="62" y="94"/>
                  <a:pt x="62" y="94"/>
                  <a:pt x="62" y="94"/>
                </a:cubicBezTo>
                <a:cubicBezTo>
                  <a:pt x="62" y="45"/>
                  <a:pt x="62" y="45"/>
                  <a:pt x="62" y="45"/>
                </a:cubicBezTo>
                <a:lnTo>
                  <a:pt x="74" y="50"/>
                </a:lnTo>
                <a:close/>
                <a:moveTo>
                  <a:pt x="62" y="2"/>
                </a:moveTo>
                <a:cubicBezTo>
                  <a:pt x="62" y="11"/>
                  <a:pt x="62" y="11"/>
                  <a:pt x="62" y="11"/>
                </a:cubicBezTo>
                <a:cubicBezTo>
                  <a:pt x="61" y="11"/>
                  <a:pt x="60" y="12"/>
                  <a:pt x="60" y="13"/>
                </a:cubicBezTo>
                <a:cubicBezTo>
                  <a:pt x="49" y="37"/>
                  <a:pt x="49" y="37"/>
                  <a:pt x="49" y="37"/>
                </a:cubicBezTo>
                <a:cubicBezTo>
                  <a:pt x="48" y="38"/>
                  <a:pt x="49" y="39"/>
                  <a:pt x="50" y="40"/>
                </a:cubicBezTo>
                <a:cubicBezTo>
                  <a:pt x="62" y="45"/>
                  <a:pt x="62" y="45"/>
                  <a:pt x="62" y="45"/>
                </a:cubicBezTo>
                <a:cubicBezTo>
                  <a:pt x="62" y="94"/>
                  <a:pt x="62" y="94"/>
                  <a:pt x="62" y="94"/>
                </a:cubicBezTo>
                <a:cubicBezTo>
                  <a:pt x="45" y="86"/>
                  <a:pt x="45" y="86"/>
                  <a:pt x="45" y="86"/>
                </a:cubicBezTo>
                <a:cubicBezTo>
                  <a:pt x="47" y="91"/>
                  <a:pt x="48" y="97"/>
                  <a:pt x="47" y="102"/>
                </a:cubicBezTo>
                <a:cubicBezTo>
                  <a:pt x="54" y="105"/>
                  <a:pt x="54" y="105"/>
                  <a:pt x="54" y="105"/>
                </a:cubicBezTo>
                <a:cubicBezTo>
                  <a:pt x="56" y="102"/>
                  <a:pt x="59" y="100"/>
                  <a:pt x="62" y="98"/>
                </a:cubicBezTo>
                <a:cubicBezTo>
                  <a:pt x="62" y="102"/>
                  <a:pt x="62" y="102"/>
                  <a:pt x="62" y="102"/>
                </a:cubicBezTo>
                <a:cubicBezTo>
                  <a:pt x="61" y="103"/>
                  <a:pt x="60" y="104"/>
                  <a:pt x="59" y="105"/>
                </a:cubicBezTo>
                <a:cubicBezTo>
                  <a:pt x="59" y="105"/>
                  <a:pt x="58" y="106"/>
                  <a:pt x="57" y="107"/>
                </a:cubicBezTo>
                <a:cubicBezTo>
                  <a:pt x="62" y="109"/>
                  <a:pt x="62" y="109"/>
                  <a:pt x="62" y="109"/>
                </a:cubicBezTo>
                <a:cubicBezTo>
                  <a:pt x="62" y="119"/>
                  <a:pt x="62" y="119"/>
                  <a:pt x="62" y="119"/>
                </a:cubicBezTo>
                <a:cubicBezTo>
                  <a:pt x="54" y="120"/>
                  <a:pt x="54" y="120"/>
                  <a:pt x="54" y="120"/>
                </a:cubicBezTo>
                <a:cubicBezTo>
                  <a:pt x="54" y="121"/>
                  <a:pt x="54" y="122"/>
                  <a:pt x="55" y="123"/>
                </a:cubicBezTo>
                <a:cubicBezTo>
                  <a:pt x="59" y="125"/>
                  <a:pt x="59" y="125"/>
                  <a:pt x="59" y="125"/>
                </a:cubicBezTo>
                <a:cubicBezTo>
                  <a:pt x="59" y="125"/>
                  <a:pt x="59" y="125"/>
                  <a:pt x="59" y="125"/>
                </a:cubicBezTo>
                <a:cubicBezTo>
                  <a:pt x="62" y="125"/>
                  <a:pt x="62" y="125"/>
                  <a:pt x="62" y="125"/>
                </a:cubicBezTo>
                <a:cubicBezTo>
                  <a:pt x="62" y="130"/>
                  <a:pt x="62" y="130"/>
                  <a:pt x="62" y="130"/>
                </a:cubicBezTo>
                <a:cubicBezTo>
                  <a:pt x="57" y="128"/>
                  <a:pt x="57" y="128"/>
                  <a:pt x="57" y="128"/>
                </a:cubicBezTo>
                <a:cubicBezTo>
                  <a:pt x="58" y="129"/>
                  <a:pt x="59" y="131"/>
                  <a:pt x="61" y="132"/>
                </a:cubicBezTo>
                <a:cubicBezTo>
                  <a:pt x="62" y="131"/>
                  <a:pt x="62" y="131"/>
                  <a:pt x="62" y="131"/>
                </a:cubicBezTo>
                <a:cubicBezTo>
                  <a:pt x="62" y="137"/>
                  <a:pt x="62" y="137"/>
                  <a:pt x="62" y="137"/>
                </a:cubicBezTo>
                <a:cubicBezTo>
                  <a:pt x="57" y="135"/>
                  <a:pt x="54" y="130"/>
                  <a:pt x="52" y="126"/>
                </a:cubicBezTo>
                <a:cubicBezTo>
                  <a:pt x="44" y="122"/>
                  <a:pt x="44" y="122"/>
                  <a:pt x="44" y="122"/>
                </a:cubicBezTo>
                <a:cubicBezTo>
                  <a:pt x="44" y="118"/>
                  <a:pt x="44" y="118"/>
                  <a:pt x="44" y="118"/>
                </a:cubicBezTo>
                <a:cubicBezTo>
                  <a:pt x="51" y="121"/>
                  <a:pt x="51" y="121"/>
                  <a:pt x="51" y="121"/>
                </a:cubicBezTo>
                <a:cubicBezTo>
                  <a:pt x="51" y="118"/>
                  <a:pt x="51" y="114"/>
                  <a:pt x="52" y="111"/>
                </a:cubicBezTo>
                <a:cubicBezTo>
                  <a:pt x="44" y="107"/>
                  <a:pt x="44" y="107"/>
                  <a:pt x="44" y="107"/>
                </a:cubicBezTo>
                <a:cubicBezTo>
                  <a:pt x="44" y="31"/>
                  <a:pt x="44" y="31"/>
                  <a:pt x="44" y="31"/>
                </a:cubicBezTo>
                <a:cubicBezTo>
                  <a:pt x="55" y="7"/>
                  <a:pt x="55" y="7"/>
                  <a:pt x="55" y="7"/>
                </a:cubicBezTo>
                <a:cubicBezTo>
                  <a:pt x="55" y="7"/>
                  <a:pt x="55" y="7"/>
                  <a:pt x="55" y="7"/>
                </a:cubicBezTo>
                <a:cubicBezTo>
                  <a:pt x="53" y="6"/>
                  <a:pt x="53" y="5"/>
                  <a:pt x="54" y="4"/>
                </a:cubicBezTo>
                <a:cubicBezTo>
                  <a:pt x="55" y="1"/>
                  <a:pt x="55" y="1"/>
                  <a:pt x="55" y="1"/>
                </a:cubicBezTo>
                <a:cubicBezTo>
                  <a:pt x="55" y="0"/>
                  <a:pt x="56" y="0"/>
                  <a:pt x="58" y="0"/>
                </a:cubicBezTo>
                <a:lnTo>
                  <a:pt x="62" y="2"/>
                </a:lnTo>
                <a:close/>
                <a:moveTo>
                  <a:pt x="44" y="31"/>
                </a:moveTo>
                <a:cubicBezTo>
                  <a:pt x="44" y="107"/>
                  <a:pt x="44" y="107"/>
                  <a:pt x="44" y="107"/>
                </a:cubicBezTo>
                <a:cubicBezTo>
                  <a:pt x="44" y="107"/>
                  <a:pt x="44" y="107"/>
                  <a:pt x="44" y="107"/>
                </a:cubicBezTo>
                <a:cubicBezTo>
                  <a:pt x="42" y="110"/>
                  <a:pt x="40" y="113"/>
                  <a:pt x="37" y="115"/>
                </a:cubicBezTo>
                <a:cubicBezTo>
                  <a:pt x="44" y="118"/>
                  <a:pt x="44" y="118"/>
                  <a:pt x="44" y="118"/>
                </a:cubicBezTo>
                <a:cubicBezTo>
                  <a:pt x="44" y="122"/>
                  <a:pt x="44" y="122"/>
                  <a:pt x="44" y="122"/>
                </a:cubicBezTo>
                <a:cubicBezTo>
                  <a:pt x="34" y="117"/>
                  <a:pt x="34" y="117"/>
                  <a:pt x="34" y="117"/>
                </a:cubicBezTo>
                <a:cubicBezTo>
                  <a:pt x="34" y="113"/>
                  <a:pt x="34" y="113"/>
                  <a:pt x="34" y="113"/>
                </a:cubicBezTo>
                <a:cubicBezTo>
                  <a:pt x="34" y="112"/>
                  <a:pt x="35" y="112"/>
                  <a:pt x="35" y="112"/>
                </a:cubicBezTo>
                <a:cubicBezTo>
                  <a:pt x="34" y="110"/>
                  <a:pt x="34" y="110"/>
                  <a:pt x="34" y="110"/>
                </a:cubicBezTo>
                <a:cubicBezTo>
                  <a:pt x="34" y="96"/>
                  <a:pt x="34" y="96"/>
                  <a:pt x="34" y="96"/>
                </a:cubicBezTo>
                <a:cubicBezTo>
                  <a:pt x="44" y="100"/>
                  <a:pt x="44" y="100"/>
                  <a:pt x="44" y="100"/>
                </a:cubicBezTo>
                <a:cubicBezTo>
                  <a:pt x="44" y="100"/>
                  <a:pt x="44" y="99"/>
                  <a:pt x="44" y="98"/>
                </a:cubicBezTo>
                <a:cubicBezTo>
                  <a:pt x="44" y="96"/>
                  <a:pt x="44" y="93"/>
                  <a:pt x="43" y="91"/>
                </a:cubicBezTo>
                <a:cubicBezTo>
                  <a:pt x="34" y="93"/>
                  <a:pt x="34" y="93"/>
                  <a:pt x="34" y="93"/>
                </a:cubicBezTo>
                <a:cubicBezTo>
                  <a:pt x="34" y="88"/>
                  <a:pt x="34" y="88"/>
                  <a:pt x="34" y="88"/>
                </a:cubicBezTo>
                <a:cubicBezTo>
                  <a:pt x="38" y="83"/>
                  <a:pt x="38" y="83"/>
                  <a:pt x="38" y="83"/>
                </a:cubicBezTo>
                <a:cubicBezTo>
                  <a:pt x="34" y="81"/>
                  <a:pt x="34" y="81"/>
                  <a:pt x="34" y="81"/>
                </a:cubicBezTo>
                <a:cubicBezTo>
                  <a:pt x="34" y="48"/>
                  <a:pt x="34" y="48"/>
                  <a:pt x="34" y="48"/>
                </a:cubicBezTo>
                <a:cubicBezTo>
                  <a:pt x="39" y="37"/>
                  <a:pt x="39" y="37"/>
                  <a:pt x="39" y="37"/>
                </a:cubicBezTo>
                <a:cubicBezTo>
                  <a:pt x="39" y="36"/>
                  <a:pt x="41" y="36"/>
                  <a:pt x="42" y="36"/>
                </a:cubicBezTo>
                <a:cubicBezTo>
                  <a:pt x="42" y="36"/>
                  <a:pt x="42" y="36"/>
                  <a:pt x="42" y="36"/>
                </a:cubicBezTo>
                <a:lnTo>
                  <a:pt x="44" y="31"/>
                </a:lnTo>
                <a:close/>
                <a:moveTo>
                  <a:pt x="23" y="91"/>
                </a:moveTo>
                <a:cubicBezTo>
                  <a:pt x="23" y="91"/>
                  <a:pt x="23" y="91"/>
                  <a:pt x="23" y="91"/>
                </a:cubicBezTo>
                <a:cubicBezTo>
                  <a:pt x="23" y="90"/>
                  <a:pt x="23" y="90"/>
                  <a:pt x="23" y="90"/>
                </a:cubicBezTo>
                <a:cubicBezTo>
                  <a:pt x="23" y="73"/>
                  <a:pt x="23" y="73"/>
                  <a:pt x="23" y="73"/>
                </a:cubicBezTo>
                <a:cubicBezTo>
                  <a:pt x="27" y="63"/>
                  <a:pt x="27" y="63"/>
                  <a:pt x="27" y="63"/>
                </a:cubicBezTo>
                <a:cubicBezTo>
                  <a:pt x="23" y="61"/>
                  <a:pt x="23" y="61"/>
                  <a:pt x="23" y="61"/>
                </a:cubicBezTo>
                <a:cubicBezTo>
                  <a:pt x="23" y="42"/>
                  <a:pt x="23" y="42"/>
                  <a:pt x="23" y="42"/>
                </a:cubicBezTo>
                <a:cubicBezTo>
                  <a:pt x="24" y="43"/>
                  <a:pt x="24" y="43"/>
                  <a:pt x="24" y="43"/>
                </a:cubicBezTo>
                <a:cubicBezTo>
                  <a:pt x="25" y="43"/>
                  <a:pt x="25" y="44"/>
                  <a:pt x="24" y="45"/>
                </a:cubicBezTo>
                <a:cubicBezTo>
                  <a:pt x="23" y="49"/>
                  <a:pt x="23" y="49"/>
                  <a:pt x="23" y="49"/>
                </a:cubicBezTo>
                <a:cubicBezTo>
                  <a:pt x="32" y="53"/>
                  <a:pt x="32" y="53"/>
                  <a:pt x="32" y="53"/>
                </a:cubicBezTo>
                <a:cubicBezTo>
                  <a:pt x="34" y="48"/>
                  <a:pt x="34" y="48"/>
                  <a:pt x="34" y="48"/>
                </a:cubicBezTo>
                <a:cubicBezTo>
                  <a:pt x="34" y="81"/>
                  <a:pt x="34" y="81"/>
                  <a:pt x="34" y="81"/>
                </a:cubicBezTo>
                <a:cubicBezTo>
                  <a:pt x="26" y="78"/>
                  <a:pt x="26" y="78"/>
                  <a:pt x="26" y="78"/>
                </a:cubicBezTo>
                <a:cubicBezTo>
                  <a:pt x="25" y="92"/>
                  <a:pt x="25" y="92"/>
                  <a:pt x="25" y="92"/>
                </a:cubicBezTo>
                <a:cubicBezTo>
                  <a:pt x="25" y="92"/>
                  <a:pt x="25" y="92"/>
                  <a:pt x="25" y="92"/>
                </a:cubicBezTo>
                <a:cubicBezTo>
                  <a:pt x="25" y="92"/>
                  <a:pt x="26" y="92"/>
                  <a:pt x="26" y="92"/>
                </a:cubicBezTo>
                <a:cubicBezTo>
                  <a:pt x="27" y="93"/>
                  <a:pt x="27" y="93"/>
                  <a:pt x="28" y="93"/>
                </a:cubicBezTo>
                <a:cubicBezTo>
                  <a:pt x="28" y="94"/>
                  <a:pt x="28" y="94"/>
                  <a:pt x="28" y="94"/>
                </a:cubicBezTo>
                <a:cubicBezTo>
                  <a:pt x="34" y="88"/>
                  <a:pt x="34" y="88"/>
                  <a:pt x="34" y="88"/>
                </a:cubicBezTo>
                <a:cubicBezTo>
                  <a:pt x="34" y="93"/>
                  <a:pt x="34" y="93"/>
                  <a:pt x="34" y="93"/>
                </a:cubicBezTo>
                <a:cubicBezTo>
                  <a:pt x="29" y="94"/>
                  <a:pt x="29" y="94"/>
                  <a:pt x="29" y="94"/>
                </a:cubicBezTo>
                <a:cubicBezTo>
                  <a:pt x="34" y="96"/>
                  <a:pt x="34" y="96"/>
                  <a:pt x="34" y="96"/>
                </a:cubicBezTo>
                <a:cubicBezTo>
                  <a:pt x="34" y="110"/>
                  <a:pt x="34" y="110"/>
                  <a:pt x="34" y="110"/>
                </a:cubicBezTo>
                <a:cubicBezTo>
                  <a:pt x="28" y="100"/>
                  <a:pt x="28" y="100"/>
                  <a:pt x="28" y="100"/>
                </a:cubicBezTo>
                <a:cubicBezTo>
                  <a:pt x="27" y="99"/>
                  <a:pt x="27" y="99"/>
                  <a:pt x="27" y="99"/>
                </a:cubicBezTo>
                <a:cubicBezTo>
                  <a:pt x="26" y="100"/>
                  <a:pt x="26" y="100"/>
                  <a:pt x="26" y="100"/>
                </a:cubicBezTo>
                <a:cubicBezTo>
                  <a:pt x="25" y="100"/>
                  <a:pt x="24" y="100"/>
                  <a:pt x="24" y="100"/>
                </a:cubicBezTo>
                <a:cubicBezTo>
                  <a:pt x="23" y="107"/>
                  <a:pt x="23" y="107"/>
                  <a:pt x="23" y="107"/>
                </a:cubicBezTo>
                <a:cubicBezTo>
                  <a:pt x="23" y="100"/>
                  <a:pt x="23" y="100"/>
                  <a:pt x="23" y="100"/>
                </a:cubicBezTo>
                <a:cubicBezTo>
                  <a:pt x="23" y="99"/>
                  <a:pt x="23" y="99"/>
                  <a:pt x="23" y="99"/>
                </a:cubicBezTo>
                <a:cubicBezTo>
                  <a:pt x="23" y="99"/>
                  <a:pt x="23" y="99"/>
                  <a:pt x="23" y="99"/>
                </a:cubicBezTo>
                <a:lnTo>
                  <a:pt x="23" y="91"/>
                </a:lnTo>
                <a:close/>
                <a:moveTo>
                  <a:pt x="34" y="113"/>
                </a:moveTo>
                <a:cubicBezTo>
                  <a:pt x="33" y="113"/>
                  <a:pt x="33" y="113"/>
                  <a:pt x="33" y="113"/>
                </a:cubicBezTo>
                <a:cubicBezTo>
                  <a:pt x="23" y="108"/>
                  <a:pt x="23" y="108"/>
                  <a:pt x="23" y="108"/>
                </a:cubicBezTo>
                <a:cubicBezTo>
                  <a:pt x="23" y="112"/>
                  <a:pt x="23" y="112"/>
                  <a:pt x="23" y="112"/>
                </a:cubicBezTo>
                <a:cubicBezTo>
                  <a:pt x="28" y="115"/>
                  <a:pt x="28" y="115"/>
                  <a:pt x="28" y="115"/>
                </a:cubicBezTo>
                <a:cubicBezTo>
                  <a:pt x="26" y="115"/>
                  <a:pt x="25" y="115"/>
                  <a:pt x="23" y="115"/>
                </a:cubicBezTo>
                <a:cubicBezTo>
                  <a:pt x="23" y="118"/>
                  <a:pt x="23" y="118"/>
                  <a:pt x="23" y="118"/>
                </a:cubicBezTo>
                <a:cubicBezTo>
                  <a:pt x="26" y="119"/>
                  <a:pt x="30" y="118"/>
                  <a:pt x="33" y="117"/>
                </a:cubicBezTo>
                <a:cubicBezTo>
                  <a:pt x="34" y="117"/>
                  <a:pt x="34" y="117"/>
                  <a:pt x="34" y="117"/>
                </a:cubicBezTo>
                <a:lnTo>
                  <a:pt x="34" y="113"/>
                </a:lnTo>
                <a:close/>
                <a:moveTo>
                  <a:pt x="11" y="83"/>
                </a:moveTo>
                <a:cubicBezTo>
                  <a:pt x="9" y="85"/>
                  <a:pt x="8" y="87"/>
                  <a:pt x="7" y="89"/>
                </a:cubicBezTo>
                <a:cubicBezTo>
                  <a:pt x="14" y="92"/>
                  <a:pt x="14" y="92"/>
                  <a:pt x="14" y="92"/>
                </a:cubicBezTo>
                <a:cubicBezTo>
                  <a:pt x="14" y="91"/>
                  <a:pt x="14" y="91"/>
                  <a:pt x="14" y="91"/>
                </a:cubicBezTo>
                <a:cubicBezTo>
                  <a:pt x="15" y="90"/>
                  <a:pt x="15" y="90"/>
                  <a:pt x="15" y="90"/>
                </a:cubicBezTo>
                <a:cubicBezTo>
                  <a:pt x="15" y="89"/>
                  <a:pt x="18" y="89"/>
                  <a:pt x="21" y="90"/>
                </a:cubicBezTo>
                <a:cubicBezTo>
                  <a:pt x="23" y="91"/>
                  <a:pt x="23" y="91"/>
                  <a:pt x="23" y="91"/>
                </a:cubicBezTo>
                <a:cubicBezTo>
                  <a:pt x="23" y="99"/>
                  <a:pt x="23" y="99"/>
                  <a:pt x="23" y="99"/>
                </a:cubicBezTo>
                <a:cubicBezTo>
                  <a:pt x="22" y="99"/>
                  <a:pt x="22" y="98"/>
                  <a:pt x="22" y="98"/>
                </a:cubicBezTo>
                <a:cubicBezTo>
                  <a:pt x="21" y="97"/>
                  <a:pt x="21" y="97"/>
                  <a:pt x="21" y="97"/>
                </a:cubicBezTo>
                <a:cubicBezTo>
                  <a:pt x="20" y="96"/>
                  <a:pt x="20" y="96"/>
                  <a:pt x="20" y="96"/>
                </a:cubicBezTo>
                <a:cubicBezTo>
                  <a:pt x="6" y="99"/>
                  <a:pt x="6" y="99"/>
                  <a:pt x="6" y="99"/>
                </a:cubicBezTo>
                <a:cubicBezTo>
                  <a:pt x="6" y="101"/>
                  <a:pt x="7" y="103"/>
                  <a:pt x="8" y="105"/>
                </a:cubicBezTo>
                <a:cubicBezTo>
                  <a:pt x="10" y="107"/>
                  <a:pt x="11" y="109"/>
                  <a:pt x="13" y="111"/>
                </a:cubicBezTo>
                <a:cubicBezTo>
                  <a:pt x="15" y="109"/>
                  <a:pt x="15" y="109"/>
                  <a:pt x="15" y="109"/>
                </a:cubicBezTo>
                <a:cubicBezTo>
                  <a:pt x="14" y="108"/>
                  <a:pt x="14" y="108"/>
                  <a:pt x="14" y="107"/>
                </a:cubicBezTo>
                <a:cubicBezTo>
                  <a:pt x="15" y="105"/>
                  <a:pt x="15" y="105"/>
                  <a:pt x="15" y="105"/>
                </a:cubicBezTo>
                <a:cubicBezTo>
                  <a:pt x="15" y="105"/>
                  <a:pt x="16" y="105"/>
                  <a:pt x="17" y="106"/>
                </a:cubicBezTo>
                <a:cubicBezTo>
                  <a:pt x="17" y="106"/>
                  <a:pt x="17" y="106"/>
                  <a:pt x="17" y="106"/>
                </a:cubicBezTo>
                <a:cubicBezTo>
                  <a:pt x="23" y="100"/>
                  <a:pt x="23" y="100"/>
                  <a:pt x="23" y="100"/>
                </a:cubicBezTo>
                <a:cubicBezTo>
                  <a:pt x="23" y="107"/>
                  <a:pt x="23" y="107"/>
                  <a:pt x="23" y="107"/>
                </a:cubicBezTo>
                <a:cubicBezTo>
                  <a:pt x="23" y="108"/>
                  <a:pt x="23" y="108"/>
                  <a:pt x="23" y="108"/>
                </a:cubicBezTo>
                <a:cubicBezTo>
                  <a:pt x="23" y="108"/>
                  <a:pt x="23" y="108"/>
                  <a:pt x="23" y="108"/>
                </a:cubicBezTo>
                <a:cubicBezTo>
                  <a:pt x="23" y="112"/>
                  <a:pt x="23" y="112"/>
                  <a:pt x="23" y="112"/>
                </a:cubicBezTo>
                <a:cubicBezTo>
                  <a:pt x="22" y="112"/>
                  <a:pt x="22" y="112"/>
                  <a:pt x="22" y="112"/>
                </a:cubicBezTo>
                <a:cubicBezTo>
                  <a:pt x="22" y="115"/>
                  <a:pt x="22" y="115"/>
                  <a:pt x="22" y="115"/>
                </a:cubicBezTo>
                <a:cubicBezTo>
                  <a:pt x="22" y="115"/>
                  <a:pt x="22" y="115"/>
                  <a:pt x="23" y="115"/>
                </a:cubicBezTo>
                <a:cubicBezTo>
                  <a:pt x="23" y="118"/>
                  <a:pt x="23" y="118"/>
                  <a:pt x="23" y="118"/>
                </a:cubicBezTo>
                <a:cubicBezTo>
                  <a:pt x="20" y="118"/>
                  <a:pt x="18" y="117"/>
                  <a:pt x="16" y="116"/>
                </a:cubicBezTo>
                <a:cubicBezTo>
                  <a:pt x="5" y="111"/>
                  <a:pt x="0" y="98"/>
                  <a:pt x="5" y="87"/>
                </a:cubicBezTo>
                <a:cubicBezTo>
                  <a:pt x="8" y="79"/>
                  <a:pt x="15" y="75"/>
                  <a:pt x="22" y="74"/>
                </a:cubicBezTo>
                <a:cubicBezTo>
                  <a:pt x="22" y="73"/>
                  <a:pt x="22" y="73"/>
                  <a:pt x="22" y="73"/>
                </a:cubicBezTo>
                <a:cubicBezTo>
                  <a:pt x="23" y="73"/>
                  <a:pt x="23" y="73"/>
                  <a:pt x="23" y="73"/>
                </a:cubicBezTo>
                <a:cubicBezTo>
                  <a:pt x="23" y="90"/>
                  <a:pt x="23" y="90"/>
                  <a:pt x="23" y="90"/>
                </a:cubicBezTo>
                <a:cubicBezTo>
                  <a:pt x="17" y="79"/>
                  <a:pt x="17" y="79"/>
                  <a:pt x="17" y="79"/>
                </a:cubicBezTo>
                <a:cubicBezTo>
                  <a:pt x="15" y="80"/>
                  <a:pt x="13" y="81"/>
                  <a:pt x="11" y="83"/>
                </a:cubicBezTo>
                <a:close/>
                <a:moveTo>
                  <a:pt x="23" y="42"/>
                </a:moveTo>
                <a:cubicBezTo>
                  <a:pt x="23" y="61"/>
                  <a:pt x="23" y="61"/>
                  <a:pt x="23" y="61"/>
                </a:cubicBezTo>
                <a:cubicBezTo>
                  <a:pt x="18" y="59"/>
                  <a:pt x="18" y="59"/>
                  <a:pt x="18" y="59"/>
                </a:cubicBezTo>
                <a:cubicBezTo>
                  <a:pt x="17" y="63"/>
                  <a:pt x="17" y="63"/>
                  <a:pt x="17" y="63"/>
                </a:cubicBezTo>
                <a:cubicBezTo>
                  <a:pt x="16" y="63"/>
                  <a:pt x="15" y="64"/>
                  <a:pt x="14" y="63"/>
                </a:cubicBezTo>
                <a:cubicBezTo>
                  <a:pt x="10" y="62"/>
                  <a:pt x="10" y="62"/>
                  <a:pt x="10" y="62"/>
                </a:cubicBezTo>
                <a:cubicBezTo>
                  <a:pt x="9" y="61"/>
                  <a:pt x="9" y="60"/>
                  <a:pt x="10" y="59"/>
                </a:cubicBezTo>
                <a:cubicBezTo>
                  <a:pt x="17" y="42"/>
                  <a:pt x="17" y="42"/>
                  <a:pt x="17" y="42"/>
                </a:cubicBezTo>
                <a:cubicBezTo>
                  <a:pt x="18" y="41"/>
                  <a:pt x="19" y="41"/>
                  <a:pt x="20" y="41"/>
                </a:cubicBezTo>
                <a:lnTo>
                  <a:pt x="23" y="42"/>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36" name="Freeform 6"/>
          <p:cNvSpPr>
            <a:spLocks noEditPoints="1" noChangeArrowheads="1"/>
          </p:cNvSpPr>
          <p:nvPr/>
        </p:nvSpPr>
        <p:spPr bwMode="auto">
          <a:xfrm>
            <a:off x="4987925" y="4759327"/>
            <a:ext cx="922339" cy="892175"/>
          </a:xfrm>
          <a:custGeom>
            <a:avLst/>
            <a:gdLst>
              <a:gd name="T0" fmla="*/ 139 w 186"/>
              <a:gd name="T1" fmla="*/ 158 h 180"/>
              <a:gd name="T2" fmla="*/ 130 w 186"/>
              <a:gd name="T3" fmla="*/ 69 h 180"/>
              <a:gd name="T4" fmla="*/ 125 w 186"/>
              <a:gd name="T5" fmla="*/ 39 h 180"/>
              <a:gd name="T6" fmla="*/ 121 w 186"/>
              <a:gd name="T7" fmla="*/ 37 h 180"/>
              <a:gd name="T8" fmla="*/ 119 w 186"/>
              <a:gd name="T9" fmla="*/ 63 h 180"/>
              <a:gd name="T10" fmla="*/ 118 w 186"/>
              <a:gd name="T11" fmla="*/ 101 h 180"/>
              <a:gd name="T12" fmla="*/ 110 w 186"/>
              <a:gd name="T13" fmla="*/ 155 h 180"/>
              <a:gd name="T14" fmla="*/ 109 w 186"/>
              <a:gd name="T15" fmla="*/ 58 h 180"/>
              <a:gd name="T16" fmla="*/ 108 w 186"/>
              <a:gd name="T17" fmla="*/ 155 h 180"/>
              <a:gd name="T18" fmla="*/ 106 w 186"/>
              <a:gd name="T19" fmla="*/ 179 h 180"/>
              <a:gd name="T20" fmla="*/ 103 w 186"/>
              <a:gd name="T21" fmla="*/ 88 h 180"/>
              <a:gd name="T22" fmla="*/ 102 w 186"/>
              <a:gd name="T23" fmla="*/ 6 h 180"/>
              <a:gd name="T24" fmla="*/ 101 w 186"/>
              <a:gd name="T25" fmla="*/ 180 h 180"/>
              <a:gd name="T26" fmla="*/ 101 w 186"/>
              <a:gd name="T27" fmla="*/ 55 h 180"/>
              <a:gd name="T28" fmla="*/ 94 w 186"/>
              <a:gd name="T29" fmla="*/ 46 h 180"/>
              <a:gd name="T30" fmla="*/ 92 w 186"/>
              <a:gd name="T31" fmla="*/ 88 h 180"/>
              <a:gd name="T32" fmla="*/ 92 w 186"/>
              <a:gd name="T33" fmla="*/ 91 h 180"/>
              <a:gd name="T34" fmla="*/ 88 w 186"/>
              <a:gd name="T35" fmla="*/ 142 h 180"/>
              <a:gd name="T36" fmla="*/ 86 w 186"/>
              <a:gd name="T37" fmla="*/ 142 h 180"/>
              <a:gd name="T38" fmla="*/ 85 w 186"/>
              <a:gd name="T39" fmla="*/ 150 h 180"/>
              <a:gd name="T40" fmla="*/ 85 w 186"/>
              <a:gd name="T41" fmla="*/ 178 h 180"/>
              <a:gd name="T42" fmla="*/ 84 w 186"/>
              <a:gd name="T43" fmla="*/ 146 h 180"/>
              <a:gd name="T44" fmla="*/ 84 w 186"/>
              <a:gd name="T45" fmla="*/ 143 h 180"/>
              <a:gd name="T46" fmla="*/ 82 w 186"/>
              <a:gd name="T47" fmla="*/ 177 h 180"/>
              <a:gd name="T48" fmla="*/ 82 w 186"/>
              <a:gd name="T49" fmla="*/ 149 h 180"/>
              <a:gd name="T50" fmla="*/ 81 w 186"/>
              <a:gd name="T51" fmla="*/ 149 h 180"/>
              <a:gd name="T52" fmla="*/ 76 w 186"/>
              <a:gd name="T53" fmla="*/ 10 h 180"/>
              <a:gd name="T54" fmla="*/ 74 w 186"/>
              <a:gd name="T55" fmla="*/ 79 h 180"/>
              <a:gd name="T56" fmla="*/ 73 w 186"/>
              <a:gd name="T57" fmla="*/ 78 h 180"/>
              <a:gd name="T58" fmla="*/ 72 w 186"/>
              <a:gd name="T59" fmla="*/ 102 h 180"/>
              <a:gd name="T60" fmla="*/ 72 w 186"/>
              <a:gd name="T61" fmla="*/ 109 h 180"/>
              <a:gd name="T62" fmla="*/ 72 w 186"/>
              <a:gd name="T63" fmla="*/ 146 h 180"/>
              <a:gd name="T64" fmla="*/ 72 w 186"/>
              <a:gd name="T65" fmla="*/ 102 h 180"/>
              <a:gd name="T66" fmla="*/ 71 w 186"/>
              <a:gd name="T67" fmla="*/ 90 h 180"/>
              <a:gd name="T68" fmla="*/ 71 w 186"/>
              <a:gd name="T69" fmla="*/ 114 h 180"/>
              <a:gd name="T70" fmla="*/ 72 w 186"/>
              <a:gd name="T71" fmla="*/ 146 h 180"/>
              <a:gd name="T72" fmla="*/ 71 w 186"/>
              <a:gd name="T73" fmla="*/ 111 h 180"/>
              <a:gd name="T74" fmla="*/ 71 w 186"/>
              <a:gd name="T75" fmla="*/ 143 h 180"/>
              <a:gd name="T76" fmla="*/ 71 w 186"/>
              <a:gd name="T77" fmla="*/ 113 h 180"/>
              <a:gd name="T78" fmla="*/ 71 w 186"/>
              <a:gd name="T79" fmla="*/ 144 h 180"/>
              <a:gd name="T80" fmla="*/ 71 w 186"/>
              <a:gd name="T81" fmla="*/ 107 h 180"/>
              <a:gd name="T82" fmla="*/ 71 w 186"/>
              <a:gd name="T83" fmla="*/ 126 h 180"/>
              <a:gd name="T84" fmla="*/ 70 w 186"/>
              <a:gd name="T85" fmla="*/ 82 h 180"/>
              <a:gd name="T86" fmla="*/ 70 w 186"/>
              <a:gd name="T87" fmla="*/ 111 h 180"/>
              <a:gd name="T88" fmla="*/ 70 w 186"/>
              <a:gd name="T89" fmla="*/ 74 h 180"/>
              <a:gd name="T90" fmla="*/ 70 w 186"/>
              <a:gd name="T91" fmla="*/ 128 h 180"/>
              <a:gd name="T92" fmla="*/ 70 w 186"/>
              <a:gd name="T93" fmla="*/ 76 h 180"/>
              <a:gd name="T94" fmla="*/ 70 w 186"/>
              <a:gd name="T95" fmla="*/ 126 h 180"/>
              <a:gd name="T96" fmla="*/ 69 w 186"/>
              <a:gd name="T97" fmla="*/ 145 h 180"/>
              <a:gd name="T98" fmla="*/ 70 w 186"/>
              <a:gd name="T99" fmla="*/ 121 h 180"/>
              <a:gd name="T100" fmla="*/ 69 w 186"/>
              <a:gd name="T101" fmla="*/ 146 h 180"/>
              <a:gd name="T102" fmla="*/ 68 w 186"/>
              <a:gd name="T103" fmla="*/ 31 h 180"/>
              <a:gd name="T104" fmla="*/ 68 w 186"/>
              <a:gd name="T105" fmla="*/ 114 h 180"/>
              <a:gd name="T106" fmla="*/ 66 w 186"/>
              <a:gd name="T107" fmla="*/ 102 h 180"/>
              <a:gd name="T108" fmla="*/ 62 w 186"/>
              <a:gd name="T109" fmla="*/ 77 h 180"/>
              <a:gd name="T110" fmla="*/ 59 w 186"/>
              <a:gd name="T111" fmla="*/ 143 h 180"/>
              <a:gd name="T112" fmla="*/ 46 w 186"/>
              <a:gd name="T113" fmla="*/ 136 h 180"/>
              <a:gd name="T114" fmla="*/ 42 w 186"/>
              <a:gd name="T115" fmla="*/ 162 h 180"/>
              <a:gd name="T116" fmla="*/ 41 w 186"/>
              <a:gd name="T117" fmla="*/ 161 h 180"/>
              <a:gd name="T118" fmla="*/ 40 w 186"/>
              <a:gd name="T119" fmla="*/ 134 h 180"/>
              <a:gd name="T120" fmla="*/ 38 w 186"/>
              <a:gd name="T121" fmla="*/ 133 h 180"/>
              <a:gd name="T122" fmla="*/ 36 w 186"/>
              <a:gd name="T123" fmla="*/ 130 h 180"/>
              <a:gd name="T124" fmla="*/ 36 w 186"/>
              <a:gd name="T125" fmla="*/ 135 h 1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6"/>
              <a:gd name="T190" fmla="*/ 0 h 180"/>
              <a:gd name="T191" fmla="*/ 186 w 186"/>
              <a:gd name="T192" fmla="*/ 180 h 1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6" h="180">
                <a:moveTo>
                  <a:pt x="165" y="164"/>
                </a:moveTo>
                <a:cubicBezTo>
                  <a:pt x="175" y="162"/>
                  <a:pt x="184" y="159"/>
                  <a:pt x="184" y="159"/>
                </a:cubicBezTo>
                <a:cubicBezTo>
                  <a:pt x="184" y="159"/>
                  <a:pt x="184" y="159"/>
                  <a:pt x="184" y="159"/>
                </a:cubicBezTo>
                <a:cubicBezTo>
                  <a:pt x="184" y="159"/>
                  <a:pt x="184" y="159"/>
                  <a:pt x="184" y="159"/>
                </a:cubicBezTo>
                <a:cubicBezTo>
                  <a:pt x="186" y="159"/>
                  <a:pt x="186" y="159"/>
                  <a:pt x="186" y="159"/>
                </a:cubicBezTo>
                <a:cubicBezTo>
                  <a:pt x="184" y="159"/>
                  <a:pt x="184" y="159"/>
                  <a:pt x="184" y="159"/>
                </a:cubicBezTo>
                <a:cubicBezTo>
                  <a:pt x="165" y="120"/>
                  <a:pt x="165" y="120"/>
                  <a:pt x="165" y="120"/>
                </a:cubicBezTo>
                <a:cubicBezTo>
                  <a:pt x="165" y="122"/>
                  <a:pt x="165" y="122"/>
                  <a:pt x="165" y="122"/>
                </a:cubicBezTo>
                <a:cubicBezTo>
                  <a:pt x="184" y="159"/>
                  <a:pt x="184" y="159"/>
                  <a:pt x="184" y="159"/>
                </a:cubicBezTo>
                <a:cubicBezTo>
                  <a:pt x="183" y="159"/>
                  <a:pt x="183" y="159"/>
                  <a:pt x="183" y="159"/>
                </a:cubicBezTo>
                <a:cubicBezTo>
                  <a:pt x="165" y="158"/>
                  <a:pt x="165" y="158"/>
                  <a:pt x="165" y="158"/>
                </a:cubicBezTo>
                <a:cubicBezTo>
                  <a:pt x="165" y="159"/>
                  <a:pt x="165" y="159"/>
                  <a:pt x="165" y="159"/>
                </a:cubicBezTo>
                <a:cubicBezTo>
                  <a:pt x="183" y="159"/>
                  <a:pt x="183" y="159"/>
                  <a:pt x="183" y="159"/>
                </a:cubicBezTo>
                <a:cubicBezTo>
                  <a:pt x="180" y="160"/>
                  <a:pt x="173" y="162"/>
                  <a:pt x="165" y="164"/>
                </a:cubicBezTo>
                <a:close/>
                <a:moveTo>
                  <a:pt x="165" y="151"/>
                </a:moveTo>
                <a:cubicBezTo>
                  <a:pt x="165" y="130"/>
                  <a:pt x="165" y="130"/>
                  <a:pt x="165" y="130"/>
                </a:cubicBezTo>
                <a:cubicBezTo>
                  <a:pt x="183" y="158"/>
                  <a:pt x="183" y="158"/>
                  <a:pt x="183" y="158"/>
                </a:cubicBezTo>
                <a:cubicBezTo>
                  <a:pt x="183" y="158"/>
                  <a:pt x="176" y="154"/>
                  <a:pt x="165" y="151"/>
                </a:cubicBezTo>
                <a:close/>
                <a:moveTo>
                  <a:pt x="139" y="168"/>
                </a:moveTo>
                <a:cubicBezTo>
                  <a:pt x="147" y="170"/>
                  <a:pt x="147" y="170"/>
                  <a:pt x="147" y="170"/>
                </a:cubicBezTo>
                <a:cubicBezTo>
                  <a:pt x="147" y="170"/>
                  <a:pt x="147" y="170"/>
                  <a:pt x="147" y="170"/>
                </a:cubicBezTo>
                <a:cubicBezTo>
                  <a:pt x="147" y="171"/>
                  <a:pt x="147" y="171"/>
                  <a:pt x="147" y="171"/>
                </a:cubicBezTo>
                <a:cubicBezTo>
                  <a:pt x="147" y="170"/>
                  <a:pt x="147" y="170"/>
                  <a:pt x="147" y="170"/>
                </a:cubicBezTo>
                <a:cubicBezTo>
                  <a:pt x="152" y="168"/>
                  <a:pt x="159" y="166"/>
                  <a:pt x="165" y="164"/>
                </a:cubicBezTo>
                <a:cubicBezTo>
                  <a:pt x="165" y="164"/>
                  <a:pt x="165" y="164"/>
                  <a:pt x="165" y="164"/>
                </a:cubicBezTo>
                <a:cubicBezTo>
                  <a:pt x="159" y="166"/>
                  <a:pt x="152" y="168"/>
                  <a:pt x="147" y="170"/>
                </a:cubicBezTo>
                <a:cubicBezTo>
                  <a:pt x="148" y="161"/>
                  <a:pt x="148" y="161"/>
                  <a:pt x="148" y="161"/>
                </a:cubicBezTo>
                <a:cubicBezTo>
                  <a:pt x="148" y="161"/>
                  <a:pt x="148" y="161"/>
                  <a:pt x="148" y="161"/>
                </a:cubicBezTo>
                <a:cubicBezTo>
                  <a:pt x="148" y="159"/>
                  <a:pt x="148" y="159"/>
                  <a:pt x="148" y="159"/>
                </a:cubicBezTo>
                <a:cubicBezTo>
                  <a:pt x="165" y="159"/>
                  <a:pt x="165" y="159"/>
                  <a:pt x="165" y="159"/>
                </a:cubicBezTo>
                <a:cubicBezTo>
                  <a:pt x="165" y="158"/>
                  <a:pt x="165" y="158"/>
                  <a:pt x="165" y="158"/>
                </a:cubicBezTo>
                <a:cubicBezTo>
                  <a:pt x="146" y="158"/>
                  <a:pt x="146" y="158"/>
                  <a:pt x="146" y="158"/>
                </a:cubicBezTo>
                <a:cubicBezTo>
                  <a:pt x="143" y="146"/>
                  <a:pt x="143" y="146"/>
                  <a:pt x="143" y="146"/>
                </a:cubicBezTo>
                <a:cubicBezTo>
                  <a:pt x="151" y="147"/>
                  <a:pt x="159" y="149"/>
                  <a:pt x="165" y="151"/>
                </a:cubicBezTo>
                <a:cubicBezTo>
                  <a:pt x="165" y="130"/>
                  <a:pt x="165" y="130"/>
                  <a:pt x="165" y="130"/>
                </a:cubicBezTo>
                <a:cubicBezTo>
                  <a:pt x="139" y="91"/>
                  <a:pt x="139" y="91"/>
                  <a:pt x="139" y="91"/>
                </a:cubicBezTo>
                <a:cubicBezTo>
                  <a:pt x="139" y="154"/>
                  <a:pt x="139" y="154"/>
                  <a:pt x="139" y="154"/>
                </a:cubicBezTo>
                <a:cubicBezTo>
                  <a:pt x="141" y="155"/>
                  <a:pt x="144" y="156"/>
                  <a:pt x="146" y="158"/>
                </a:cubicBezTo>
                <a:cubicBezTo>
                  <a:pt x="139" y="158"/>
                  <a:pt x="139" y="158"/>
                  <a:pt x="139" y="158"/>
                </a:cubicBezTo>
                <a:cubicBezTo>
                  <a:pt x="139" y="161"/>
                  <a:pt x="139" y="161"/>
                  <a:pt x="139" y="161"/>
                </a:cubicBezTo>
                <a:cubicBezTo>
                  <a:pt x="147" y="161"/>
                  <a:pt x="147" y="161"/>
                  <a:pt x="147" y="161"/>
                </a:cubicBezTo>
                <a:cubicBezTo>
                  <a:pt x="147" y="170"/>
                  <a:pt x="147" y="170"/>
                  <a:pt x="147" y="170"/>
                </a:cubicBezTo>
                <a:cubicBezTo>
                  <a:pt x="147" y="170"/>
                  <a:pt x="147" y="170"/>
                  <a:pt x="147" y="170"/>
                </a:cubicBezTo>
                <a:cubicBezTo>
                  <a:pt x="139" y="168"/>
                  <a:pt x="139" y="168"/>
                  <a:pt x="139" y="168"/>
                </a:cubicBezTo>
                <a:close/>
                <a:moveTo>
                  <a:pt x="165" y="120"/>
                </a:moveTo>
                <a:cubicBezTo>
                  <a:pt x="165" y="122"/>
                  <a:pt x="165" y="122"/>
                  <a:pt x="165" y="122"/>
                </a:cubicBezTo>
                <a:cubicBezTo>
                  <a:pt x="139" y="69"/>
                  <a:pt x="139" y="69"/>
                  <a:pt x="139" y="69"/>
                </a:cubicBezTo>
                <a:cubicBezTo>
                  <a:pt x="139" y="68"/>
                  <a:pt x="139" y="68"/>
                  <a:pt x="139" y="68"/>
                </a:cubicBezTo>
                <a:lnTo>
                  <a:pt x="165" y="120"/>
                </a:lnTo>
                <a:close/>
                <a:moveTo>
                  <a:pt x="130" y="166"/>
                </a:moveTo>
                <a:cubicBezTo>
                  <a:pt x="139" y="168"/>
                  <a:pt x="139" y="168"/>
                  <a:pt x="139" y="168"/>
                </a:cubicBezTo>
                <a:cubicBezTo>
                  <a:pt x="139" y="168"/>
                  <a:pt x="139" y="168"/>
                  <a:pt x="139" y="168"/>
                </a:cubicBezTo>
                <a:cubicBezTo>
                  <a:pt x="131" y="165"/>
                  <a:pt x="131" y="165"/>
                  <a:pt x="131" y="165"/>
                </a:cubicBezTo>
                <a:cubicBezTo>
                  <a:pt x="132" y="164"/>
                  <a:pt x="133" y="162"/>
                  <a:pt x="133" y="161"/>
                </a:cubicBezTo>
                <a:cubicBezTo>
                  <a:pt x="139" y="161"/>
                  <a:pt x="139" y="161"/>
                  <a:pt x="139" y="161"/>
                </a:cubicBezTo>
                <a:cubicBezTo>
                  <a:pt x="139" y="158"/>
                  <a:pt x="139" y="158"/>
                  <a:pt x="139" y="158"/>
                </a:cubicBezTo>
                <a:cubicBezTo>
                  <a:pt x="130" y="157"/>
                  <a:pt x="130" y="157"/>
                  <a:pt x="130" y="157"/>
                </a:cubicBezTo>
                <a:lnTo>
                  <a:pt x="130" y="166"/>
                </a:lnTo>
                <a:close/>
                <a:moveTo>
                  <a:pt x="139" y="68"/>
                </a:moveTo>
                <a:cubicBezTo>
                  <a:pt x="131" y="52"/>
                  <a:pt x="131" y="52"/>
                  <a:pt x="131" y="52"/>
                </a:cubicBezTo>
                <a:cubicBezTo>
                  <a:pt x="131" y="47"/>
                  <a:pt x="131" y="44"/>
                  <a:pt x="131" y="43"/>
                </a:cubicBezTo>
                <a:cubicBezTo>
                  <a:pt x="133" y="44"/>
                  <a:pt x="133" y="44"/>
                  <a:pt x="133" y="44"/>
                </a:cubicBezTo>
                <a:cubicBezTo>
                  <a:pt x="133" y="43"/>
                  <a:pt x="133" y="43"/>
                  <a:pt x="133" y="43"/>
                </a:cubicBezTo>
                <a:cubicBezTo>
                  <a:pt x="130" y="42"/>
                  <a:pt x="130" y="42"/>
                  <a:pt x="130" y="42"/>
                </a:cubicBezTo>
                <a:cubicBezTo>
                  <a:pt x="130" y="56"/>
                  <a:pt x="130" y="56"/>
                  <a:pt x="130" y="56"/>
                </a:cubicBezTo>
                <a:cubicBezTo>
                  <a:pt x="131" y="55"/>
                  <a:pt x="131" y="54"/>
                  <a:pt x="131" y="53"/>
                </a:cubicBezTo>
                <a:cubicBezTo>
                  <a:pt x="139" y="69"/>
                  <a:pt x="139" y="69"/>
                  <a:pt x="139" y="69"/>
                </a:cubicBezTo>
                <a:lnTo>
                  <a:pt x="139" y="68"/>
                </a:lnTo>
                <a:close/>
                <a:moveTo>
                  <a:pt x="139" y="91"/>
                </a:moveTo>
                <a:cubicBezTo>
                  <a:pt x="139" y="154"/>
                  <a:pt x="139" y="154"/>
                  <a:pt x="139" y="154"/>
                </a:cubicBezTo>
                <a:cubicBezTo>
                  <a:pt x="136" y="152"/>
                  <a:pt x="133" y="151"/>
                  <a:pt x="130" y="151"/>
                </a:cubicBezTo>
                <a:cubicBezTo>
                  <a:pt x="130" y="103"/>
                  <a:pt x="130" y="103"/>
                  <a:pt x="130" y="103"/>
                </a:cubicBezTo>
                <a:cubicBezTo>
                  <a:pt x="133" y="112"/>
                  <a:pt x="133" y="112"/>
                  <a:pt x="133" y="112"/>
                </a:cubicBezTo>
                <a:cubicBezTo>
                  <a:pt x="133" y="106"/>
                  <a:pt x="132" y="99"/>
                  <a:pt x="130" y="92"/>
                </a:cubicBezTo>
                <a:cubicBezTo>
                  <a:pt x="130" y="78"/>
                  <a:pt x="130" y="78"/>
                  <a:pt x="130" y="78"/>
                </a:cubicBezTo>
                <a:lnTo>
                  <a:pt x="139" y="91"/>
                </a:lnTo>
                <a:close/>
                <a:moveTo>
                  <a:pt x="130" y="70"/>
                </a:moveTo>
                <a:cubicBezTo>
                  <a:pt x="130" y="69"/>
                  <a:pt x="130" y="69"/>
                  <a:pt x="130" y="69"/>
                </a:cubicBezTo>
                <a:cubicBezTo>
                  <a:pt x="132" y="70"/>
                  <a:pt x="132" y="70"/>
                  <a:pt x="132" y="70"/>
                </a:cubicBezTo>
                <a:cubicBezTo>
                  <a:pt x="132" y="71"/>
                  <a:pt x="132" y="71"/>
                  <a:pt x="132" y="71"/>
                </a:cubicBezTo>
                <a:lnTo>
                  <a:pt x="130" y="70"/>
                </a:lnTo>
                <a:close/>
                <a:moveTo>
                  <a:pt x="126" y="167"/>
                </a:moveTo>
                <a:cubicBezTo>
                  <a:pt x="128" y="167"/>
                  <a:pt x="129" y="166"/>
                  <a:pt x="130" y="166"/>
                </a:cubicBezTo>
                <a:cubicBezTo>
                  <a:pt x="130" y="166"/>
                  <a:pt x="130" y="166"/>
                  <a:pt x="130" y="166"/>
                </a:cubicBezTo>
                <a:cubicBezTo>
                  <a:pt x="130" y="157"/>
                  <a:pt x="130" y="157"/>
                  <a:pt x="130" y="157"/>
                </a:cubicBezTo>
                <a:cubicBezTo>
                  <a:pt x="126" y="157"/>
                  <a:pt x="126" y="157"/>
                  <a:pt x="126" y="157"/>
                </a:cubicBezTo>
                <a:cubicBezTo>
                  <a:pt x="126" y="161"/>
                  <a:pt x="126" y="161"/>
                  <a:pt x="126" y="161"/>
                </a:cubicBezTo>
                <a:cubicBezTo>
                  <a:pt x="130" y="161"/>
                  <a:pt x="130" y="161"/>
                  <a:pt x="130" y="161"/>
                </a:cubicBezTo>
                <a:cubicBezTo>
                  <a:pt x="129" y="163"/>
                  <a:pt x="128" y="163"/>
                  <a:pt x="126" y="163"/>
                </a:cubicBezTo>
                <a:lnTo>
                  <a:pt x="126" y="167"/>
                </a:lnTo>
                <a:close/>
                <a:moveTo>
                  <a:pt x="130" y="42"/>
                </a:moveTo>
                <a:cubicBezTo>
                  <a:pt x="126" y="40"/>
                  <a:pt x="126" y="40"/>
                  <a:pt x="126" y="40"/>
                </a:cubicBezTo>
                <a:cubicBezTo>
                  <a:pt x="126" y="66"/>
                  <a:pt x="126" y="66"/>
                  <a:pt x="126" y="66"/>
                </a:cubicBezTo>
                <a:cubicBezTo>
                  <a:pt x="127" y="66"/>
                  <a:pt x="127" y="67"/>
                  <a:pt x="127" y="67"/>
                </a:cubicBezTo>
                <a:cubicBezTo>
                  <a:pt x="129" y="63"/>
                  <a:pt x="130" y="59"/>
                  <a:pt x="130" y="56"/>
                </a:cubicBezTo>
                <a:lnTo>
                  <a:pt x="130" y="42"/>
                </a:lnTo>
                <a:close/>
                <a:moveTo>
                  <a:pt x="130" y="69"/>
                </a:moveTo>
                <a:cubicBezTo>
                  <a:pt x="130" y="70"/>
                  <a:pt x="130" y="70"/>
                  <a:pt x="130" y="70"/>
                </a:cubicBezTo>
                <a:cubicBezTo>
                  <a:pt x="129" y="69"/>
                  <a:pt x="129" y="69"/>
                  <a:pt x="129" y="69"/>
                </a:cubicBezTo>
                <a:cubicBezTo>
                  <a:pt x="129" y="70"/>
                  <a:pt x="130" y="73"/>
                  <a:pt x="130" y="77"/>
                </a:cubicBezTo>
                <a:cubicBezTo>
                  <a:pt x="130" y="78"/>
                  <a:pt x="130" y="78"/>
                  <a:pt x="130" y="78"/>
                </a:cubicBezTo>
                <a:cubicBezTo>
                  <a:pt x="130" y="92"/>
                  <a:pt x="130" y="92"/>
                  <a:pt x="130" y="92"/>
                </a:cubicBezTo>
                <a:cubicBezTo>
                  <a:pt x="130" y="90"/>
                  <a:pt x="130" y="88"/>
                  <a:pt x="129" y="86"/>
                </a:cubicBezTo>
                <a:cubicBezTo>
                  <a:pt x="129" y="89"/>
                  <a:pt x="128" y="91"/>
                  <a:pt x="128" y="94"/>
                </a:cubicBezTo>
                <a:cubicBezTo>
                  <a:pt x="130" y="103"/>
                  <a:pt x="130" y="103"/>
                  <a:pt x="130" y="103"/>
                </a:cubicBezTo>
                <a:cubicBezTo>
                  <a:pt x="130" y="151"/>
                  <a:pt x="130" y="151"/>
                  <a:pt x="130" y="151"/>
                </a:cubicBezTo>
                <a:cubicBezTo>
                  <a:pt x="129" y="150"/>
                  <a:pt x="128" y="150"/>
                  <a:pt x="126" y="150"/>
                </a:cubicBezTo>
                <a:cubicBezTo>
                  <a:pt x="126" y="67"/>
                  <a:pt x="126" y="67"/>
                  <a:pt x="126" y="67"/>
                </a:cubicBezTo>
                <a:lnTo>
                  <a:pt x="130" y="69"/>
                </a:lnTo>
                <a:close/>
                <a:moveTo>
                  <a:pt x="123" y="167"/>
                </a:moveTo>
                <a:cubicBezTo>
                  <a:pt x="123" y="167"/>
                  <a:pt x="123" y="167"/>
                  <a:pt x="123" y="167"/>
                </a:cubicBezTo>
                <a:cubicBezTo>
                  <a:pt x="124" y="167"/>
                  <a:pt x="126" y="167"/>
                  <a:pt x="126" y="167"/>
                </a:cubicBezTo>
                <a:cubicBezTo>
                  <a:pt x="126" y="163"/>
                  <a:pt x="126" y="163"/>
                  <a:pt x="126" y="163"/>
                </a:cubicBezTo>
                <a:cubicBezTo>
                  <a:pt x="125" y="163"/>
                  <a:pt x="124" y="162"/>
                  <a:pt x="123" y="161"/>
                </a:cubicBezTo>
                <a:lnTo>
                  <a:pt x="123" y="167"/>
                </a:lnTo>
                <a:close/>
                <a:moveTo>
                  <a:pt x="126" y="40"/>
                </a:moveTo>
                <a:cubicBezTo>
                  <a:pt x="125" y="39"/>
                  <a:pt x="125" y="39"/>
                  <a:pt x="125" y="39"/>
                </a:cubicBezTo>
                <a:cubicBezTo>
                  <a:pt x="123" y="36"/>
                  <a:pt x="123" y="36"/>
                  <a:pt x="123" y="36"/>
                </a:cubicBezTo>
                <a:cubicBezTo>
                  <a:pt x="123" y="37"/>
                  <a:pt x="123" y="37"/>
                  <a:pt x="123" y="37"/>
                </a:cubicBezTo>
                <a:cubicBezTo>
                  <a:pt x="124" y="39"/>
                  <a:pt x="124" y="39"/>
                  <a:pt x="124" y="39"/>
                </a:cubicBezTo>
                <a:cubicBezTo>
                  <a:pt x="123" y="38"/>
                  <a:pt x="123" y="38"/>
                  <a:pt x="123" y="38"/>
                </a:cubicBezTo>
                <a:cubicBezTo>
                  <a:pt x="123" y="63"/>
                  <a:pt x="123" y="63"/>
                  <a:pt x="123" y="63"/>
                </a:cubicBezTo>
                <a:cubicBezTo>
                  <a:pt x="124" y="64"/>
                  <a:pt x="126" y="65"/>
                  <a:pt x="126" y="66"/>
                </a:cubicBezTo>
                <a:lnTo>
                  <a:pt x="126" y="40"/>
                </a:lnTo>
                <a:close/>
                <a:moveTo>
                  <a:pt x="123" y="33"/>
                </a:moveTo>
                <a:cubicBezTo>
                  <a:pt x="124" y="28"/>
                  <a:pt x="124" y="28"/>
                  <a:pt x="124" y="28"/>
                </a:cubicBezTo>
                <a:cubicBezTo>
                  <a:pt x="124" y="28"/>
                  <a:pt x="123" y="29"/>
                  <a:pt x="123" y="31"/>
                </a:cubicBezTo>
                <a:lnTo>
                  <a:pt x="123" y="33"/>
                </a:lnTo>
                <a:close/>
                <a:moveTo>
                  <a:pt x="126" y="67"/>
                </a:moveTo>
                <a:cubicBezTo>
                  <a:pt x="126" y="150"/>
                  <a:pt x="126" y="150"/>
                  <a:pt x="126" y="150"/>
                </a:cubicBezTo>
                <a:cubicBezTo>
                  <a:pt x="126" y="150"/>
                  <a:pt x="125" y="150"/>
                  <a:pt x="124" y="150"/>
                </a:cubicBezTo>
                <a:cubicBezTo>
                  <a:pt x="124" y="153"/>
                  <a:pt x="123" y="155"/>
                  <a:pt x="123" y="156"/>
                </a:cubicBezTo>
                <a:cubicBezTo>
                  <a:pt x="123" y="65"/>
                  <a:pt x="123" y="65"/>
                  <a:pt x="123" y="65"/>
                </a:cubicBezTo>
                <a:lnTo>
                  <a:pt x="126" y="67"/>
                </a:lnTo>
                <a:close/>
                <a:moveTo>
                  <a:pt x="126" y="157"/>
                </a:moveTo>
                <a:cubicBezTo>
                  <a:pt x="126" y="161"/>
                  <a:pt x="126" y="161"/>
                  <a:pt x="126" y="161"/>
                </a:cubicBezTo>
                <a:cubicBezTo>
                  <a:pt x="123" y="161"/>
                  <a:pt x="123" y="161"/>
                  <a:pt x="123" y="161"/>
                </a:cubicBezTo>
                <a:cubicBezTo>
                  <a:pt x="123" y="157"/>
                  <a:pt x="123" y="157"/>
                  <a:pt x="123" y="157"/>
                </a:cubicBezTo>
                <a:lnTo>
                  <a:pt x="126" y="157"/>
                </a:lnTo>
                <a:close/>
                <a:moveTo>
                  <a:pt x="119" y="167"/>
                </a:moveTo>
                <a:cubicBezTo>
                  <a:pt x="120" y="167"/>
                  <a:pt x="121" y="167"/>
                  <a:pt x="123" y="167"/>
                </a:cubicBezTo>
                <a:cubicBezTo>
                  <a:pt x="123" y="161"/>
                  <a:pt x="123" y="161"/>
                  <a:pt x="123" y="161"/>
                </a:cubicBezTo>
                <a:cubicBezTo>
                  <a:pt x="123" y="161"/>
                  <a:pt x="123" y="161"/>
                  <a:pt x="123" y="161"/>
                </a:cubicBezTo>
                <a:cubicBezTo>
                  <a:pt x="123" y="161"/>
                  <a:pt x="123" y="161"/>
                  <a:pt x="123" y="161"/>
                </a:cubicBezTo>
                <a:cubicBezTo>
                  <a:pt x="123" y="157"/>
                  <a:pt x="123" y="157"/>
                  <a:pt x="123" y="157"/>
                </a:cubicBezTo>
                <a:cubicBezTo>
                  <a:pt x="121" y="157"/>
                  <a:pt x="121" y="157"/>
                  <a:pt x="121" y="157"/>
                </a:cubicBezTo>
                <a:cubicBezTo>
                  <a:pt x="119" y="157"/>
                  <a:pt x="119" y="157"/>
                  <a:pt x="119" y="157"/>
                </a:cubicBezTo>
                <a:lnTo>
                  <a:pt x="119" y="167"/>
                </a:lnTo>
                <a:close/>
                <a:moveTo>
                  <a:pt x="123" y="36"/>
                </a:moveTo>
                <a:cubicBezTo>
                  <a:pt x="122" y="35"/>
                  <a:pt x="122" y="35"/>
                  <a:pt x="122" y="35"/>
                </a:cubicBezTo>
                <a:cubicBezTo>
                  <a:pt x="123" y="33"/>
                  <a:pt x="123" y="33"/>
                  <a:pt x="123" y="33"/>
                </a:cubicBezTo>
                <a:cubicBezTo>
                  <a:pt x="123" y="31"/>
                  <a:pt x="123" y="31"/>
                  <a:pt x="123" y="31"/>
                </a:cubicBezTo>
                <a:cubicBezTo>
                  <a:pt x="123" y="32"/>
                  <a:pt x="122" y="33"/>
                  <a:pt x="122" y="34"/>
                </a:cubicBezTo>
                <a:cubicBezTo>
                  <a:pt x="122" y="34"/>
                  <a:pt x="122" y="34"/>
                  <a:pt x="122" y="34"/>
                </a:cubicBezTo>
                <a:cubicBezTo>
                  <a:pt x="122" y="35"/>
                  <a:pt x="122" y="35"/>
                  <a:pt x="122" y="35"/>
                </a:cubicBezTo>
                <a:cubicBezTo>
                  <a:pt x="122" y="36"/>
                  <a:pt x="121" y="36"/>
                  <a:pt x="121" y="37"/>
                </a:cubicBezTo>
                <a:cubicBezTo>
                  <a:pt x="119" y="36"/>
                  <a:pt x="119" y="36"/>
                  <a:pt x="119" y="36"/>
                </a:cubicBezTo>
                <a:cubicBezTo>
                  <a:pt x="119" y="60"/>
                  <a:pt x="119" y="60"/>
                  <a:pt x="119" y="60"/>
                </a:cubicBezTo>
                <a:cubicBezTo>
                  <a:pt x="121" y="61"/>
                  <a:pt x="122" y="62"/>
                  <a:pt x="123" y="63"/>
                </a:cubicBezTo>
                <a:cubicBezTo>
                  <a:pt x="123" y="38"/>
                  <a:pt x="123" y="38"/>
                  <a:pt x="123" y="38"/>
                </a:cubicBezTo>
                <a:cubicBezTo>
                  <a:pt x="122" y="38"/>
                  <a:pt x="122" y="38"/>
                  <a:pt x="122" y="38"/>
                </a:cubicBezTo>
                <a:cubicBezTo>
                  <a:pt x="122" y="36"/>
                  <a:pt x="122" y="36"/>
                  <a:pt x="122" y="36"/>
                </a:cubicBezTo>
                <a:cubicBezTo>
                  <a:pt x="123" y="37"/>
                  <a:pt x="123" y="37"/>
                  <a:pt x="123" y="37"/>
                </a:cubicBezTo>
                <a:lnTo>
                  <a:pt x="123" y="36"/>
                </a:lnTo>
                <a:close/>
                <a:moveTo>
                  <a:pt x="123" y="65"/>
                </a:moveTo>
                <a:cubicBezTo>
                  <a:pt x="123" y="156"/>
                  <a:pt x="123" y="156"/>
                  <a:pt x="123" y="156"/>
                </a:cubicBezTo>
                <a:cubicBezTo>
                  <a:pt x="123" y="157"/>
                  <a:pt x="123" y="157"/>
                  <a:pt x="123" y="157"/>
                </a:cubicBezTo>
                <a:cubicBezTo>
                  <a:pt x="122" y="156"/>
                  <a:pt x="121" y="155"/>
                  <a:pt x="119" y="155"/>
                </a:cubicBezTo>
                <a:cubicBezTo>
                  <a:pt x="119" y="101"/>
                  <a:pt x="119" y="101"/>
                  <a:pt x="119" y="101"/>
                </a:cubicBezTo>
                <a:cubicBezTo>
                  <a:pt x="120" y="101"/>
                  <a:pt x="120" y="101"/>
                  <a:pt x="120" y="101"/>
                </a:cubicBezTo>
                <a:cubicBezTo>
                  <a:pt x="120" y="99"/>
                  <a:pt x="120" y="97"/>
                  <a:pt x="120" y="95"/>
                </a:cubicBezTo>
                <a:cubicBezTo>
                  <a:pt x="119" y="94"/>
                  <a:pt x="119" y="94"/>
                  <a:pt x="119" y="94"/>
                </a:cubicBezTo>
                <a:cubicBezTo>
                  <a:pt x="119" y="63"/>
                  <a:pt x="119" y="63"/>
                  <a:pt x="119" y="63"/>
                </a:cubicBezTo>
                <a:cubicBezTo>
                  <a:pt x="121" y="64"/>
                  <a:pt x="121" y="64"/>
                  <a:pt x="121" y="64"/>
                </a:cubicBezTo>
                <a:cubicBezTo>
                  <a:pt x="120" y="63"/>
                  <a:pt x="120" y="62"/>
                  <a:pt x="119" y="61"/>
                </a:cubicBezTo>
                <a:cubicBezTo>
                  <a:pt x="119" y="61"/>
                  <a:pt x="119" y="61"/>
                  <a:pt x="119" y="61"/>
                </a:cubicBezTo>
                <a:cubicBezTo>
                  <a:pt x="122" y="64"/>
                  <a:pt x="122" y="64"/>
                  <a:pt x="122" y="64"/>
                </a:cubicBezTo>
                <a:lnTo>
                  <a:pt x="123" y="65"/>
                </a:lnTo>
                <a:close/>
                <a:moveTo>
                  <a:pt x="118" y="167"/>
                </a:moveTo>
                <a:cubicBezTo>
                  <a:pt x="119" y="167"/>
                  <a:pt x="119" y="167"/>
                  <a:pt x="119" y="167"/>
                </a:cubicBezTo>
                <a:cubicBezTo>
                  <a:pt x="119" y="157"/>
                  <a:pt x="119" y="157"/>
                  <a:pt x="119" y="157"/>
                </a:cubicBezTo>
                <a:cubicBezTo>
                  <a:pt x="118" y="157"/>
                  <a:pt x="118" y="157"/>
                  <a:pt x="118" y="157"/>
                </a:cubicBezTo>
                <a:lnTo>
                  <a:pt x="118" y="167"/>
                </a:lnTo>
                <a:close/>
                <a:moveTo>
                  <a:pt x="119" y="36"/>
                </a:moveTo>
                <a:cubicBezTo>
                  <a:pt x="118" y="36"/>
                  <a:pt x="118" y="36"/>
                  <a:pt x="118" y="36"/>
                </a:cubicBezTo>
                <a:cubicBezTo>
                  <a:pt x="118" y="60"/>
                  <a:pt x="118" y="60"/>
                  <a:pt x="118" y="60"/>
                </a:cubicBezTo>
                <a:cubicBezTo>
                  <a:pt x="119" y="60"/>
                  <a:pt x="119" y="60"/>
                  <a:pt x="119" y="60"/>
                </a:cubicBezTo>
                <a:lnTo>
                  <a:pt x="119" y="36"/>
                </a:lnTo>
                <a:close/>
                <a:moveTo>
                  <a:pt x="119" y="61"/>
                </a:moveTo>
                <a:cubicBezTo>
                  <a:pt x="119" y="61"/>
                  <a:pt x="119" y="61"/>
                  <a:pt x="119" y="61"/>
                </a:cubicBezTo>
                <a:cubicBezTo>
                  <a:pt x="119" y="61"/>
                  <a:pt x="119" y="60"/>
                  <a:pt x="118" y="60"/>
                </a:cubicBezTo>
                <a:cubicBezTo>
                  <a:pt x="118" y="60"/>
                  <a:pt x="118" y="60"/>
                  <a:pt x="118" y="60"/>
                </a:cubicBezTo>
                <a:lnTo>
                  <a:pt x="119" y="61"/>
                </a:lnTo>
                <a:close/>
                <a:moveTo>
                  <a:pt x="119" y="63"/>
                </a:moveTo>
                <a:cubicBezTo>
                  <a:pt x="119" y="63"/>
                  <a:pt x="119" y="63"/>
                  <a:pt x="119" y="63"/>
                </a:cubicBezTo>
                <a:cubicBezTo>
                  <a:pt x="118" y="61"/>
                  <a:pt x="118" y="61"/>
                  <a:pt x="118" y="61"/>
                </a:cubicBezTo>
                <a:cubicBezTo>
                  <a:pt x="118" y="62"/>
                  <a:pt x="118" y="62"/>
                  <a:pt x="118" y="62"/>
                </a:cubicBezTo>
                <a:cubicBezTo>
                  <a:pt x="119" y="63"/>
                  <a:pt x="119" y="63"/>
                  <a:pt x="119" y="63"/>
                </a:cubicBezTo>
                <a:cubicBezTo>
                  <a:pt x="118" y="63"/>
                  <a:pt x="118" y="63"/>
                  <a:pt x="118" y="63"/>
                </a:cubicBezTo>
                <a:cubicBezTo>
                  <a:pt x="118" y="93"/>
                  <a:pt x="118" y="93"/>
                  <a:pt x="118" y="93"/>
                </a:cubicBezTo>
                <a:cubicBezTo>
                  <a:pt x="119" y="94"/>
                  <a:pt x="119" y="94"/>
                  <a:pt x="119" y="94"/>
                </a:cubicBezTo>
                <a:lnTo>
                  <a:pt x="119" y="63"/>
                </a:lnTo>
                <a:close/>
                <a:moveTo>
                  <a:pt x="119" y="101"/>
                </a:moveTo>
                <a:cubicBezTo>
                  <a:pt x="119" y="155"/>
                  <a:pt x="119" y="155"/>
                  <a:pt x="119" y="155"/>
                </a:cubicBezTo>
                <a:cubicBezTo>
                  <a:pt x="118" y="154"/>
                  <a:pt x="118" y="154"/>
                  <a:pt x="118" y="154"/>
                </a:cubicBezTo>
                <a:cubicBezTo>
                  <a:pt x="118" y="101"/>
                  <a:pt x="118" y="101"/>
                  <a:pt x="118" y="101"/>
                </a:cubicBezTo>
                <a:lnTo>
                  <a:pt x="119" y="101"/>
                </a:lnTo>
                <a:close/>
                <a:moveTo>
                  <a:pt x="118" y="168"/>
                </a:moveTo>
                <a:cubicBezTo>
                  <a:pt x="118" y="167"/>
                  <a:pt x="118" y="167"/>
                  <a:pt x="118" y="167"/>
                </a:cubicBezTo>
                <a:cubicBezTo>
                  <a:pt x="118" y="157"/>
                  <a:pt x="118" y="157"/>
                  <a:pt x="118" y="157"/>
                </a:cubicBezTo>
                <a:cubicBezTo>
                  <a:pt x="118" y="157"/>
                  <a:pt x="118" y="157"/>
                  <a:pt x="118" y="157"/>
                </a:cubicBezTo>
                <a:lnTo>
                  <a:pt x="118" y="168"/>
                </a:lnTo>
                <a:close/>
                <a:moveTo>
                  <a:pt x="118" y="36"/>
                </a:moveTo>
                <a:cubicBezTo>
                  <a:pt x="118" y="36"/>
                  <a:pt x="118" y="36"/>
                  <a:pt x="118" y="36"/>
                </a:cubicBezTo>
                <a:cubicBezTo>
                  <a:pt x="118" y="59"/>
                  <a:pt x="118" y="59"/>
                  <a:pt x="118" y="59"/>
                </a:cubicBezTo>
                <a:cubicBezTo>
                  <a:pt x="118" y="59"/>
                  <a:pt x="118" y="59"/>
                  <a:pt x="118" y="59"/>
                </a:cubicBezTo>
                <a:cubicBezTo>
                  <a:pt x="118" y="60"/>
                  <a:pt x="118" y="61"/>
                  <a:pt x="118" y="62"/>
                </a:cubicBezTo>
                <a:cubicBezTo>
                  <a:pt x="118" y="61"/>
                  <a:pt x="118" y="61"/>
                  <a:pt x="118" y="61"/>
                </a:cubicBezTo>
                <a:cubicBezTo>
                  <a:pt x="118" y="59"/>
                  <a:pt x="118" y="59"/>
                  <a:pt x="118" y="59"/>
                </a:cubicBezTo>
                <a:cubicBezTo>
                  <a:pt x="118" y="59"/>
                  <a:pt x="118" y="59"/>
                  <a:pt x="118" y="59"/>
                </a:cubicBezTo>
                <a:cubicBezTo>
                  <a:pt x="118" y="60"/>
                  <a:pt x="118" y="60"/>
                  <a:pt x="118" y="60"/>
                </a:cubicBezTo>
                <a:cubicBezTo>
                  <a:pt x="118" y="60"/>
                  <a:pt x="118" y="60"/>
                  <a:pt x="118" y="60"/>
                </a:cubicBezTo>
                <a:cubicBezTo>
                  <a:pt x="118" y="59"/>
                  <a:pt x="118" y="59"/>
                  <a:pt x="118" y="59"/>
                </a:cubicBezTo>
                <a:cubicBezTo>
                  <a:pt x="118" y="60"/>
                  <a:pt x="118" y="60"/>
                  <a:pt x="118" y="60"/>
                </a:cubicBezTo>
                <a:lnTo>
                  <a:pt x="118" y="36"/>
                </a:lnTo>
                <a:close/>
                <a:moveTo>
                  <a:pt x="118" y="63"/>
                </a:moveTo>
                <a:cubicBezTo>
                  <a:pt x="118" y="93"/>
                  <a:pt x="118" y="93"/>
                  <a:pt x="118" y="93"/>
                </a:cubicBezTo>
                <a:cubicBezTo>
                  <a:pt x="118" y="93"/>
                  <a:pt x="118" y="93"/>
                  <a:pt x="118" y="93"/>
                </a:cubicBezTo>
                <a:cubicBezTo>
                  <a:pt x="118" y="62"/>
                  <a:pt x="118" y="62"/>
                  <a:pt x="118" y="62"/>
                </a:cubicBezTo>
                <a:lnTo>
                  <a:pt x="118" y="63"/>
                </a:lnTo>
                <a:close/>
                <a:moveTo>
                  <a:pt x="118" y="101"/>
                </a:moveTo>
                <a:cubicBezTo>
                  <a:pt x="118" y="154"/>
                  <a:pt x="118" y="154"/>
                  <a:pt x="118" y="154"/>
                </a:cubicBezTo>
                <a:cubicBezTo>
                  <a:pt x="118" y="154"/>
                  <a:pt x="118" y="154"/>
                  <a:pt x="118" y="154"/>
                </a:cubicBezTo>
                <a:cubicBezTo>
                  <a:pt x="118" y="101"/>
                  <a:pt x="118" y="101"/>
                  <a:pt x="118" y="101"/>
                </a:cubicBezTo>
                <a:close/>
                <a:moveTo>
                  <a:pt x="111" y="178"/>
                </a:moveTo>
                <a:cubicBezTo>
                  <a:pt x="112" y="177"/>
                  <a:pt x="112" y="177"/>
                  <a:pt x="113" y="176"/>
                </a:cubicBezTo>
                <a:cubicBezTo>
                  <a:pt x="115" y="175"/>
                  <a:pt x="115" y="170"/>
                  <a:pt x="118" y="168"/>
                </a:cubicBezTo>
                <a:cubicBezTo>
                  <a:pt x="118" y="157"/>
                  <a:pt x="118" y="157"/>
                  <a:pt x="118" y="157"/>
                </a:cubicBezTo>
                <a:cubicBezTo>
                  <a:pt x="115" y="156"/>
                  <a:pt x="113" y="156"/>
                  <a:pt x="111" y="155"/>
                </a:cubicBezTo>
                <a:lnTo>
                  <a:pt x="111" y="178"/>
                </a:lnTo>
                <a:close/>
                <a:moveTo>
                  <a:pt x="118" y="36"/>
                </a:moveTo>
                <a:cubicBezTo>
                  <a:pt x="111" y="32"/>
                  <a:pt x="111" y="32"/>
                  <a:pt x="111" y="32"/>
                </a:cubicBezTo>
                <a:cubicBezTo>
                  <a:pt x="111" y="33"/>
                  <a:pt x="111" y="33"/>
                  <a:pt x="111" y="33"/>
                </a:cubicBezTo>
                <a:cubicBezTo>
                  <a:pt x="111" y="33"/>
                  <a:pt x="111" y="33"/>
                  <a:pt x="111" y="33"/>
                </a:cubicBezTo>
                <a:cubicBezTo>
                  <a:pt x="113" y="35"/>
                  <a:pt x="113" y="35"/>
                  <a:pt x="113" y="35"/>
                </a:cubicBezTo>
                <a:cubicBezTo>
                  <a:pt x="113" y="35"/>
                  <a:pt x="113" y="35"/>
                  <a:pt x="113" y="35"/>
                </a:cubicBezTo>
                <a:cubicBezTo>
                  <a:pt x="113" y="38"/>
                  <a:pt x="112" y="42"/>
                  <a:pt x="111" y="44"/>
                </a:cubicBezTo>
                <a:cubicBezTo>
                  <a:pt x="111" y="56"/>
                  <a:pt x="111" y="56"/>
                  <a:pt x="111" y="56"/>
                </a:cubicBezTo>
                <a:cubicBezTo>
                  <a:pt x="113" y="57"/>
                  <a:pt x="114" y="57"/>
                  <a:pt x="116" y="58"/>
                </a:cubicBezTo>
                <a:cubicBezTo>
                  <a:pt x="116" y="59"/>
                  <a:pt x="116" y="60"/>
                  <a:pt x="115" y="61"/>
                </a:cubicBezTo>
                <a:cubicBezTo>
                  <a:pt x="111" y="59"/>
                  <a:pt x="111" y="59"/>
                  <a:pt x="111" y="59"/>
                </a:cubicBezTo>
                <a:cubicBezTo>
                  <a:pt x="111" y="90"/>
                  <a:pt x="111" y="90"/>
                  <a:pt x="111" y="90"/>
                </a:cubicBezTo>
                <a:cubicBezTo>
                  <a:pt x="111" y="90"/>
                  <a:pt x="111" y="90"/>
                  <a:pt x="111" y="90"/>
                </a:cubicBezTo>
                <a:cubicBezTo>
                  <a:pt x="114" y="91"/>
                  <a:pt x="116" y="92"/>
                  <a:pt x="118" y="93"/>
                </a:cubicBezTo>
                <a:cubicBezTo>
                  <a:pt x="118" y="62"/>
                  <a:pt x="118" y="62"/>
                  <a:pt x="118" y="62"/>
                </a:cubicBezTo>
                <a:cubicBezTo>
                  <a:pt x="117" y="62"/>
                  <a:pt x="117" y="62"/>
                  <a:pt x="117" y="62"/>
                </a:cubicBezTo>
                <a:cubicBezTo>
                  <a:pt x="117" y="59"/>
                  <a:pt x="117" y="59"/>
                  <a:pt x="117" y="59"/>
                </a:cubicBezTo>
                <a:cubicBezTo>
                  <a:pt x="118" y="59"/>
                  <a:pt x="118" y="59"/>
                  <a:pt x="118" y="59"/>
                </a:cubicBezTo>
                <a:lnTo>
                  <a:pt x="118" y="36"/>
                </a:lnTo>
                <a:close/>
                <a:moveTo>
                  <a:pt x="118" y="101"/>
                </a:moveTo>
                <a:cubicBezTo>
                  <a:pt x="118" y="154"/>
                  <a:pt x="118" y="154"/>
                  <a:pt x="118" y="154"/>
                </a:cubicBezTo>
                <a:cubicBezTo>
                  <a:pt x="117" y="153"/>
                  <a:pt x="115" y="152"/>
                  <a:pt x="114" y="152"/>
                </a:cubicBezTo>
                <a:cubicBezTo>
                  <a:pt x="113" y="153"/>
                  <a:pt x="111" y="154"/>
                  <a:pt x="111" y="154"/>
                </a:cubicBezTo>
                <a:cubicBezTo>
                  <a:pt x="111" y="152"/>
                  <a:pt x="111" y="152"/>
                  <a:pt x="111" y="152"/>
                </a:cubicBezTo>
                <a:cubicBezTo>
                  <a:pt x="111" y="150"/>
                  <a:pt x="111" y="150"/>
                  <a:pt x="111" y="150"/>
                </a:cubicBezTo>
                <a:cubicBezTo>
                  <a:pt x="111" y="150"/>
                  <a:pt x="111" y="150"/>
                  <a:pt x="111" y="150"/>
                </a:cubicBezTo>
                <a:cubicBezTo>
                  <a:pt x="111" y="98"/>
                  <a:pt x="111" y="98"/>
                  <a:pt x="111" y="98"/>
                </a:cubicBezTo>
                <a:lnTo>
                  <a:pt x="118" y="101"/>
                </a:lnTo>
                <a:close/>
                <a:moveTo>
                  <a:pt x="109" y="178"/>
                </a:moveTo>
                <a:cubicBezTo>
                  <a:pt x="110" y="178"/>
                  <a:pt x="110" y="178"/>
                  <a:pt x="111" y="178"/>
                </a:cubicBezTo>
                <a:cubicBezTo>
                  <a:pt x="111" y="155"/>
                  <a:pt x="111" y="155"/>
                  <a:pt x="111" y="155"/>
                </a:cubicBezTo>
                <a:cubicBezTo>
                  <a:pt x="110" y="155"/>
                  <a:pt x="110" y="155"/>
                  <a:pt x="110" y="155"/>
                </a:cubicBezTo>
                <a:cubicBezTo>
                  <a:pt x="110" y="155"/>
                  <a:pt x="110" y="155"/>
                  <a:pt x="110" y="155"/>
                </a:cubicBezTo>
                <a:cubicBezTo>
                  <a:pt x="111" y="154"/>
                  <a:pt x="111" y="154"/>
                  <a:pt x="111" y="154"/>
                </a:cubicBezTo>
                <a:cubicBezTo>
                  <a:pt x="111" y="152"/>
                  <a:pt x="111" y="152"/>
                  <a:pt x="111" y="152"/>
                </a:cubicBezTo>
                <a:cubicBezTo>
                  <a:pt x="110" y="155"/>
                  <a:pt x="110" y="155"/>
                  <a:pt x="110" y="155"/>
                </a:cubicBezTo>
                <a:cubicBezTo>
                  <a:pt x="110" y="149"/>
                  <a:pt x="110" y="149"/>
                  <a:pt x="110" y="149"/>
                </a:cubicBezTo>
                <a:cubicBezTo>
                  <a:pt x="111" y="150"/>
                  <a:pt x="111" y="150"/>
                  <a:pt x="111" y="150"/>
                </a:cubicBezTo>
                <a:cubicBezTo>
                  <a:pt x="111" y="98"/>
                  <a:pt x="111" y="98"/>
                  <a:pt x="111" y="98"/>
                </a:cubicBezTo>
                <a:cubicBezTo>
                  <a:pt x="110" y="98"/>
                  <a:pt x="110" y="98"/>
                  <a:pt x="110" y="98"/>
                </a:cubicBezTo>
                <a:cubicBezTo>
                  <a:pt x="110" y="94"/>
                  <a:pt x="110" y="94"/>
                  <a:pt x="110" y="94"/>
                </a:cubicBezTo>
                <a:cubicBezTo>
                  <a:pt x="111" y="90"/>
                  <a:pt x="111" y="90"/>
                  <a:pt x="111" y="90"/>
                </a:cubicBezTo>
                <a:cubicBezTo>
                  <a:pt x="111" y="59"/>
                  <a:pt x="111" y="59"/>
                  <a:pt x="111" y="59"/>
                </a:cubicBezTo>
                <a:cubicBezTo>
                  <a:pt x="109" y="58"/>
                  <a:pt x="109" y="58"/>
                  <a:pt x="109" y="58"/>
                </a:cubicBezTo>
                <a:cubicBezTo>
                  <a:pt x="109" y="97"/>
                  <a:pt x="109" y="97"/>
                  <a:pt x="109" y="97"/>
                </a:cubicBezTo>
                <a:cubicBezTo>
                  <a:pt x="109" y="96"/>
                  <a:pt x="109" y="96"/>
                  <a:pt x="109" y="96"/>
                </a:cubicBezTo>
                <a:cubicBezTo>
                  <a:pt x="109" y="97"/>
                  <a:pt x="109" y="97"/>
                  <a:pt x="109" y="97"/>
                </a:cubicBezTo>
                <a:cubicBezTo>
                  <a:pt x="109" y="149"/>
                  <a:pt x="109" y="149"/>
                  <a:pt x="109" y="149"/>
                </a:cubicBezTo>
                <a:cubicBezTo>
                  <a:pt x="110" y="149"/>
                  <a:pt x="110" y="149"/>
                  <a:pt x="110" y="149"/>
                </a:cubicBezTo>
                <a:cubicBezTo>
                  <a:pt x="110" y="155"/>
                  <a:pt x="110" y="155"/>
                  <a:pt x="110" y="155"/>
                </a:cubicBezTo>
                <a:cubicBezTo>
                  <a:pt x="109" y="155"/>
                  <a:pt x="109" y="155"/>
                  <a:pt x="109" y="155"/>
                </a:cubicBezTo>
                <a:lnTo>
                  <a:pt x="109" y="178"/>
                </a:lnTo>
                <a:close/>
                <a:moveTo>
                  <a:pt x="111" y="33"/>
                </a:moveTo>
                <a:cubicBezTo>
                  <a:pt x="111" y="33"/>
                  <a:pt x="111" y="33"/>
                  <a:pt x="111" y="33"/>
                </a:cubicBezTo>
                <a:cubicBezTo>
                  <a:pt x="111" y="33"/>
                  <a:pt x="111" y="33"/>
                  <a:pt x="111" y="33"/>
                </a:cubicBezTo>
                <a:close/>
                <a:moveTo>
                  <a:pt x="111" y="44"/>
                </a:moveTo>
                <a:cubicBezTo>
                  <a:pt x="110" y="45"/>
                  <a:pt x="110" y="46"/>
                  <a:pt x="109" y="47"/>
                </a:cubicBezTo>
                <a:cubicBezTo>
                  <a:pt x="109" y="56"/>
                  <a:pt x="109" y="56"/>
                  <a:pt x="109" y="56"/>
                </a:cubicBezTo>
                <a:cubicBezTo>
                  <a:pt x="110" y="56"/>
                  <a:pt x="110" y="56"/>
                  <a:pt x="111" y="56"/>
                </a:cubicBezTo>
                <a:lnTo>
                  <a:pt x="111" y="44"/>
                </a:lnTo>
                <a:close/>
                <a:moveTo>
                  <a:pt x="109" y="178"/>
                </a:moveTo>
                <a:cubicBezTo>
                  <a:pt x="109" y="178"/>
                  <a:pt x="109" y="178"/>
                  <a:pt x="109" y="178"/>
                </a:cubicBezTo>
                <a:cubicBezTo>
                  <a:pt x="109" y="155"/>
                  <a:pt x="109" y="155"/>
                  <a:pt x="109" y="155"/>
                </a:cubicBezTo>
                <a:cubicBezTo>
                  <a:pt x="109" y="155"/>
                  <a:pt x="109" y="155"/>
                  <a:pt x="109" y="155"/>
                </a:cubicBezTo>
                <a:lnTo>
                  <a:pt x="109" y="178"/>
                </a:lnTo>
                <a:close/>
                <a:moveTo>
                  <a:pt x="109" y="47"/>
                </a:moveTo>
                <a:cubicBezTo>
                  <a:pt x="109" y="48"/>
                  <a:pt x="109" y="48"/>
                  <a:pt x="109" y="48"/>
                </a:cubicBezTo>
                <a:cubicBezTo>
                  <a:pt x="109" y="56"/>
                  <a:pt x="109" y="56"/>
                  <a:pt x="109" y="56"/>
                </a:cubicBezTo>
                <a:cubicBezTo>
                  <a:pt x="109" y="56"/>
                  <a:pt x="109" y="56"/>
                  <a:pt x="109" y="56"/>
                </a:cubicBezTo>
                <a:lnTo>
                  <a:pt x="109" y="47"/>
                </a:lnTo>
                <a:close/>
                <a:moveTo>
                  <a:pt x="109" y="58"/>
                </a:moveTo>
                <a:cubicBezTo>
                  <a:pt x="109" y="58"/>
                  <a:pt x="109" y="58"/>
                  <a:pt x="109" y="58"/>
                </a:cubicBezTo>
                <a:cubicBezTo>
                  <a:pt x="109" y="89"/>
                  <a:pt x="109" y="89"/>
                  <a:pt x="109" y="89"/>
                </a:cubicBezTo>
                <a:cubicBezTo>
                  <a:pt x="109" y="89"/>
                  <a:pt x="109" y="89"/>
                  <a:pt x="109" y="89"/>
                </a:cubicBezTo>
                <a:cubicBezTo>
                  <a:pt x="109" y="89"/>
                  <a:pt x="109" y="89"/>
                  <a:pt x="109" y="89"/>
                </a:cubicBezTo>
                <a:cubicBezTo>
                  <a:pt x="109" y="149"/>
                  <a:pt x="109" y="149"/>
                  <a:pt x="109" y="149"/>
                </a:cubicBezTo>
                <a:cubicBezTo>
                  <a:pt x="109" y="149"/>
                  <a:pt x="109" y="149"/>
                  <a:pt x="109" y="149"/>
                </a:cubicBezTo>
                <a:cubicBezTo>
                  <a:pt x="109" y="97"/>
                  <a:pt x="109" y="97"/>
                  <a:pt x="109" y="97"/>
                </a:cubicBezTo>
                <a:cubicBezTo>
                  <a:pt x="109" y="97"/>
                  <a:pt x="109" y="97"/>
                  <a:pt x="109" y="97"/>
                </a:cubicBezTo>
                <a:cubicBezTo>
                  <a:pt x="109" y="97"/>
                  <a:pt x="109" y="97"/>
                  <a:pt x="109" y="97"/>
                </a:cubicBezTo>
                <a:cubicBezTo>
                  <a:pt x="109" y="97"/>
                  <a:pt x="109" y="97"/>
                  <a:pt x="109" y="97"/>
                </a:cubicBezTo>
                <a:lnTo>
                  <a:pt x="109" y="58"/>
                </a:lnTo>
                <a:close/>
                <a:moveTo>
                  <a:pt x="108" y="178"/>
                </a:moveTo>
                <a:cubicBezTo>
                  <a:pt x="109" y="178"/>
                  <a:pt x="109" y="178"/>
                  <a:pt x="109" y="178"/>
                </a:cubicBezTo>
                <a:cubicBezTo>
                  <a:pt x="109" y="155"/>
                  <a:pt x="109" y="155"/>
                  <a:pt x="109" y="155"/>
                </a:cubicBezTo>
                <a:cubicBezTo>
                  <a:pt x="108" y="155"/>
                  <a:pt x="108" y="155"/>
                  <a:pt x="108" y="155"/>
                </a:cubicBezTo>
                <a:lnTo>
                  <a:pt x="108" y="178"/>
                </a:lnTo>
                <a:close/>
                <a:moveTo>
                  <a:pt x="109" y="48"/>
                </a:moveTo>
                <a:cubicBezTo>
                  <a:pt x="108" y="49"/>
                  <a:pt x="108" y="49"/>
                  <a:pt x="108" y="49"/>
                </a:cubicBezTo>
                <a:cubicBezTo>
                  <a:pt x="108" y="55"/>
                  <a:pt x="108" y="55"/>
                  <a:pt x="108" y="55"/>
                </a:cubicBezTo>
                <a:cubicBezTo>
                  <a:pt x="109" y="56"/>
                  <a:pt x="109" y="56"/>
                  <a:pt x="109" y="56"/>
                </a:cubicBezTo>
                <a:lnTo>
                  <a:pt x="109" y="48"/>
                </a:lnTo>
                <a:close/>
                <a:moveTo>
                  <a:pt x="109" y="58"/>
                </a:moveTo>
                <a:cubicBezTo>
                  <a:pt x="108" y="58"/>
                  <a:pt x="108" y="58"/>
                  <a:pt x="108" y="58"/>
                </a:cubicBezTo>
                <a:cubicBezTo>
                  <a:pt x="108" y="89"/>
                  <a:pt x="108" y="89"/>
                  <a:pt x="108" y="89"/>
                </a:cubicBezTo>
                <a:cubicBezTo>
                  <a:pt x="109" y="89"/>
                  <a:pt x="109" y="89"/>
                  <a:pt x="109" y="89"/>
                </a:cubicBezTo>
                <a:lnTo>
                  <a:pt x="109" y="58"/>
                </a:lnTo>
                <a:close/>
                <a:moveTo>
                  <a:pt x="109" y="89"/>
                </a:moveTo>
                <a:cubicBezTo>
                  <a:pt x="109" y="90"/>
                  <a:pt x="109" y="90"/>
                  <a:pt x="109" y="90"/>
                </a:cubicBezTo>
                <a:cubicBezTo>
                  <a:pt x="108" y="91"/>
                  <a:pt x="108" y="91"/>
                  <a:pt x="108" y="91"/>
                </a:cubicBezTo>
                <a:cubicBezTo>
                  <a:pt x="108" y="92"/>
                  <a:pt x="108" y="92"/>
                  <a:pt x="108" y="92"/>
                </a:cubicBezTo>
                <a:cubicBezTo>
                  <a:pt x="108" y="92"/>
                  <a:pt x="108" y="92"/>
                  <a:pt x="108" y="92"/>
                </a:cubicBezTo>
                <a:cubicBezTo>
                  <a:pt x="108" y="92"/>
                  <a:pt x="108" y="92"/>
                  <a:pt x="108" y="92"/>
                </a:cubicBezTo>
                <a:cubicBezTo>
                  <a:pt x="108" y="92"/>
                  <a:pt x="108" y="92"/>
                  <a:pt x="108" y="92"/>
                </a:cubicBezTo>
                <a:cubicBezTo>
                  <a:pt x="108" y="149"/>
                  <a:pt x="108" y="149"/>
                  <a:pt x="108" y="149"/>
                </a:cubicBezTo>
                <a:cubicBezTo>
                  <a:pt x="109" y="149"/>
                  <a:pt x="109" y="149"/>
                  <a:pt x="109" y="149"/>
                </a:cubicBezTo>
                <a:lnTo>
                  <a:pt x="109" y="89"/>
                </a:lnTo>
                <a:close/>
                <a:moveTo>
                  <a:pt x="106" y="179"/>
                </a:moveTo>
                <a:cubicBezTo>
                  <a:pt x="107" y="179"/>
                  <a:pt x="107" y="179"/>
                  <a:pt x="108" y="178"/>
                </a:cubicBezTo>
                <a:cubicBezTo>
                  <a:pt x="108" y="155"/>
                  <a:pt x="108" y="155"/>
                  <a:pt x="108" y="155"/>
                </a:cubicBezTo>
                <a:cubicBezTo>
                  <a:pt x="108" y="155"/>
                  <a:pt x="108" y="155"/>
                  <a:pt x="108" y="155"/>
                </a:cubicBezTo>
                <a:cubicBezTo>
                  <a:pt x="108" y="148"/>
                  <a:pt x="108" y="148"/>
                  <a:pt x="108" y="148"/>
                </a:cubicBezTo>
                <a:cubicBezTo>
                  <a:pt x="108" y="149"/>
                  <a:pt x="108" y="149"/>
                  <a:pt x="108" y="149"/>
                </a:cubicBezTo>
                <a:cubicBezTo>
                  <a:pt x="108" y="92"/>
                  <a:pt x="108" y="92"/>
                  <a:pt x="108" y="92"/>
                </a:cubicBezTo>
                <a:cubicBezTo>
                  <a:pt x="108" y="92"/>
                  <a:pt x="108" y="92"/>
                  <a:pt x="108" y="92"/>
                </a:cubicBezTo>
                <a:cubicBezTo>
                  <a:pt x="108" y="92"/>
                  <a:pt x="108" y="92"/>
                  <a:pt x="108" y="92"/>
                </a:cubicBezTo>
                <a:cubicBezTo>
                  <a:pt x="108" y="91"/>
                  <a:pt x="108" y="91"/>
                  <a:pt x="108" y="91"/>
                </a:cubicBezTo>
                <a:cubicBezTo>
                  <a:pt x="106" y="95"/>
                  <a:pt x="106" y="95"/>
                  <a:pt x="106" y="95"/>
                </a:cubicBezTo>
                <a:cubicBezTo>
                  <a:pt x="106" y="96"/>
                  <a:pt x="106" y="96"/>
                  <a:pt x="106" y="96"/>
                </a:cubicBezTo>
                <a:cubicBezTo>
                  <a:pt x="107" y="93"/>
                  <a:pt x="107" y="93"/>
                  <a:pt x="107" y="93"/>
                </a:cubicBezTo>
                <a:cubicBezTo>
                  <a:pt x="106" y="96"/>
                  <a:pt x="106" y="96"/>
                  <a:pt x="106" y="96"/>
                </a:cubicBezTo>
                <a:cubicBezTo>
                  <a:pt x="106" y="148"/>
                  <a:pt x="106" y="148"/>
                  <a:pt x="106" y="148"/>
                </a:cubicBezTo>
                <a:cubicBezTo>
                  <a:pt x="107" y="148"/>
                  <a:pt x="107" y="148"/>
                  <a:pt x="108" y="148"/>
                </a:cubicBezTo>
                <a:cubicBezTo>
                  <a:pt x="108" y="150"/>
                  <a:pt x="108" y="150"/>
                  <a:pt x="108" y="150"/>
                </a:cubicBezTo>
                <a:cubicBezTo>
                  <a:pt x="106" y="150"/>
                  <a:pt x="106" y="150"/>
                  <a:pt x="106" y="150"/>
                </a:cubicBezTo>
                <a:cubicBezTo>
                  <a:pt x="106" y="150"/>
                  <a:pt x="106" y="150"/>
                  <a:pt x="106" y="150"/>
                </a:cubicBezTo>
                <a:cubicBezTo>
                  <a:pt x="108" y="151"/>
                  <a:pt x="108" y="151"/>
                  <a:pt x="108" y="151"/>
                </a:cubicBezTo>
                <a:cubicBezTo>
                  <a:pt x="107" y="152"/>
                  <a:pt x="107" y="152"/>
                  <a:pt x="107" y="152"/>
                </a:cubicBezTo>
                <a:cubicBezTo>
                  <a:pt x="106" y="152"/>
                  <a:pt x="106" y="152"/>
                  <a:pt x="106" y="152"/>
                </a:cubicBezTo>
                <a:cubicBezTo>
                  <a:pt x="106" y="152"/>
                  <a:pt x="106" y="152"/>
                  <a:pt x="106" y="152"/>
                </a:cubicBezTo>
                <a:cubicBezTo>
                  <a:pt x="107" y="153"/>
                  <a:pt x="107" y="153"/>
                  <a:pt x="107" y="153"/>
                </a:cubicBezTo>
                <a:cubicBezTo>
                  <a:pt x="107" y="155"/>
                  <a:pt x="107" y="155"/>
                  <a:pt x="107" y="155"/>
                </a:cubicBezTo>
                <a:cubicBezTo>
                  <a:pt x="106" y="155"/>
                  <a:pt x="106" y="155"/>
                  <a:pt x="106" y="155"/>
                </a:cubicBezTo>
                <a:lnTo>
                  <a:pt x="106" y="179"/>
                </a:lnTo>
                <a:close/>
                <a:moveTo>
                  <a:pt x="108" y="49"/>
                </a:moveTo>
                <a:cubicBezTo>
                  <a:pt x="107" y="50"/>
                  <a:pt x="107" y="51"/>
                  <a:pt x="106" y="52"/>
                </a:cubicBezTo>
                <a:cubicBezTo>
                  <a:pt x="106" y="55"/>
                  <a:pt x="106" y="55"/>
                  <a:pt x="106" y="55"/>
                </a:cubicBezTo>
                <a:cubicBezTo>
                  <a:pt x="107" y="55"/>
                  <a:pt x="107" y="55"/>
                  <a:pt x="108" y="55"/>
                </a:cubicBezTo>
                <a:lnTo>
                  <a:pt x="108" y="49"/>
                </a:lnTo>
                <a:close/>
                <a:moveTo>
                  <a:pt x="108" y="58"/>
                </a:moveTo>
                <a:cubicBezTo>
                  <a:pt x="106" y="57"/>
                  <a:pt x="106" y="57"/>
                  <a:pt x="106" y="57"/>
                </a:cubicBezTo>
                <a:cubicBezTo>
                  <a:pt x="106" y="89"/>
                  <a:pt x="106" y="89"/>
                  <a:pt x="106" y="89"/>
                </a:cubicBezTo>
                <a:cubicBezTo>
                  <a:pt x="107" y="89"/>
                  <a:pt x="107" y="89"/>
                  <a:pt x="108" y="89"/>
                </a:cubicBezTo>
                <a:lnTo>
                  <a:pt x="108" y="58"/>
                </a:lnTo>
                <a:close/>
                <a:moveTo>
                  <a:pt x="103" y="7"/>
                </a:moveTo>
                <a:cubicBezTo>
                  <a:pt x="103" y="7"/>
                  <a:pt x="104" y="7"/>
                  <a:pt x="104" y="7"/>
                </a:cubicBezTo>
                <a:cubicBezTo>
                  <a:pt x="104" y="7"/>
                  <a:pt x="104" y="7"/>
                  <a:pt x="103" y="6"/>
                </a:cubicBezTo>
                <a:lnTo>
                  <a:pt x="103" y="7"/>
                </a:lnTo>
                <a:close/>
                <a:moveTo>
                  <a:pt x="103" y="179"/>
                </a:moveTo>
                <a:cubicBezTo>
                  <a:pt x="104" y="179"/>
                  <a:pt x="105" y="179"/>
                  <a:pt x="106" y="179"/>
                </a:cubicBezTo>
                <a:cubicBezTo>
                  <a:pt x="106" y="155"/>
                  <a:pt x="106" y="155"/>
                  <a:pt x="106" y="155"/>
                </a:cubicBezTo>
                <a:cubicBezTo>
                  <a:pt x="104" y="154"/>
                  <a:pt x="104" y="154"/>
                  <a:pt x="104" y="154"/>
                </a:cubicBezTo>
                <a:cubicBezTo>
                  <a:pt x="105" y="152"/>
                  <a:pt x="105" y="152"/>
                  <a:pt x="105" y="152"/>
                </a:cubicBezTo>
                <a:cubicBezTo>
                  <a:pt x="106" y="152"/>
                  <a:pt x="106" y="152"/>
                  <a:pt x="106" y="152"/>
                </a:cubicBezTo>
                <a:cubicBezTo>
                  <a:pt x="106" y="152"/>
                  <a:pt x="106" y="152"/>
                  <a:pt x="106" y="152"/>
                </a:cubicBezTo>
                <a:cubicBezTo>
                  <a:pt x="105" y="152"/>
                  <a:pt x="105" y="152"/>
                  <a:pt x="105" y="152"/>
                </a:cubicBezTo>
                <a:cubicBezTo>
                  <a:pt x="105" y="150"/>
                  <a:pt x="105" y="150"/>
                  <a:pt x="105" y="150"/>
                </a:cubicBezTo>
                <a:cubicBezTo>
                  <a:pt x="106" y="150"/>
                  <a:pt x="106" y="150"/>
                  <a:pt x="106" y="150"/>
                </a:cubicBezTo>
                <a:cubicBezTo>
                  <a:pt x="106" y="150"/>
                  <a:pt x="106" y="150"/>
                  <a:pt x="106" y="150"/>
                </a:cubicBezTo>
                <a:cubicBezTo>
                  <a:pt x="105" y="149"/>
                  <a:pt x="105" y="149"/>
                  <a:pt x="105" y="149"/>
                </a:cubicBezTo>
                <a:cubicBezTo>
                  <a:pt x="105" y="147"/>
                  <a:pt x="105" y="147"/>
                  <a:pt x="105" y="147"/>
                </a:cubicBezTo>
                <a:cubicBezTo>
                  <a:pt x="106" y="148"/>
                  <a:pt x="106" y="148"/>
                  <a:pt x="106" y="148"/>
                </a:cubicBezTo>
                <a:cubicBezTo>
                  <a:pt x="106" y="96"/>
                  <a:pt x="106" y="96"/>
                  <a:pt x="106" y="96"/>
                </a:cubicBezTo>
                <a:cubicBezTo>
                  <a:pt x="106" y="96"/>
                  <a:pt x="106" y="96"/>
                  <a:pt x="106" y="96"/>
                </a:cubicBezTo>
                <a:cubicBezTo>
                  <a:pt x="106" y="96"/>
                  <a:pt x="106" y="96"/>
                  <a:pt x="106" y="96"/>
                </a:cubicBezTo>
                <a:cubicBezTo>
                  <a:pt x="106" y="96"/>
                  <a:pt x="106" y="96"/>
                  <a:pt x="106" y="96"/>
                </a:cubicBezTo>
                <a:cubicBezTo>
                  <a:pt x="106" y="95"/>
                  <a:pt x="106" y="95"/>
                  <a:pt x="106" y="95"/>
                </a:cubicBezTo>
                <a:cubicBezTo>
                  <a:pt x="105" y="96"/>
                  <a:pt x="105" y="96"/>
                  <a:pt x="105" y="96"/>
                </a:cubicBezTo>
                <a:cubicBezTo>
                  <a:pt x="103" y="95"/>
                  <a:pt x="103" y="95"/>
                  <a:pt x="103" y="95"/>
                </a:cubicBezTo>
                <a:cubicBezTo>
                  <a:pt x="103" y="146"/>
                  <a:pt x="103" y="146"/>
                  <a:pt x="103" y="146"/>
                </a:cubicBezTo>
                <a:cubicBezTo>
                  <a:pt x="103" y="146"/>
                  <a:pt x="104" y="147"/>
                  <a:pt x="105" y="147"/>
                </a:cubicBezTo>
                <a:cubicBezTo>
                  <a:pt x="104" y="149"/>
                  <a:pt x="104" y="149"/>
                  <a:pt x="104" y="149"/>
                </a:cubicBezTo>
                <a:cubicBezTo>
                  <a:pt x="103" y="149"/>
                  <a:pt x="103" y="149"/>
                  <a:pt x="103" y="149"/>
                </a:cubicBezTo>
                <a:cubicBezTo>
                  <a:pt x="103" y="150"/>
                  <a:pt x="103" y="150"/>
                  <a:pt x="103" y="150"/>
                </a:cubicBezTo>
                <a:cubicBezTo>
                  <a:pt x="104" y="150"/>
                  <a:pt x="104" y="150"/>
                  <a:pt x="104" y="150"/>
                </a:cubicBezTo>
                <a:cubicBezTo>
                  <a:pt x="104" y="151"/>
                  <a:pt x="104" y="151"/>
                  <a:pt x="104" y="151"/>
                </a:cubicBezTo>
                <a:cubicBezTo>
                  <a:pt x="103" y="151"/>
                  <a:pt x="103" y="151"/>
                  <a:pt x="103" y="151"/>
                </a:cubicBezTo>
                <a:cubicBezTo>
                  <a:pt x="103" y="152"/>
                  <a:pt x="103" y="152"/>
                  <a:pt x="103" y="152"/>
                </a:cubicBezTo>
                <a:cubicBezTo>
                  <a:pt x="104" y="152"/>
                  <a:pt x="104" y="152"/>
                  <a:pt x="104" y="152"/>
                </a:cubicBezTo>
                <a:cubicBezTo>
                  <a:pt x="104" y="154"/>
                  <a:pt x="104" y="154"/>
                  <a:pt x="104" y="154"/>
                </a:cubicBezTo>
                <a:cubicBezTo>
                  <a:pt x="103" y="154"/>
                  <a:pt x="103" y="154"/>
                  <a:pt x="103" y="154"/>
                </a:cubicBezTo>
                <a:lnTo>
                  <a:pt x="103" y="179"/>
                </a:lnTo>
                <a:close/>
                <a:moveTo>
                  <a:pt x="106" y="52"/>
                </a:moveTo>
                <a:cubicBezTo>
                  <a:pt x="104" y="54"/>
                  <a:pt x="103" y="55"/>
                  <a:pt x="103" y="55"/>
                </a:cubicBezTo>
                <a:cubicBezTo>
                  <a:pt x="104" y="55"/>
                  <a:pt x="105" y="55"/>
                  <a:pt x="106" y="55"/>
                </a:cubicBezTo>
                <a:lnTo>
                  <a:pt x="106" y="52"/>
                </a:lnTo>
                <a:close/>
                <a:moveTo>
                  <a:pt x="106" y="57"/>
                </a:moveTo>
                <a:cubicBezTo>
                  <a:pt x="106" y="89"/>
                  <a:pt x="106" y="89"/>
                  <a:pt x="106" y="89"/>
                </a:cubicBezTo>
                <a:cubicBezTo>
                  <a:pt x="105" y="88"/>
                  <a:pt x="104" y="88"/>
                  <a:pt x="103" y="88"/>
                </a:cubicBezTo>
                <a:cubicBezTo>
                  <a:pt x="103" y="55"/>
                  <a:pt x="103" y="55"/>
                  <a:pt x="103" y="55"/>
                </a:cubicBezTo>
                <a:lnTo>
                  <a:pt x="106" y="57"/>
                </a:lnTo>
                <a:close/>
                <a:moveTo>
                  <a:pt x="102" y="6"/>
                </a:moveTo>
                <a:cubicBezTo>
                  <a:pt x="103" y="7"/>
                  <a:pt x="103" y="7"/>
                  <a:pt x="103" y="7"/>
                </a:cubicBezTo>
                <a:cubicBezTo>
                  <a:pt x="103" y="6"/>
                  <a:pt x="103" y="6"/>
                  <a:pt x="103" y="6"/>
                </a:cubicBezTo>
                <a:cubicBezTo>
                  <a:pt x="102" y="5"/>
                  <a:pt x="102" y="5"/>
                  <a:pt x="102" y="5"/>
                </a:cubicBezTo>
                <a:lnTo>
                  <a:pt x="102" y="6"/>
                </a:lnTo>
                <a:close/>
                <a:moveTo>
                  <a:pt x="102" y="179"/>
                </a:moveTo>
                <a:cubicBezTo>
                  <a:pt x="103" y="179"/>
                  <a:pt x="103" y="179"/>
                  <a:pt x="103" y="179"/>
                </a:cubicBezTo>
                <a:cubicBezTo>
                  <a:pt x="103" y="154"/>
                  <a:pt x="103" y="154"/>
                  <a:pt x="103" y="154"/>
                </a:cubicBezTo>
                <a:cubicBezTo>
                  <a:pt x="102" y="154"/>
                  <a:pt x="102" y="154"/>
                  <a:pt x="102" y="154"/>
                </a:cubicBezTo>
                <a:lnTo>
                  <a:pt x="102" y="179"/>
                </a:lnTo>
                <a:close/>
                <a:moveTo>
                  <a:pt x="103" y="55"/>
                </a:moveTo>
                <a:cubicBezTo>
                  <a:pt x="102" y="55"/>
                  <a:pt x="102" y="55"/>
                  <a:pt x="102" y="55"/>
                </a:cubicBezTo>
                <a:cubicBezTo>
                  <a:pt x="102" y="56"/>
                  <a:pt x="102" y="56"/>
                  <a:pt x="102" y="56"/>
                </a:cubicBezTo>
                <a:cubicBezTo>
                  <a:pt x="102" y="56"/>
                  <a:pt x="102" y="56"/>
                  <a:pt x="102" y="56"/>
                </a:cubicBezTo>
                <a:cubicBezTo>
                  <a:pt x="102" y="57"/>
                  <a:pt x="102" y="57"/>
                  <a:pt x="102" y="58"/>
                </a:cubicBezTo>
                <a:cubicBezTo>
                  <a:pt x="102" y="88"/>
                  <a:pt x="102" y="88"/>
                  <a:pt x="102" y="88"/>
                </a:cubicBezTo>
                <a:cubicBezTo>
                  <a:pt x="103" y="88"/>
                  <a:pt x="103" y="88"/>
                  <a:pt x="103" y="88"/>
                </a:cubicBezTo>
                <a:lnTo>
                  <a:pt x="103" y="55"/>
                </a:lnTo>
                <a:close/>
                <a:moveTo>
                  <a:pt x="103" y="95"/>
                </a:moveTo>
                <a:cubicBezTo>
                  <a:pt x="102" y="95"/>
                  <a:pt x="102" y="95"/>
                  <a:pt x="102" y="95"/>
                </a:cubicBezTo>
                <a:cubicBezTo>
                  <a:pt x="102" y="146"/>
                  <a:pt x="102" y="146"/>
                  <a:pt x="102" y="146"/>
                </a:cubicBezTo>
                <a:cubicBezTo>
                  <a:pt x="102" y="146"/>
                  <a:pt x="102" y="146"/>
                  <a:pt x="102" y="146"/>
                </a:cubicBezTo>
                <a:cubicBezTo>
                  <a:pt x="102" y="147"/>
                  <a:pt x="102" y="147"/>
                  <a:pt x="102" y="147"/>
                </a:cubicBezTo>
                <a:cubicBezTo>
                  <a:pt x="102" y="150"/>
                  <a:pt x="102" y="150"/>
                  <a:pt x="102" y="150"/>
                </a:cubicBezTo>
                <a:cubicBezTo>
                  <a:pt x="102" y="149"/>
                  <a:pt x="102" y="149"/>
                  <a:pt x="102" y="149"/>
                </a:cubicBezTo>
                <a:cubicBezTo>
                  <a:pt x="103" y="150"/>
                  <a:pt x="103" y="150"/>
                  <a:pt x="103" y="150"/>
                </a:cubicBezTo>
                <a:cubicBezTo>
                  <a:pt x="103" y="149"/>
                  <a:pt x="103" y="149"/>
                  <a:pt x="103" y="149"/>
                </a:cubicBezTo>
                <a:cubicBezTo>
                  <a:pt x="102" y="149"/>
                  <a:pt x="102" y="149"/>
                  <a:pt x="102" y="149"/>
                </a:cubicBezTo>
                <a:cubicBezTo>
                  <a:pt x="103" y="146"/>
                  <a:pt x="103" y="146"/>
                  <a:pt x="103" y="146"/>
                </a:cubicBezTo>
                <a:cubicBezTo>
                  <a:pt x="103" y="146"/>
                  <a:pt x="103" y="146"/>
                  <a:pt x="103" y="146"/>
                </a:cubicBezTo>
                <a:lnTo>
                  <a:pt x="103" y="95"/>
                </a:lnTo>
                <a:close/>
                <a:moveTo>
                  <a:pt x="103" y="151"/>
                </a:moveTo>
                <a:cubicBezTo>
                  <a:pt x="103" y="152"/>
                  <a:pt x="103" y="152"/>
                  <a:pt x="103" y="152"/>
                </a:cubicBezTo>
                <a:cubicBezTo>
                  <a:pt x="102" y="151"/>
                  <a:pt x="102" y="151"/>
                  <a:pt x="102" y="151"/>
                </a:cubicBezTo>
                <a:cubicBezTo>
                  <a:pt x="102" y="151"/>
                  <a:pt x="102" y="151"/>
                  <a:pt x="102" y="151"/>
                </a:cubicBezTo>
                <a:lnTo>
                  <a:pt x="103" y="151"/>
                </a:lnTo>
                <a:close/>
                <a:moveTo>
                  <a:pt x="102" y="6"/>
                </a:moveTo>
                <a:cubicBezTo>
                  <a:pt x="102" y="6"/>
                  <a:pt x="102" y="6"/>
                  <a:pt x="102" y="6"/>
                </a:cubicBezTo>
                <a:cubicBezTo>
                  <a:pt x="102" y="5"/>
                  <a:pt x="102" y="5"/>
                  <a:pt x="102" y="5"/>
                </a:cubicBezTo>
                <a:cubicBezTo>
                  <a:pt x="102" y="5"/>
                  <a:pt x="102" y="5"/>
                  <a:pt x="102" y="5"/>
                </a:cubicBezTo>
                <a:lnTo>
                  <a:pt x="102" y="6"/>
                </a:lnTo>
                <a:close/>
                <a:moveTo>
                  <a:pt x="102" y="179"/>
                </a:moveTo>
                <a:cubicBezTo>
                  <a:pt x="102" y="179"/>
                  <a:pt x="102" y="179"/>
                  <a:pt x="102" y="179"/>
                </a:cubicBezTo>
                <a:cubicBezTo>
                  <a:pt x="102" y="154"/>
                  <a:pt x="102" y="154"/>
                  <a:pt x="102" y="154"/>
                </a:cubicBezTo>
                <a:cubicBezTo>
                  <a:pt x="102" y="154"/>
                  <a:pt x="102" y="154"/>
                  <a:pt x="102" y="154"/>
                </a:cubicBezTo>
                <a:lnTo>
                  <a:pt x="102" y="179"/>
                </a:lnTo>
                <a:close/>
                <a:moveTo>
                  <a:pt x="102" y="55"/>
                </a:moveTo>
                <a:cubicBezTo>
                  <a:pt x="102" y="55"/>
                  <a:pt x="102" y="55"/>
                  <a:pt x="102" y="55"/>
                </a:cubicBezTo>
                <a:cubicBezTo>
                  <a:pt x="102" y="56"/>
                  <a:pt x="102" y="56"/>
                  <a:pt x="102" y="56"/>
                </a:cubicBezTo>
                <a:cubicBezTo>
                  <a:pt x="102" y="56"/>
                  <a:pt x="102" y="56"/>
                  <a:pt x="102" y="56"/>
                </a:cubicBezTo>
                <a:lnTo>
                  <a:pt x="102" y="55"/>
                </a:lnTo>
                <a:close/>
                <a:moveTo>
                  <a:pt x="102" y="58"/>
                </a:moveTo>
                <a:cubicBezTo>
                  <a:pt x="102" y="58"/>
                  <a:pt x="102" y="58"/>
                  <a:pt x="102" y="59"/>
                </a:cubicBezTo>
                <a:cubicBezTo>
                  <a:pt x="102" y="88"/>
                  <a:pt x="102" y="88"/>
                  <a:pt x="102" y="88"/>
                </a:cubicBezTo>
                <a:cubicBezTo>
                  <a:pt x="102" y="88"/>
                  <a:pt x="102" y="88"/>
                  <a:pt x="102" y="88"/>
                </a:cubicBezTo>
                <a:lnTo>
                  <a:pt x="102" y="58"/>
                </a:lnTo>
                <a:close/>
                <a:moveTo>
                  <a:pt x="102" y="95"/>
                </a:moveTo>
                <a:cubicBezTo>
                  <a:pt x="102" y="95"/>
                  <a:pt x="102" y="95"/>
                  <a:pt x="102" y="95"/>
                </a:cubicBezTo>
                <a:cubicBezTo>
                  <a:pt x="102" y="146"/>
                  <a:pt x="102" y="146"/>
                  <a:pt x="102" y="146"/>
                </a:cubicBezTo>
                <a:cubicBezTo>
                  <a:pt x="102" y="146"/>
                  <a:pt x="102" y="146"/>
                  <a:pt x="102" y="146"/>
                </a:cubicBezTo>
                <a:lnTo>
                  <a:pt x="102" y="95"/>
                </a:lnTo>
                <a:close/>
                <a:moveTo>
                  <a:pt x="102" y="147"/>
                </a:moveTo>
                <a:cubicBezTo>
                  <a:pt x="102" y="150"/>
                  <a:pt x="102" y="150"/>
                  <a:pt x="102" y="150"/>
                </a:cubicBezTo>
                <a:cubicBezTo>
                  <a:pt x="102" y="151"/>
                  <a:pt x="102" y="151"/>
                  <a:pt x="102" y="151"/>
                </a:cubicBezTo>
                <a:cubicBezTo>
                  <a:pt x="102" y="151"/>
                  <a:pt x="102" y="151"/>
                  <a:pt x="102" y="151"/>
                </a:cubicBezTo>
                <a:cubicBezTo>
                  <a:pt x="102" y="151"/>
                  <a:pt x="102" y="151"/>
                  <a:pt x="102" y="151"/>
                </a:cubicBezTo>
                <a:cubicBezTo>
                  <a:pt x="102" y="151"/>
                  <a:pt x="102" y="151"/>
                  <a:pt x="102" y="151"/>
                </a:cubicBezTo>
                <a:cubicBezTo>
                  <a:pt x="102" y="152"/>
                  <a:pt x="102" y="152"/>
                  <a:pt x="102" y="152"/>
                </a:cubicBezTo>
                <a:cubicBezTo>
                  <a:pt x="102" y="148"/>
                  <a:pt x="102" y="148"/>
                  <a:pt x="102" y="148"/>
                </a:cubicBezTo>
                <a:lnTo>
                  <a:pt x="102" y="147"/>
                </a:lnTo>
                <a:close/>
                <a:moveTo>
                  <a:pt x="101" y="6"/>
                </a:moveTo>
                <a:cubicBezTo>
                  <a:pt x="102" y="6"/>
                  <a:pt x="102" y="6"/>
                  <a:pt x="102" y="6"/>
                </a:cubicBezTo>
                <a:cubicBezTo>
                  <a:pt x="102" y="5"/>
                  <a:pt x="102" y="5"/>
                  <a:pt x="102" y="5"/>
                </a:cubicBezTo>
                <a:cubicBezTo>
                  <a:pt x="101" y="5"/>
                  <a:pt x="101" y="5"/>
                  <a:pt x="101" y="5"/>
                </a:cubicBezTo>
                <a:lnTo>
                  <a:pt x="101" y="6"/>
                </a:lnTo>
                <a:close/>
                <a:moveTo>
                  <a:pt x="101" y="180"/>
                </a:moveTo>
                <a:cubicBezTo>
                  <a:pt x="102" y="179"/>
                  <a:pt x="102" y="179"/>
                  <a:pt x="102" y="179"/>
                </a:cubicBezTo>
                <a:cubicBezTo>
                  <a:pt x="102" y="154"/>
                  <a:pt x="102" y="154"/>
                  <a:pt x="102" y="154"/>
                </a:cubicBezTo>
                <a:cubicBezTo>
                  <a:pt x="101" y="154"/>
                  <a:pt x="101" y="154"/>
                  <a:pt x="101" y="154"/>
                </a:cubicBezTo>
                <a:cubicBezTo>
                  <a:pt x="102" y="152"/>
                  <a:pt x="102" y="152"/>
                  <a:pt x="102" y="152"/>
                </a:cubicBezTo>
                <a:cubicBezTo>
                  <a:pt x="102" y="148"/>
                  <a:pt x="102" y="148"/>
                  <a:pt x="102" y="148"/>
                </a:cubicBezTo>
                <a:cubicBezTo>
                  <a:pt x="101" y="154"/>
                  <a:pt x="101" y="154"/>
                  <a:pt x="101" y="154"/>
                </a:cubicBezTo>
                <a:cubicBezTo>
                  <a:pt x="101" y="154"/>
                  <a:pt x="101" y="154"/>
                  <a:pt x="101" y="154"/>
                </a:cubicBezTo>
                <a:lnTo>
                  <a:pt x="101" y="180"/>
                </a:lnTo>
                <a:close/>
                <a:moveTo>
                  <a:pt x="102" y="55"/>
                </a:moveTo>
                <a:cubicBezTo>
                  <a:pt x="101" y="54"/>
                  <a:pt x="101" y="54"/>
                  <a:pt x="101" y="54"/>
                </a:cubicBezTo>
                <a:cubicBezTo>
                  <a:pt x="101" y="54"/>
                  <a:pt x="101" y="54"/>
                  <a:pt x="101" y="54"/>
                </a:cubicBezTo>
                <a:cubicBezTo>
                  <a:pt x="101" y="55"/>
                  <a:pt x="101" y="55"/>
                  <a:pt x="101" y="55"/>
                </a:cubicBezTo>
                <a:cubicBezTo>
                  <a:pt x="102" y="56"/>
                  <a:pt x="102" y="56"/>
                  <a:pt x="102" y="56"/>
                </a:cubicBezTo>
                <a:lnTo>
                  <a:pt x="102" y="55"/>
                </a:lnTo>
                <a:close/>
                <a:moveTo>
                  <a:pt x="102" y="59"/>
                </a:moveTo>
                <a:cubicBezTo>
                  <a:pt x="101" y="60"/>
                  <a:pt x="101" y="62"/>
                  <a:pt x="101" y="63"/>
                </a:cubicBezTo>
                <a:cubicBezTo>
                  <a:pt x="101" y="88"/>
                  <a:pt x="101" y="88"/>
                  <a:pt x="101" y="88"/>
                </a:cubicBezTo>
                <a:cubicBezTo>
                  <a:pt x="102" y="88"/>
                  <a:pt x="102" y="88"/>
                  <a:pt x="102" y="88"/>
                </a:cubicBezTo>
                <a:lnTo>
                  <a:pt x="102" y="59"/>
                </a:lnTo>
                <a:close/>
                <a:moveTo>
                  <a:pt x="102" y="95"/>
                </a:moveTo>
                <a:cubicBezTo>
                  <a:pt x="101" y="94"/>
                  <a:pt x="101" y="94"/>
                  <a:pt x="101" y="94"/>
                </a:cubicBezTo>
                <a:cubicBezTo>
                  <a:pt x="101" y="146"/>
                  <a:pt x="101" y="146"/>
                  <a:pt x="101" y="146"/>
                </a:cubicBezTo>
                <a:cubicBezTo>
                  <a:pt x="101" y="145"/>
                  <a:pt x="101" y="145"/>
                  <a:pt x="101" y="145"/>
                </a:cubicBezTo>
                <a:cubicBezTo>
                  <a:pt x="102" y="146"/>
                  <a:pt x="102" y="146"/>
                  <a:pt x="102" y="146"/>
                </a:cubicBezTo>
                <a:lnTo>
                  <a:pt x="102" y="95"/>
                </a:lnTo>
                <a:close/>
                <a:moveTo>
                  <a:pt x="100" y="6"/>
                </a:moveTo>
                <a:cubicBezTo>
                  <a:pt x="101" y="6"/>
                  <a:pt x="101" y="6"/>
                  <a:pt x="101" y="6"/>
                </a:cubicBezTo>
                <a:cubicBezTo>
                  <a:pt x="101" y="5"/>
                  <a:pt x="101" y="5"/>
                  <a:pt x="101" y="5"/>
                </a:cubicBezTo>
                <a:cubicBezTo>
                  <a:pt x="100" y="5"/>
                  <a:pt x="100" y="5"/>
                  <a:pt x="100" y="5"/>
                </a:cubicBezTo>
                <a:cubicBezTo>
                  <a:pt x="100" y="5"/>
                  <a:pt x="100" y="5"/>
                  <a:pt x="100" y="5"/>
                </a:cubicBezTo>
                <a:lnTo>
                  <a:pt x="100" y="6"/>
                </a:lnTo>
                <a:close/>
                <a:moveTo>
                  <a:pt x="100" y="180"/>
                </a:moveTo>
                <a:cubicBezTo>
                  <a:pt x="101" y="180"/>
                  <a:pt x="101" y="180"/>
                  <a:pt x="101" y="180"/>
                </a:cubicBezTo>
                <a:cubicBezTo>
                  <a:pt x="101" y="154"/>
                  <a:pt x="101" y="154"/>
                  <a:pt x="101" y="154"/>
                </a:cubicBezTo>
                <a:cubicBezTo>
                  <a:pt x="100" y="153"/>
                  <a:pt x="100" y="153"/>
                  <a:pt x="100" y="153"/>
                </a:cubicBezTo>
                <a:lnTo>
                  <a:pt x="100" y="180"/>
                </a:lnTo>
                <a:close/>
                <a:moveTo>
                  <a:pt x="101" y="54"/>
                </a:moveTo>
                <a:cubicBezTo>
                  <a:pt x="100" y="55"/>
                  <a:pt x="100" y="55"/>
                  <a:pt x="100" y="55"/>
                </a:cubicBezTo>
                <a:cubicBezTo>
                  <a:pt x="101" y="55"/>
                  <a:pt x="101" y="55"/>
                  <a:pt x="101" y="55"/>
                </a:cubicBezTo>
                <a:lnTo>
                  <a:pt x="101" y="54"/>
                </a:lnTo>
                <a:close/>
                <a:moveTo>
                  <a:pt x="101" y="63"/>
                </a:moveTo>
                <a:cubicBezTo>
                  <a:pt x="101" y="64"/>
                  <a:pt x="100" y="65"/>
                  <a:pt x="100" y="66"/>
                </a:cubicBezTo>
                <a:cubicBezTo>
                  <a:pt x="100" y="88"/>
                  <a:pt x="100" y="88"/>
                  <a:pt x="100" y="88"/>
                </a:cubicBezTo>
                <a:cubicBezTo>
                  <a:pt x="101" y="88"/>
                  <a:pt x="101" y="88"/>
                  <a:pt x="101" y="88"/>
                </a:cubicBezTo>
                <a:lnTo>
                  <a:pt x="101" y="63"/>
                </a:lnTo>
                <a:close/>
                <a:moveTo>
                  <a:pt x="101" y="94"/>
                </a:moveTo>
                <a:cubicBezTo>
                  <a:pt x="100" y="94"/>
                  <a:pt x="100" y="94"/>
                  <a:pt x="100" y="94"/>
                </a:cubicBezTo>
                <a:cubicBezTo>
                  <a:pt x="100" y="145"/>
                  <a:pt x="100" y="145"/>
                  <a:pt x="100" y="145"/>
                </a:cubicBezTo>
                <a:cubicBezTo>
                  <a:pt x="100" y="145"/>
                  <a:pt x="100" y="145"/>
                  <a:pt x="100" y="145"/>
                </a:cubicBezTo>
                <a:cubicBezTo>
                  <a:pt x="100" y="148"/>
                  <a:pt x="100" y="148"/>
                  <a:pt x="100" y="148"/>
                </a:cubicBezTo>
                <a:cubicBezTo>
                  <a:pt x="100" y="151"/>
                  <a:pt x="100" y="151"/>
                  <a:pt x="100" y="151"/>
                </a:cubicBezTo>
                <a:cubicBezTo>
                  <a:pt x="101" y="146"/>
                  <a:pt x="101" y="146"/>
                  <a:pt x="101" y="146"/>
                </a:cubicBezTo>
                <a:lnTo>
                  <a:pt x="101" y="94"/>
                </a:lnTo>
                <a:close/>
                <a:moveTo>
                  <a:pt x="99" y="6"/>
                </a:moveTo>
                <a:cubicBezTo>
                  <a:pt x="99" y="6"/>
                  <a:pt x="99" y="6"/>
                  <a:pt x="100" y="6"/>
                </a:cubicBezTo>
                <a:cubicBezTo>
                  <a:pt x="100" y="5"/>
                  <a:pt x="100" y="5"/>
                  <a:pt x="100" y="5"/>
                </a:cubicBezTo>
                <a:cubicBezTo>
                  <a:pt x="99" y="5"/>
                  <a:pt x="99" y="5"/>
                  <a:pt x="99" y="5"/>
                </a:cubicBezTo>
                <a:lnTo>
                  <a:pt x="99" y="6"/>
                </a:lnTo>
                <a:close/>
                <a:moveTo>
                  <a:pt x="99" y="180"/>
                </a:moveTo>
                <a:cubicBezTo>
                  <a:pt x="99" y="180"/>
                  <a:pt x="100" y="180"/>
                  <a:pt x="100" y="180"/>
                </a:cubicBezTo>
                <a:cubicBezTo>
                  <a:pt x="100" y="153"/>
                  <a:pt x="100" y="153"/>
                  <a:pt x="100" y="153"/>
                </a:cubicBezTo>
                <a:cubicBezTo>
                  <a:pt x="100" y="153"/>
                  <a:pt x="100" y="153"/>
                  <a:pt x="100" y="153"/>
                </a:cubicBezTo>
                <a:cubicBezTo>
                  <a:pt x="100" y="151"/>
                  <a:pt x="100" y="151"/>
                  <a:pt x="100" y="151"/>
                </a:cubicBezTo>
                <a:cubicBezTo>
                  <a:pt x="100" y="148"/>
                  <a:pt x="100" y="148"/>
                  <a:pt x="100" y="148"/>
                </a:cubicBezTo>
                <a:cubicBezTo>
                  <a:pt x="99" y="153"/>
                  <a:pt x="99" y="153"/>
                  <a:pt x="99" y="153"/>
                </a:cubicBezTo>
                <a:cubicBezTo>
                  <a:pt x="99" y="153"/>
                  <a:pt x="99" y="153"/>
                  <a:pt x="99" y="153"/>
                </a:cubicBezTo>
                <a:lnTo>
                  <a:pt x="99" y="180"/>
                </a:lnTo>
                <a:close/>
                <a:moveTo>
                  <a:pt x="100" y="66"/>
                </a:moveTo>
                <a:cubicBezTo>
                  <a:pt x="100" y="67"/>
                  <a:pt x="99" y="68"/>
                  <a:pt x="99" y="69"/>
                </a:cubicBezTo>
                <a:cubicBezTo>
                  <a:pt x="99" y="88"/>
                  <a:pt x="99" y="88"/>
                  <a:pt x="99" y="88"/>
                </a:cubicBezTo>
                <a:cubicBezTo>
                  <a:pt x="99" y="88"/>
                  <a:pt x="100" y="88"/>
                  <a:pt x="100" y="88"/>
                </a:cubicBezTo>
                <a:lnTo>
                  <a:pt x="100" y="66"/>
                </a:lnTo>
                <a:close/>
                <a:moveTo>
                  <a:pt x="100" y="94"/>
                </a:moveTo>
                <a:cubicBezTo>
                  <a:pt x="99" y="93"/>
                  <a:pt x="99" y="93"/>
                  <a:pt x="99" y="93"/>
                </a:cubicBezTo>
                <a:cubicBezTo>
                  <a:pt x="99" y="145"/>
                  <a:pt x="99" y="145"/>
                  <a:pt x="99" y="145"/>
                </a:cubicBezTo>
                <a:cubicBezTo>
                  <a:pt x="99" y="145"/>
                  <a:pt x="100" y="145"/>
                  <a:pt x="100" y="145"/>
                </a:cubicBezTo>
                <a:lnTo>
                  <a:pt x="100" y="94"/>
                </a:lnTo>
                <a:close/>
                <a:moveTo>
                  <a:pt x="94" y="46"/>
                </a:moveTo>
                <a:cubicBezTo>
                  <a:pt x="95" y="46"/>
                  <a:pt x="95" y="46"/>
                  <a:pt x="95" y="46"/>
                </a:cubicBezTo>
                <a:cubicBezTo>
                  <a:pt x="96" y="47"/>
                  <a:pt x="96" y="47"/>
                  <a:pt x="96" y="47"/>
                </a:cubicBezTo>
                <a:cubicBezTo>
                  <a:pt x="96" y="46"/>
                  <a:pt x="96" y="46"/>
                  <a:pt x="96" y="46"/>
                </a:cubicBezTo>
                <a:cubicBezTo>
                  <a:pt x="94" y="45"/>
                  <a:pt x="94" y="45"/>
                  <a:pt x="94" y="45"/>
                </a:cubicBezTo>
                <a:cubicBezTo>
                  <a:pt x="94" y="44"/>
                  <a:pt x="94" y="43"/>
                  <a:pt x="92" y="41"/>
                </a:cubicBezTo>
                <a:cubicBezTo>
                  <a:pt x="92" y="42"/>
                  <a:pt x="92" y="42"/>
                  <a:pt x="92" y="42"/>
                </a:cubicBezTo>
                <a:cubicBezTo>
                  <a:pt x="93" y="43"/>
                  <a:pt x="94" y="44"/>
                  <a:pt x="94" y="45"/>
                </a:cubicBezTo>
                <a:cubicBezTo>
                  <a:pt x="92" y="44"/>
                  <a:pt x="92" y="44"/>
                  <a:pt x="92" y="44"/>
                </a:cubicBezTo>
                <a:cubicBezTo>
                  <a:pt x="92" y="64"/>
                  <a:pt x="92" y="64"/>
                  <a:pt x="92" y="64"/>
                </a:cubicBezTo>
                <a:cubicBezTo>
                  <a:pt x="95" y="53"/>
                  <a:pt x="95" y="47"/>
                  <a:pt x="94" y="46"/>
                </a:cubicBezTo>
                <a:close/>
                <a:moveTo>
                  <a:pt x="92" y="39"/>
                </a:moveTo>
                <a:cubicBezTo>
                  <a:pt x="95" y="28"/>
                  <a:pt x="94" y="21"/>
                  <a:pt x="94" y="20"/>
                </a:cubicBezTo>
                <a:cubicBezTo>
                  <a:pt x="96" y="21"/>
                  <a:pt x="96" y="21"/>
                  <a:pt x="96" y="21"/>
                </a:cubicBezTo>
                <a:cubicBezTo>
                  <a:pt x="97" y="20"/>
                  <a:pt x="97" y="20"/>
                  <a:pt x="97" y="20"/>
                </a:cubicBezTo>
                <a:cubicBezTo>
                  <a:pt x="92" y="18"/>
                  <a:pt x="92" y="18"/>
                  <a:pt x="92" y="18"/>
                </a:cubicBezTo>
                <a:lnTo>
                  <a:pt x="92" y="39"/>
                </a:lnTo>
                <a:close/>
                <a:moveTo>
                  <a:pt x="92" y="5"/>
                </a:moveTo>
                <a:cubicBezTo>
                  <a:pt x="94" y="5"/>
                  <a:pt x="95" y="5"/>
                  <a:pt x="97" y="6"/>
                </a:cubicBezTo>
                <a:cubicBezTo>
                  <a:pt x="97" y="6"/>
                  <a:pt x="98" y="6"/>
                  <a:pt x="99" y="6"/>
                </a:cubicBezTo>
                <a:cubicBezTo>
                  <a:pt x="99" y="5"/>
                  <a:pt x="99" y="5"/>
                  <a:pt x="99" y="5"/>
                </a:cubicBezTo>
                <a:cubicBezTo>
                  <a:pt x="98" y="5"/>
                  <a:pt x="97" y="5"/>
                  <a:pt x="96" y="5"/>
                </a:cubicBezTo>
                <a:cubicBezTo>
                  <a:pt x="95" y="4"/>
                  <a:pt x="94" y="4"/>
                  <a:pt x="92" y="3"/>
                </a:cubicBezTo>
                <a:lnTo>
                  <a:pt x="92" y="5"/>
                </a:lnTo>
                <a:close/>
                <a:moveTo>
                  <a:pt x="92" y="179"/>
                </a:moveTo>
                <a:cubicBezTo>
                  <a:pt x="95" y="179"/>
                  <a:pt x="97" y="179"/>
                  <a:pt x="99" y="180"/>
                </a:cubicBezTo>
                <a:cubicBezTo>
                  <a:pt x="99" y="153"/>
                  <a:pt x="99" y="153"/>
                  <a:pt x="99" y="153"/>
                </a:cubicBezTo>
                <a:cubicBezTo>
                  <a:pt x="97" y="153"/>
                  <a:pt x="97" y="153"/>
                  <a:pt x="97" y="153"/>
                </a:cubicBezTo>
                <a:cubicBezTo>
                  <a:pt x="99" y="145"/>
                  <a:pt x="99" y="145"/>
                  <a:pt x="99" y="145"/>
                </a:cubicBezTo>
                <a:cubicBezTo>
                  <a:pt x="99" y="145"/>
                  <a:pt x="99" y="145"/>
                  <a:pt x="99" y="145"/>
                </a:cubicBezTo>
                <a:cubicBezTo>
                  <a:pt x="99" y="93"/>
                  <a:pt x="99" y="93"/>
                  <a:pt x="99" y="93"/>
                </a:cubicBezTo>
                <a:cubicBezTo>
                  <a:pt x="92" y="91"/>
                  <a:pt x="92" y="91"/>
                  <a:pt x="92" y="91"/>
                </a:cubicBezTo>
                <a:cubicBezTo>
                  <a:pt x="92" y="143"/>
                  <a:pt x="92" y="143"/>
                  <a:pt x="92" y="143"/>
                </a:cubicBezTo>
                <a:cubicBezTo>
                  <a:pt x="94" y="143"/>
                  <a:pt x="95" y="144"/>
                  <a:pt x="96" y="144"/>
                </a:cubicBezTo>
                <a:cubicBezTo>
                  <a:pt x="95" y="148"/>
                  <a:pt x="95" y="151"/>
                  <a:pt x="94" y="152"/>
                </a:cubicBezTo>
                <a:cubicBezTo>
                  <a:pt x="92" y="152"/>
                  <a:pt x="92" y="152"/>
                  <a:pt x="92" y="152"/>
                </a:cubicBezTo>
                <a:lnTo>
                  <a:pt x="92" y="179"/>
                </a:lnTo>
                <a:close/>
                <a:moveTo>
                  <a:pt x="99" y="69"/>
                </a:moveTo>
                <a:cubicBezTo>
                  <a:pt x="97" y="74"/>
                  <a:pt x="95" y="78"/>
                  <a:pt x="92" y="81"/>
                </a:cubicBezTo>
                <a:cubicBezTo>
                  <a:pt x="92" y="88"/>
                  <a:pt x="92" y="88"/>
                  <a:pt x="92" y="88"/>
                </a:cubicBezTo>
                <a:cubicBezTo>
                  <a:pt x="95" y="88"/>
                  <a:pt x="97" y="88"/>
                  <a:pt x="99" y="88"/>
                </a:cubicBezTo>
                <a:lnTo>
                  <a:pt x="99" y="69"/>
                </a:lnTo>
                <a:close/>
                <a:moveTo>
                  <a:pt x="92" y="41"/>
                </a:moveTo>
                <a:cubicBezTo>
                  <a:pt x="92" y="40"/>
                  <a:pt x="92" y="40"/>
                  <a:pt x="92" y="40"/>
                </a:cubicBezTo>
                <a:cubicBezTo>
                  <a:pt x="92" y="40"/>
                  <a:pt x="92" y="39"/>
                  <a:pt x="92" y="39"/>
                </a:cubicBezTo>
                <a:cubicBezTo>
                  <a:pt x="92" y="18"/>
                  <a:pt x="92" y="18"/>
                  <a:pt x="92" y="18"/>
                </a:cubicBezTo>
                <a:cubicBezTo>
                  <a:pt x="90" y="17"/>
                  <a:pt x="90" y="17"/>
                  <a:pt x="90" y="17"/>
                </a:cubicBezTo>
                <a:cubicBezTo>
                  <a:pt x="90" y="39"/>
                  <a:pt x="90" y="39"/>
                  <a:pt x="90" y="39"/>
                </a:cubicBezTo>
                <a:cubicBezTo>
                  <a:pt x="90" y="40"/>
                  <a:pt x="91" y="40"/>
                  <a:pt x="91" y="40"/>
                </a:cubicBezTo>
                <a:cubicBezTo>
                  <a:pt x="92" y="41"/>
                  <a:pt x="92" y="41"/>
                  <a:pt x="92" y="42"/>
                </a:cubicBezTo>
                <a:lnTo>
                  <a:pt x="92" y="41"/>
                </a:lnTo>
                <a:close/>
                <a:moveTo>
                  <a:pt x="90" y="6"/>
                </a:moveTo>
                <a:cubicBezTo>
                  <a:pt x="90" y="6"/>
                  <a:pt x="91" y="6"/>
                  <a:pt x="92" y="5"/>
                </a:cubicBezTo>
                <a:cubicBezTo>
                  <a:pt x="92" y="3"/>
                  <a:pt x="92" y="3"/>
                  <a:pt x="92" y="3"/>
                </a:cubicBezTo>
                <a:cubicBezTo>
                  <a:pt x="92" y="3"/>
                  <a:pt x="91" y="3"/>
                  <a:pt x="90" y="4"/>
                </a:cubicBezTo>
                <a:lnTo>
                  <a:pt x="90" y="6"/>
                </a:lnTo>
                <a:close/>
                <a:moveTo>
                  <a:pt x="90" y="2"/>
                </a:moveTo>
                <a:cubicBezTo>
                  <a:pt x="90" y="1"/>
                  <a:pt x="90" y="1"/>
                  <a:pt x="90" y="1"/>
                </a:cubicBezTo>
                <a:cubicBezTo>
                  <a:pt x="90" y="0"/>
                  <a:pt x="90" y="0"/>
                  <a:pt x="90" y="1"/>
                </a:cubicBezTo>
                <a:lnTo>
                  <a:pt x="90" y="2"/>
                </a:lnTo>
                <a:close/>
                <a:moveTo>
                  <a:pt x="90" y="179"/>
                </a:moveTo>
                <a:cubicBezTo>
                  <a:pt x="91" y="179"/>
                  <a:pt x="92" y="179"/>
                  <a:pt x="92" y="179"/>
                </a:cubicBezTo>
                <a:cubicBezTo>
                  <a:pt x="92" y="152"/>
                  <a:pt x="92" y="152"/>
                  <a:pt x="92" y="152"/>
                </a:cubicBezTo>
                <a:cubicBezTo>
                  <a:pt x="90" y="151"/>
                  <a:pt x="90" y="151"/>
                  <a:pt x="90" y="151"/>
                </a:cubicBezTo>
                <a:lnTo>
                  <a:pt x="90" y="179"/>
                </a:lnTo>
                <a:close/>
                <a:moveTo>
                  <a:pt x="92" y="81"/>
                </a:moveTo>
                <a:cubicBezTo>
                  <a:pt x="92" y="82"/>
                  <a:pt x="91" y="83"/>
                  <a:pt x="90" y="84"/>
                </a:cubicBezTo>
                <a:cubicBezTo>
                  <a:pt x="90" y="88"/>
                  <a:pt x="90" y="88"/>
                  <a:pt x="90" y="88"/>
                </a:cubicBezTo>
                <a:cubicBezTo>
                  <a:pt x="91" y="88"/>
                  <a:pt x="92" y="88"/>
                  <a:pt x="92" y="88"/>
                </a:cubicBezTo>
                <a:lnTo>
                  <a:pt x="92" y="81"/>
                </a:lnTo>
                <a:close/>
                <a:moveTo>
                  <a:pt x="92" y="91"/>
                </a:moveTo>
                <a:cubicBezTo>
                  <a:pt x="90" y="90"/>
                  <a:pt x="90" y="90"/>
                  <a:pt x="90" y="90"/>
                </a:cubicBezTo>
                <a:cubicBezTo>
                  <a:pt x="90" y="142"/>
                  <a:pt x="90" y="142"/>
                  <a:pt x="90" y="142"/>
                </a:cubicBezTo>
                <a:cubicBezTo>
                  <a:pt x="90" y="142"/>
                  <a:pt x="91" y="142"/>
                  <a:pt x="91" y="143"/>
                </a:cubicBezTo>
                <a:cubicBezTo>
                  <a:pt x="90" y="146"/>
                  <a:pt x="90" y="146"/>
                  <a:pt x="90" y="146"/>
                </a:cubicBezTo>
                <a:cubicBezTo>
                  <a:pt x="90" y="148"/>
                  <a:pt x="90" y="148"/>
                  <a:pt x="90" y="148"/>
                </a:cubicBezTo>
                <a:cubicBezTo>
                  <a:pt x="91" y="143"/>
                  <a:pt x="91" y="143"/>
                  <a:pt x="91" y="143"/>
                </a:cubicBezTo>
                <a:cubicBezTo>
                  <a:pt x="92" y="143"/>
                  <a:pt x="92" y="143"/>
                  <a:pt x="92" y="143"/>
                </a:cubicBezTo>
                <a:lnTo>
                  <a:pt x="92" y="91"/>
                </a:lnTo>
                <a:close/>
                <a:moveTo>
                  <a:pt x="90" y="84"/>
                </a:moveTo>
                <a:cubicBezTo>
                  <a:pt x="90" y="84"/>
                  <a:pt x="90" y="84"/>
                  <a:pt x="90" y="84"/>
                </a:cubicBezTo>
                <a:cubicBezTo>
                  <a:pt x="90" y="84"/>
                  <a:pt x="90" y="84"/>
                  <a:pt x="90" y="84"/>
                </a:cubicBezTo>
                <a:close/>
                <a:moveTo>
                  <a:pt x="90" y="75"/>
                </a:moveTo>
                <a:cubicBezTo>
                  <a:pt x="91" y="71"/>
                  <a:pt x="92" y="67"/>
                  <a:pt x="92" y="64"/>
                </a:cubicBezTo>
                <a:cubicBezTo>
                  <a:pt x="92" y="44"/>
                  <a:pt x="92" y="44"/>
                  <a:pt x="92" y="44"/>
                </a:cubicBezTo>
                <a:cubicBezTo>
                  <a:pt x="90" y="43"/>
                  <a:pt x="90" y="43"/>
                  <a:pt x="90" y="43"/>
                </a:cubicBezTo>
                <a:lnTo>
                  <a:pt x="90" y="75"/>
                </a:lnTo>
                <a:close/>
                <a:moveTo>
                  <a:pt x="90" y="17"/>
                </a:moveTo>
                <a:cubicBezTo>
                  <a:pt x="88" y="16"/>
                  <a:pt x="88" y="16"/>
                  <a:pt x="88" y="16"/>
                </a:cubicBezTo>
                <a:cubicBezTo>
                  <a:pt x="88" y="39"/>
                  <a:pt x="88" y="39"/>
                  <a:pt x="88" y="39"/>
                </a:cubicBezTo>
                <a:cubicBezTo>
                  <a:pt x="89" y="39"/>
                  <a:pt x="89" y="39"/>
                  <a:pt x="90" y="39"/>
                </a:cubicBezTo>
                <a:lnTo>
                  <a:pt x="90" y="17"/>
                </a:lnTo>
                <a:close/>
                <a:moveTo>
                  <a:pt x="88" y="9"/>
                </a:moveTo>
                <a:cubicBezTo>
                  <a:pt x="89" y="6"/>
                  <a:pt x="89" y="6"/>
                  <a:pt x="89" y="6"/>
                </a:cubicBezTo>
                <a:cubicBezTo>
                  <a:pt x="89" y="6"/>
                  <a:pt x="89" y="6"/>
                  <a:pt x="90" y="6"/>
                </a:cubicBezTo>
                <a:cubicBezTo>
                  <a:pt x="90" y="4"/>
                  <a:pt x="90" y="4"/>
                  <a:pt x="90" y="4"/>
                </a:cubicBezTo>
                <a:cubicBezTo>
                  <a:pt x="89" y="4"/>
                  <a:pt x="89" y="4"/>
                  <a:pt x="89" y="4"/>
                </a:cubicBezTo>
                <a:cubicBezTo>
                  <a:pt x="89" y="4"/>
                  <a:pt x="89" y="4"/>
                  <a:pt x="89" y="4"/>
                </a:cubicBezTo>
                <a:cubicBezTo>
                  <a:pt x="90" y="2"/>
                  <a:pt x="90" y="2"/>
                  <a:pt x="90" y="2"/>
                </a:cubicBezTo>
                <a:cubicBezTo>
                  <a:pt x="90" y="1"/>
                  <a:pt x="90" y="1"/>
                  <a:pt x="90" y="1"/>
                </a:cubicBezTo>
                <a:cubicBezTo>
                  <a:pt x="90" y="2"/>
                  <a:pt x="89" y="3"/>
                  <a:pt x="88" y="6"/>
                </a:cubicBezTo>
                <a:lnTo>
                  <a:pt x="88" y="9"/>
                </a:lnTo>
                <a:close/>
                <a:moveTo>
                  <a:pt x="88" y="178"/>
                </a:moveTo>
                <a:cubicBezTo>
                  <a:pt x="89" y="178"/>
                  <a:pt x="89" y="178"/>
                  <a:pt x="90" y="179"/>
                </a:cubicBezTo>
                <a:cubicBezTo>
                  <a:pt x="90" y="151"/>
                  <a:pt x="90" y="151"/>
                  <a:pt x="90" y="151"/>
                </a:cubicBezTo>
                <a:cubicBezTo>
                  <a:pt x="89" y="151"/>
                  <a:pt x="89" y="151"/>
                  <a:pt x="89" y="151"/>
                </a:cubicBezTo>
                <a:cubicBezTo>
                  <a:pt x="90" y="148"/>
                  <a:pt x="90" y="148"/>
                  <a:pt x="90" y="148"/>
                </a:cubicBezTo>
                <a:cubicBezTo>
                  <a:pt x="90" y="146"/>
                  <a:pt x="90" y="146"/>
                  <a:pt x="90" y="146"/>
                </a:cubicBezTo>
                <a:cubicBezTo>
                  <a:pt x="88" y="151"/>
                  <a:pt x="88" y="151"/>
                  <a:pt x="88" y="151"/>
                </a:cubicBezTo>
                <a:lnTo>
                  <a:pt x="88" y="178"/>
                </a:lnTo>
                <a:close/>
                <a:moveTo>
                  <a:pt x="90" y="84"/>
                </a:moveTo>
                <a:cubicBezTo>
                  <a:pt x="89" y="85"/>
                  <a:pt x="89" y="86"/>
                  <a:pt x="88" y="86"/>
                </a:cubicBezTo>
                <a:cubicBezTo>
                  <a:pt x="88" y="88"/>
                  <a:pt x="88" y="88"/>
                  <a:pt x="88" y="88"/>
                </a:cubicBezTo>
                <a:cubicBezTo>
                  <a:pt x="89" y="88"/>
                  <a:pt x="89" y="88"/>
                  <a:pt x="90" y="88"/>
                </a:cubicBezTo>
                <a:lnTo>
                  <a:pt x="90" y="84"/>
                </a:lnTo>
                <a:close/>
                <a:moveTo>
                  <a:pt x="90" y="90"/>
                </a:moveTo>
                <a:cubicBezTo>
                  <a:pt x="88" y="90"/>
                  <a:pt x="88" y="90"/>
                  <a:pt x="88" y="90"/>
                </a:cubicBezTo>
                <a:cubicBezTo>
                  <a:pt x="88" y="142"/>
                  <a:pt x="88" y="142"/>
                  <a:pt x="88" y="142"/>
                </a:cubicBezTo>
                <a:cubicBezTo>
                  <a:pt x="88" y="142"/>
                  <a:pt x="88" y="142"/>
                  <a:pt x="88" y="142"/>
                </a:cubicBezTo>
                <a:cubicBezTo>
                  <a:pt x="88" y="143"/>
                  <a:pt x="88" y="143"/>
                  <a:pt x="88" y="143"/>
                </a:cubicBezTo>
                <a:cubicBezTo>
                  <a:pt x="89" y="142"/>
                  <a:pt x="89" y="142"/>
                  <a:pt x="89" y="142"/>
                </a:cubicBezTo>
                <a:cubicBezTo>
                  <a:pt x="90" y="142"/>
                  <a:pt x="90" y="142"/>
                  <a:pt x="90" y="142"/>
                </a:cubicBezTo>
                <a:lnTo>
                  <a:pt x="90" y="90"/>
                </a:lnTo>
                <a:close/>
                <a:moveTo>
                  <a:pt x="88" y="84"/>
                </a:moveTo>
                <a:cubicBezTo>
                  <a:pt x="88" y="83"/>
                  <a:pt x="88" y="83"/>
                  <a:pt x="88" y="83"/>
                </a:cubicBezTo>
                <a:cubicBezTo>
                  <a:pt x="90" y="84"/>
                  <a:pt x="90" y="84"/>
                  <a:pt x="90" y="84"/>
                </a:cubicBezTo>
                <a:cubicBezTo>
                  <a:pt x="90" y="84"/>
                  <a:pt x="90" y="84"/>
                  <a:pt x="90" y="84"/>
                </a:cubicBezTo>
                <a:cubicBezTo>
                  <a:pt x="90" y="85"/>
                  <a:pt x="90" y="85"/>
                  <a:pt x="90" y="85"/>
                </a:cubicBezTo>
                <a:lnTo>
                  <a:pt x="88" y="84"/>
                </a:lnTo>
                <a:close/>
                <a:moveTo>
                  <a:pt x="88" y="81"/>
                </a:moveTo>
                <a:cubicBezTo>
                  <a:pt x="89" y="79"/>
                  <a:pt x="89" y="77"/>
                  <a:pt x="90" y="75"/>
                </a:cubicBezTo>
                <a:cubicBezTo>
                  <a:pt x="90" y="43"/>
                  <a:pt x="90" y="43"/>
                  <a:pt x="90" y="43"/>
                </a:cubicBezTo>
                <a:cubicBezTo>
                  <a:pt x="88" y="42"/>
                  <a:pt x="88" y="42"/>
                  <a:pt x="88" y="42"/>
                </a:cubicBezTo>
                <a:lnTo>
                  <a:pt x="88" y="81"/>
                </a:lnTo>
                <a:close/>
                <a:moveTo>
                  <a:pt x="88" y="16"/>
                </a:moveTo>
                <a:cubicBezTo>
                  <a:pt x="87" y="15"/>
                  <a:pt x="87" y="15"/>
                  <a:pt x="87" y="15"/>
                </a:cubicBezTo>
                <a:cubicBezTo>
                  <a:pt x="88" y="9"/>
                  <a:pt x="88" y="9"/>
                  <a:pt x="88" y="9"/>
                </a:cubicBezTo>
                <a:cubicBezTo>
                  <a:pt x="88" y="6"/>
                  <a:pt x="88" y="6"/>
                  <a:pt x="88" y="6"/>
                </a:cubicBezTo>
                <a:cubicBezTo>
                  <a:pt x="88" y="9"/>
                  <a:pt x="87" y="11"/>
                  <a:pt x="86" y="15"/>
                </a:cubicBezTo>
                <a:cubicBezTo>
                  <a:pt x="86" y="14"/>
                  <a:pt x="86" y="14"/>
                  <a:pt x="86" y="14"/>
                </a:cubicBezTo>
                <a:cubicBezTo>
                  <a:pt x="86" y="37"/>
                  <a:pt x="86" y="37"/>
                  <a:pt x="86" y="37"/>
                </a:cubicBezTo>
                <a:cubicBezTo>
                  <a:pt x="87" y="38"/>
                  <a:pt x="87" y="38"/>
                  <a:pt x="88" y="39"/>
                </a:cubicBezTo>
                <a:lnTo>
                  <a:pt x="88" y="16"/>
                </a:lnTo>
                <a:close/>
                <a:moveTo>
                  <a:pt x="86" y="178"/>
                </a:moveTo>
                <a:cubicBezTo>
                  <a:pt x="87" y="178"/>
                  <a:pt x="87" y="178"/>
                  <a:pt x="88" y="178"/>
                </a:cubicBezTo>
                <a:cubicBezTo>
                  <a:pt x="88" y="151"/>
                  <a:pt x="88" y="151"/>
                  <a:pt x="88" y="151"/>
                </a:cubicBezTo>
                <a:cubicBezTo>
                  <a:pt x="88" y="151"/>
                  <a:pt x="88" y="151"/>
                  <a:pt x="88" y="151"/>
                </a:cubicBezTo>
                <a:cubicBezTo>
                  <a:pt x="86" y="150"/>
                  <a:pt x="86" y="150"/>
                  <a:pt x="86" y="150"/>
                </a:cubicBezTo>
                <a:lnTo>
                  <a:pt x="86" y="178"/>
                </a:lnTo>
                <a:close/>
                <a:moveTo>
                  <a:pt x="88" y="86"/>
                </a:moveTo>
                <a:cubicBezTo>
                  <a:pt x="87" y="88"/>
                  <a:pt x="86" y="88"/>
                  <a:pt x="86" y="88"/>
                </a:cubicBezTo>
                <a:cubicBezTo>
                  <a:pt x="87" y="88"/>
                  <a:pt x="88" y="88"/>
                  <a:pt x="88" y="88"/>
                </a:cubicBezTo>
                <a:lnTo>
                  <a:pt x="88" y="86"/>
                </a:lnTo>
                <a:close/>
                <a:moveTo>
                  <a:pt x="88" y="90"/>
                </a:moveTo>
                <a:cubicBezTo>
                  <a:pt x="86" y="89"/>
                  <a:pt x="86" y="89"/>
                  <a:pt x="86" y="89"/>
                </a:cubicBezTo>
                <a:cubicBezTo>
                  <a:pt x="86" y="142"/>
                  <a:pt x="86" y="142"/>
                  <a:pt x="86" y="142"/>
                </a:cubicBezTo>
                <a:cubicBezTo>
                  <a:pt x="86" y="142"/>
                  <a:pt x="86" y="142"/>
                  <a:pt x="86" y="142"/>
                </a:cubicBezTo>
                <a:cubicBezTo>
                  <a:pt x="87" y="142"/>
                  <a:pt x="87" y="142"/>
                  <a:pt x="88" y="142"/>
                </a:cubicBezTo>
                <a:lnTo>
                  <a:pt x="88" y="90"/>
                </a:lnTo>
                <a:close/>
                <a:moveTo>
                  <a:pt x="86" y="83"/>
                </a:moveTo>
                <a:cubicBezTo>
                  <a:pt x="88" y="84"/>
                  <a:pt x="88" y="84"/>
                  <a:pt x="88" y="84"/>
                </a:cubicBezTo>
                <a:cubicBezTo>
                  <a:pt x="88" y="83"/>
                  <a:pt x="88" y="83"/>
                  <a:pt x="88" y="83"/>
                </a:cubicBezTo>
                <a:cubicBezTo>
                  <a:pt x="88" y="83"/>
                  <a:pt x="88" y="83"/>
                  <a:pt x="88" y="83"/>
                </a:cubicBezTo>
                <a:cubicBezTo>
                  <a:pt x="88" y="82"/>
                  <a:pt x="88" y="82"/>
                  <a:pt x="88" y="81"/>
                </a:cubicBezTo>
                <a:cubicBezTo>
                  <a:pt x="88" y="42"/>
                  <a:pt x="88" y="42"/>
                  <a:pt x="88" y="42"/>
                </a:cubicBezTo>
                <a:cubicBezTo>
                  <a:pt x="86" y="40"/>
                  <a:pt x="86" y="40"/>
                  <a:pt x="86" y="40"/>
                </a:cubicBezTo>
                <a:cubicBezTo>
                  <a:pt x="86" y="82"/>
                  <a:pt x="86" y="82"/>
                  <a:pt x="86" y="82"/>
                </a:cubicBezTo>
                <a:cubicBezTo>
                  <a:pt x="87" y="83"/>
                  <a:pt x="88" y="83"/>
                  <a:pt x="88" y="83"/>
                </a:cubicBezTo>
                <a:cubicBezTo>
                  <a:pt x="86" y="82"/>
                  <a:pt x="86" y="82"/>
                  <a:pt x="86" y="82"/>
                </a:cubicBezTo>
                <a:lnTo>
                  <a:pt x="86" y="83"/>
                </a:lnTo>
                <a:close/>
                <a:moveTo>
                  <a:pt x="88" y="142"/>
                </a:moveTo>
                <a:cubicBezTo>
                  <a:pt x="88" y="143"/>
                  <a:pt x="88" y="143"/>
                  <a:pt x="88" y="143"/>
                </a:cubicBezTo>
                <a:cubicBezTo>
                  <a:pt x="86" y="150"/>
                  <a:pt x="86" y="150"/>
                  <a:pt x="86" y="150"/>
                </a:cubicBezTo>
                <a:cubicBezTo>
                  <a:pt x="86" y="148"/>
                  <a:pt x="86" y="148"/>
                  <a:pt x="86" y="148"/>
                </a:cubicBezTo>
                <a:cubicBezTo>
                  <a:pt x="86" y="148"/>
                  <a:pt x="86" y="148"/>
                  <a:pt x="86" y="148"/>
                </a:cubicBezTo>
                <a:cubicBezTo>
                  <a:pt x="86" y="148"/>
                  <a:pt x="86" y="148"/>
                  <a:pt x="86" y="148"/>
                </a:cubicBezTo>
                <a:cubicBezTo>
                  <a:pt x="86" y="147"/>
                  <a:pt x="86" y="147"/>
                  <a:pt x="86" y="147"/>
                </a:cubicBezTo>
                <a:cubicBezTo>
                  <a:pt x="86" y="147"/>
                  <a:pt x="86" y="147"/>
                  <a:pt x="86" y="147"/>
                </a:cubicBezTo>
                <a:cubicBezTo>
                  <a:pt x="87" y="146"/>
                  <a:pt x="87" y="146"/>
                  <a:pt x="87" y="146"/>
                </a:cubicBezTo>
                <a:cubicBezTo>
                  <a:pt x="86" y="145"/>
                  <a:pt x="86" y="145"/>
                  <a:pt x="86" y="145"/>
                </a:cubicBezTo>
                <a:cubicBezTo>
                  <a:pt x="86" y="145"/>
                  <a:pt x="86" y="145"/>
                  <a:pt x="86" y="145"/>
                </a:cubicBezTo>
                <a:cubicBezTo>
                  <a:pt x="87" y="145"/>
                  <a:pt x="87" y="145"/>
                  <a:pt x="87" y="145"/>
                </a:cubicBezTo>
                <a:lnTo>
                  <a:pt x="88" y="142"/>
                </a:lnTo>
                <a:close/>
                <a:moveTo>
                  <a:pt x="86" y="14"/>
                </a:moveTo>
                <a:cubicBezTo>
                  <a:pt x="85" y="14"/>
                  <a:pt x="85" y="14"/>
                  <a:pt x="85" y="14"/>
                </a:cubicBezTo>
                <a:cubicBezTo>
                  <a:pt x="85" y="37"/>
                  <a:pt x="85" y="37"/>
                  <a:pt x="85" y="37"/>
                </a:cubicBezTo>
                <a:cubicBezTo>
                  <a:pt x="86" y="37"/>
                  <a:pt x="86" y="37"/>
                  <a:pt x="86" y="37"/>
                </a:cubicBezTo>
                <a:lnTo>
                  <a:pt x="86" y="14"/>
                </a:lnTo>
                <a:close/>
                <a:moveTo>
                  <a:pt x="85" y="178"/>
                </a:moveTo>
                <a:cubicBezTo>
                  <a:pt x="86" y="178"/>
                  <a:pt x="86" y="178"/>
                  <a:pt x="86" y="178"/>
                </a:cubicBezTo>
                <a:cubicBezTo>
                  <a:pt x="86" y="150"/>
                  <a:pt x="86" y="150"/>
                  <a:pt x="86" y="150"/>
                </a:cubicBezTo>
                <a:cubicBezTo>
                  <a:pt x="86" y="150"/>
                  <a:pt x="86" y="150"/>
                  <a:pt x="86" y="150"/>
                </a:cubicBezTo>
                <a:cubicBezTo>
                  <a:pt x="86" y="150"/>
                  <a:pt x="86" y="150"/>
                  <a:pt x="86" y="150"/>
                </a:cubicBezTo>
                <a:cubicBezTo>
                  <a:pt x="86" y="148"/>
                  <a:pt x="86" y="148"/>
                  <a:pt x="86" y="148"/>
                </a:cubicBezTo>
                <a:cubicBezTo>
                  <a:pt x="85" y="150"/>
                  <a:pt x="85" y="150"/>
                  <a:pt x="85" y="150"/>
                </a:cubicBezTo>
                <a:cubicBezTo>
                  <a:pt x="85" y="150"/>
                  <a:pt x="85" y="150"/>
                  <a:pt x="85" y="150"/>
                </a:cubicBezTo>
                <a:lnTo>
                  <a:pt x="85" y="178"/>
                </a:lnTo>
                <a:close/>
                <a:moveTo>
                  <a:pt x="86" y="89"/>
                </a:moveTo>
                <a:cubicBezTo>
                  <a:pt x="85" y="88"/>
                  <a:pt x="85" y="88"/>
                  <a:pt x="85" y="88"/>
                </a:cubicBezTo>
                <a:cubicBezTo>
                  <a:pt x="85" y="89"/>
                  <a:pt x="85" y="89"/>
                  <a:pt x="85" y="89"/>
                </a:cubicBezTo>
                <a:cubicBezTo>
                  <a:pt x="86" y="90"/>
                  <a:pt x="86" y="90"/>
                  <a:pt x="86" y="90"/>
                </a:cubicBezTo>
                <a:cubicBezTo>
                  <a:pt x="86" y="90"/>
                  <a:pt x="85" y="92"/>
                  <a:pt x="85" y="93"/>
                </a:cubicBezTo>
                <a:cubicBezTo>
                  <a:pt x="85" y="141"/>
                  <a:pt x="85" y="141"/>
                  <a:pt x="85" y="141"/>
                </a:cubicBezTo>
                <a:cubicBezTo>
                  <a:pt x="85" y="142"/>
                  <a:pt x="85" y="142"/>
                  <a:pt x="85" y="142"/>
                </a:cubicBezTo>
                <a:cubicBezTo>
                  <a:pt x="85" y="142"/>
                  <a:pt x="85" y="142"/>
                  <a:pt x="85" y="142"/>
                </a:cubicBezTo>
                <a:cubicBezTo>
                  <a:pt x="85" y="143"/>
                  <a:pt x="85" y="143"/>
                  <a:pt x="85" y="143"/>
                </a:cubicBezTo>
                <a:cubicBezTo>
                  <a:pt x="86" y="142"/>
                  <a:pt x="86" y="142"/>
                  <a:pt x="86" y="142"/>
                </a:cubicBezTo>
                <a:lnTo>
                  <a:pt x="86" y="89"/>
                </a:lnTo>
                <a:close/>
                <a:moveTo>
                  <a:pt x="85" y="83"/>
                </a:moveTo>
                <a:cubicBezTo>
                  <a:pt x="86" y="83"/>
                  <a:pt x="86" y="83"/>
                  <a:pt x="86" y="83"/>
                </a:cubicBezTo>
                <a:cubicBezTo>
                  <a:pt x="86" y="82"/>
                  <a:pt x="86" y="82"/>
                  <a:pt x="86" y="82"/>
                </a:cubicBezTo>
                <a:cubicBezTo>
                  <a:pt x="85" y="82"/>
                  <a:pt x="85" y="82"/>
                  <a:pt x="85" y="82"/>
                </a:cubicBezTo>
                <a:lnTo>
                  <a:pt x="85" y="83"/>
                </a:lnTo>
                <a:close/>
                <a:moveTo>
                  <a:pt x="86" y="40"/>
                </a:moveTo>
                <a:cubicBezTo>
                  <a:pt x="86" y="82"/>
                  <a:pt x="86" y="82"/>
                  <a:pt x="86" y="82"/>
                </a:cubicBezTo>
                <a:cubicBezTo>
                  <a:pt x="85" y="81"/>
                  <a:pt x="85" y="81"/>
                  <a:pt x="85" y="81"/>
                </a:cubicBezTo>
                <a:cubicBezTo>
                  <a:pt x="85" y="40"/>
                  <a:pt x="85" y="40"/>
                  <a:pt x="85" y="40"/>
                </a:cubicBezTo>
                <a:lnTo>
                  <a:pt x="86" y="40"/>
                </a:lnTo>
                <a:close/>
                <a:moveTo>
                  <a:pt x="86" y="145"/>
                </a:moveTo>
                <a:cubicBezTo>
                  <a:pt x="86" y="145"/>
                  <a:pt x="86" y="145"/>
                  <a:pt x="86" y="145"/>
                </a:cubicBezTo>
                <a:cubicBezTo>
                  <a:pt x="85" y="145"/>
                  <a:pt x="85" y="145"/>
                  <a:pt x="85" y="145"/>
                </a:cubicBezTo>
                <a:cubicBezTo>
                  <a:pt x="85" y="144"/>
                  <a:pt x="85" y="144"/>
                  <a:pt x="85" y="144"/>
                </a:cubicBezTo>
                <a:lnTo>
                  <a:pt x="86" y="145"/>
                </a:lnTo>
                <a:close/>
                <a:moveTo>
                  <a:pt x="86" y="147"/>
                </a:moveTo>
                <a:cubicBezTo>
                  <a:pt x="86" y="148"/>
                  <a:pt x="86" y="148"/>
                  <a:pt x="86" y="148"/>
                </a:cubicBezTo>
                <a:cubicBezTo>
                  <a:pt x="85" y="147"/>
                  <a:pt x="85" y="147"/>
                  <a:pt x="85" y="147"/>
                </a:cubicBezTo>
                <a:cubicBezTo>
                  <a:pt x="85" y="147"/>
                  <a:pt x="85" y="147"/>
                  <a:pt x="85" y="147"/>
                </a:cubicBezTo>
                <a:lnTo>
                  <a:pt x="86" y="147"/>
                </a:lnTo>
                <a:close/>
                <a:moveTo>
                  <a:pt x="85" y="14"/>
                </a:moveTo>
                <a:cubicBezTo>
                  <a:pt x="84" y="13"/>
                  <a:pt x="84" y="13"/>
                  <a:pt x="84" y="13"/>
                </a:cubicBezTo>
                <a:cubicBezTo>
                  <a:pt x="84" y="36"/>
                  <a:pt x="84" y="36"/>
                  <a:pt x="84" y="36"/>
                </a:cubicBezTo>
                <a:cubicBezTo>
                  <a:pt x="85" y="37"/>
                  <a:pt x="85" y="37"/>
                  <a:pt x="85" y="37"/>
                </a:cubicBezTo>
                <a:lnTo>
                  <a:pt x="85" y="14"/>
                </a:lnTo>
                <a:close/>
                <a:moveTo>
                  <a:pt x="84" y="177"/>
                </a:moveTo>
                <a:cubicBezTo>
                  <a:pt x="85" y="178"/>
                  <a:pt x="85" y="178"/>
                  <a:pt x="85" y="178"/>
                </a:cubicBezTo>
                <a:cubicBezTo>
                  <a:pt x="85" y="150"/>
                  <a:pt x="85" y="150"/>
                  <a:pt x="85" y="150"/>
                </a:cubicBezTo>
                <a:cubicBezTo>
                  <a:pt x="84" y="149"/>
                  <a:pt x="84" y="149"/>
                  <a:pt x="84" y="149"/>
                </a:cubicBezTo>
                <a:lnTo>
                  <a:pt x="84" y="177"/>
                </a:lnTo>
                <a:close/>
                <a:moveTo>
                  <a:pt x="85" y="88"/>
                </a:moveTo>
                <a:cubicBezTo>
                  <a:pt x="84" y="88"/>
                  <a:pt x="84" y="88"/>
                  <a:pt x="84" y="88"/>
                </a:cubicBezTo>
                <a:cubicBezTo>
                  <a:pt x="84" y="88"/>
                  <a:pt x="84" y="88"/>
                  <a:pt x="84" y="88"/>
                </a:cubicBezTo>
                <a:cubicBezTo>
                  <a:pt x="84" y="89"/>
                  <a:pt x="84" y="89"/>
                  <a:pt x="84" y="89"/>
                </a:cubicBezTo>
                <a:cubicBezTo>
                  <a:pt x="85" y="89"/>
                  <a:pt x="85" y="89"/>
                  <a:pt x="85" y="89"/>
                </a:cubicBezTo>
                <a:lnTo>
                  <a:pt x="85" y="88"/>
                </a:lnTo>
                <a:close/>
                <a:moveTo>
                  <a:pt x="85" y="93"/>
                </a:moveTo>
                <a:cubicBezTo>
                  <a:pt x="85" y="95"/>
                  <a:pt x="84" y="96"/>
                  <a:pt x="84" y="98"/>
                </a:cubicBezTo>
                <a:cubicBezTo>
                  <a:pt x="84" y="141"/>
                  <a:pt x="84" y="141"/>
                  <a:pt x="84" y="141"/>
                </a:cubicBezTo>
                <a:cubicBezTo>
                  <a:pt x="85" y="141"/>
                  <a:pt x="85" y="141"/>
                  <a:pt x="85" y="141"/>
                </a:cubicBezTo>
                <a:lnTo>
                  <a:pt x="85" y="93"/>
                </a:lnTo>
                <a:close/>
                <a:moveTo>
                  <a:pt x="84" y="82"/>
                </a:moveTo>
                <a:cubicBezTo>
                  <a:pt x="85" y="83"/>
                  <a:pt x="85" y="83"/>
                  <a:pt x="85" y="83"/>
                </a:cubicBezTo>
                <a:cubicBezTo>
                  <a:pt x="85" y="82"/>
                  <a:pt x="85" y="82"/>
                  <a:pt x="85" y="82"/>
                </a:cubicBezTo>
                <a:cubicBezTo>
                  <a:pt x="84" y="82"/>
                  <a:pt x="84" y="82"/>
                  <a:pt x="84" y="82"/>
                </a:cubicBezTo>
                <a:close/>
                <a:moveTo>
                  <a:pt x="85" y="40"/>
                </a:moveTo>
                <a:cubicBezTo>
                  <a:pt x="85" y="81"/>
                  <a:pt x="85" y="81"/>
                  <a:pt x="85" y="81"/>
                </a:cubicBezTo>
                <a:cubicBezTo>
                  <a:pt x="84" y="81"/>
                  <a:pt x="84" y="81"/>
                  <a:pt x="84" y="81"/>
                </a:cubicBezTo>
                <a:cubicBezTo>
                  <a:pt x="84" y="39"/>
                  <a:pt x="84" y="39"/>
                  <a:pt x="84" y="39"/>
                </a:cubicBezTo>
                <a:lnTo>
                  <a:pt x="85" y="40"/>
                </a:lnTo>
                <a:close/>
                <a:moveTo>
                  <a:pt x="85" y="142"/>
                </a:moveTo>
                <a:cubicBezTo>
                  <a:pt x="85" y="143"/>
                  <a:pt x="85" y="143"/>
                  <a:pt x="85" y="143"/>
                </a:cubicBezTo>
                <a:cubicBezTo>
                  <a:pt x="85" y="144"/>
                  <a:pt x="85" y="144"/>
                  <a:pt x="85" y="144"/>
                </a:cubicBezTo>
                <a:cubicBezTo>
                  <a:pt x="85" y="144"/>
                  <a:pt x="85" y="144"/>
                  <a:pt x="85" y="144"/>
                </a:cubicBezTo>
                <a:cubicBezTo>
                  <a:pt x="85" y="145"/>
                  <a:pt x="85" y="145"/>
                  <a:pt x="85" y="145"/>
                </a:cubicBezTo>
                <a:cubicBezTo>
                  <a:pt x="84" y="144"/>
                  <a:pt x="84" y="144"/>
                  <a:pt x="84" y="144"/>
                </a:cubicBezTo>
                <a:cubicBezTo>
                  <a:pt x="84" y="145"/>
                  <a:pt x="84" y="145"/>
                  <a:pt x="84" y="145"/>
                </a:cubicBezTo>
                <a:cubicBezTo>
                  <a:pt x="84" y="144"/>
                  <a:pt x="84" y="144"/>
                  <a:pt x="84" y="144"/>
                </a:cubicBezTo>
                <a:cubicBezTo>
                  <a:pt x="84" y="144"/>
                  <a:pt x="84" y="144"/>
                  <a:pt x="84" y="144"/>
                </a:cubicBezTo>
                <a:cubicBezTo>
                  <a:pt x="84" y="144"/>
                  <a:pt x="84" y="144"/>
                  <a:pt x="84" y="144"/>
                </a:cubicBezTo>
                <a:cubicBezTo>
                  <a:pt x="84" y="143"/>
                  <a:pt x="84" y="143"/>
                  <a:pt x="84" y="143"/>
                </a:cubicBezTo>
                <a:cubicBezTo>
                  <a:pt x="84" y="144"/>
                  <a:pt x="84" y="144"/>
                  <a:pt x="84" y="144"/>
                </a:cubicBezTo>
                <a:lnTo>
                  <a:pt x="85" y="142"/>
                </a:lnTo>
                <a:close/>
                <a:moveTo>
                  <a:pt x="85" y="147"/>
                </a:moveTo>
                <a:cubicBezTo>
                  <a:pt x="85" y="147"/>
                  <a:pt x="85" y="147"/>
                  <a:pt x="85" y="147"/>
                </a:cubicBezTo>
                <a:cubicBezTo>
                  <a:pt x="84" y="146"/>
                  <a:pt x="84" y="146"/>
                  <a:pt x="84" y="146"/>
                </a:cubicBezTo>
                <a:cubicBezTo>
                  <a:pt x="84" y="146"/>
                  <a:pt x="84" y="146"/>
                  <a:pt x="84" y="146"/>
                </a:cubicBezTo>
                <a:lnTo>
                  <a:pt x="85" y="147"/>
                </a:lnTo>
                <a:close/>
                <a:moveTo>
                  <a:pt x="84" y="13"/>
                </a:moveTo>
                <a:cubicBezTo>
                  <a:pt x="83" y="13"/>
                  <a:pt x="83" y="13"/>
                  <a:pt x="83" y="13"/>
                </a:cubicBezTo>
                <a:cubicBezTo>
                  <a:pt x="83" y="36"/>
                  <a:pt x="83" y="36"/>
                  <a:pt x="83" y="36"/>
                </a:cubicBezTo>
                <a:cubicBezTo>
                  <a:pt x="83" y="36"/>
                  <a:pt x="84" y="36"/>
                  <a:pt x="84" y="36"/>
                </a:cubicBezTo>
                <a:lnTo>
                  <a:pt x="84" y="13"/>
                </a:lnTo>
                <a:close/>
                <a:moveTo>
                  <a:pt x="83" y="177"/>
                </a:moveTo>
                <a:cubicBezTo>
                  <a:pt x="83" y="177"/>
                  <a:pt x="84" y="177"/>
                  <a:pt x="84" y="177"/>
                </a:cubicBezTo>
                <a:cubicBezTo>
                  <a:pt x="84" y="149"/>
                  <a:pt x="84" y="149"/>
                  <a:pt x="84" y="149"/>
                </a:cubicBezTo>
                <a:cubicBezTo>
                  <a:pt x="83" y="149"/>
                  <a:pt x="83" y="149"/>
                  <a:pt x="83" y="149"/>
                </a:cubicBezTo>
                <a:cubicBezTo>
                  <a:pt x="83" y="149"/>
                  <a:pt x="83" y="149"/>
                  <a:pt x="83" y="149"/>
                </a:cubicBezTo>
                <a:cubicBezTo>
                  <a:pt x="83" y="150"/>
                  <a:pt x="83" y="150"/>
                  <a:pt x="83" y="150"/>
                </a:cubicBezTo>
                <a:cubicBezTo>
                  <a:pt x="83" y="150"/>
                  <a:pt x="83" y="150"/>
                  <a:pt x="83" y="150"/>
                </a:cubicBezTo>
                <a:lnTo>
                  <a:pt x="83" y="177"/>
                </a:lnTo>
                <a:close/>
                <a:moveTo>
                  <a:pt x="84" y="88"/>
                </a:moveTo>
                <a:cubicBezTo>
                  <a:pt x="84" y="89"/>
                  <a:pt x="84" y="89"/>
                  <a:pt x="84" y="89"/>
                </a:cubicBezTo>
                <a:cubicBezTo>
                  <a:pt x="84" y="89"/>
                  <a:pt x="84" y="89"/>
                  <a:pt x="84" y="89"/>
                </a:cubicBezTo>
                <a:lnTo>
                  <a:pt x="84" y="88"/>
                </a:lnTo>
                <a:close/>
                <a:moveTo>
                  <a:pt x="84" y="98"/>
                </a:moveTo>
                <a:cubicBezTo>
                  <a:pt x="84" y="99"/>
                  <a:pt x="83" y="100"/>
                  <a:pt x="83" y="102"/>
                </a:cubicBezTo>
                <a:cubicBezTo>
                  <a:pt x="83" y="141"/>
                  <a:pt x="83" y="141"/>
                  <a:pt x="83" y="141"/>
                </a:cubicBezTo>
                <a:cubicBezTo>
                  <a:pt x="84" y="141"/>
                  <a:pt x="84" y="141"/>
                  <a:pt x="84" y="141"/>
                </a:cubicBezTo>
                <a:lnTo>
                  <a:pt x="84" y="98"/>
                </a:lnTo>
                <a:close/>
                <a:moveTo>
                  <a:pt x="83" y="82"/>
                </a:moveTo>
                <a:cubicBezTo>
                  <a:pt x="84" y="82"/>
                  <a:pt x="84" y="82"/>
                  <a:pt x="84" y="82"/>
                </a:cubicBezTo>
                <a:cubicBezTo>
                  <a:pt x="84" y="82"/>
                  <a:pt x="84" y="82"/>
                  <a:pt x="84" y="82"/>
                </a:cubicBezTo>
                <a:cubicBezTo>
                  <a:pt x="83" y="81"/>
                  <a:pt x="83" y="81"/>
                  <a:pt x="83" y="81"/>
                </a:cubicBezTo>
                <a:lnTo>
                  <a:pt x="83" y="82"/>
                </a:lnTo>
                <a:close/>
                <a:moveTo>
                  <a:pt x="84" y="39"/>
                </a:moveTo>
                <a:cubicBezTo>
                  <a:pt x="84" y="81"/>
                  <a:pt x="84" y="81"/>
                  <a:pt x="84" y="81"/>
                </a:cubicBezTo>
                <a:cubicBezTo>
                  <a:pt x="83" y="80"/>
                  <a:pt x="83" y="80"/>
                  <a:pt x="83" y="80"/>
                </a:cubicBezTo>
                <a:cubicBezTo>
                  <a:pt x="83" y="39"/>
                  <a:pt x="83" y="39"/>
                  <a:pt x="83" y="39"/>
                </a:cubicBezTo>
                <a:lnTo>
                  <a:pt x="84" y="39"/>
                </a:lnTo>
                <a:close/>
                <a:moveTo>
                  <a:pt x="84" y="143"/>
                </a:moveTo>
                <a:cubicBezTo>
                  <a:pt x="84" y="144"/>
                  <a:pt x="84" y="144"/>
                  <a:pt x="84" y="144"/>
                </a:cubicBezTo>
                <a:cubicBezTo>
                  <a:pt x="83" y="143"/>
                  <a:pt x="83" y="143"/>
                  <a:pt x="83" y="143"/>
                </a:cubicBezTo>
                <a:cubicBezTo>
                  <a:pt x="83" y="142"/>
                  <a:pt x="83" y="142"/>
                  <a:pt x="83" y="142"/>
                </a:cubicBezTo>
                <a:lnTo>
                  <a:pt x="84" y="143"/>
                </a:lnTo>
                <a:close/>
                <a:moveTo>
                  <a:pt x="84" y="144"/>
                </a:moveTo>
                <a:cubicBezTo>
                  <a:pt x="84" y="145"/>
                  <a:pt x="84" y="145"/>
                  <a:pt x="84" y="145"/>
                </a:cubicBezTo>
                <a:cubicBezTo>
                  <a:pt x="84" y="146"/>
                  <a:pt x="84" y="146"/>
                  <a:pt x="84" y="146"/>
                </a:cubicBezTo>
                <a:cubicBezTo>
                  <a:pt x="84" y="146"/>
                  <a:pt x="84" y="146"/>
                  <a:pt x="84" y="146"/>
                </a:cubicBezTo>
                <a:cubicBezTo>
                  <a:pt x="84" y="146"/>
                  <a:pt x="84" y="146"/>
                  <a:pt x="84" y="146"/>
                </a:cubicBezTo>
                <a:cubicBezTo>
                  <a:pt x="84" y="146"/>
                  <a:pt x="84" y="146"/>
                  <a:pt x="84" y="146"/>
                </a:cubicBezTo>
                <a:cubicBezTo>
                  <a:pt x="83" y="148"/>
                  <a:pt x="83" y="148"/>
                  <a:pt x="83" y="148"/>
                </a:cubicBezTo>
                <a:cubicBezTo>
                  <a:pt x="83" y="147"/>
                  <a:pt x="83" y="147"/>
                  <a:pt x="83" y="147"/>
                </a:cubicBezTo>
                <a:cubicBezTo>
                  <a:pt x="83" y="146"/>
                  <a:pt x="83" y="146"/>
                  <a:pt x="83" y="146"/>
                </a:cubicBezTo>
                <a:cubicBezTo>
                  <a:pt x="83" y="146"/>
                  <a:pt x="83" y="146"/>
                  <a:pt x="83" y="146"/>
                </a:cubicBezTo>
                <a:cubicBezTo>
                  <a:pt x="83" y="145"/>
                  <a:pt x="83" y="145"/>
                  <a:pt x="83" y="145"/>
                </a:cubicBezTo>
                <a:cubicBezTo>
                  <a:pt x="83" y="145"/>
                  <a:pt x="83" y="145"/>
                  <a:pt x="83" y="145"/>
                </a:cubicBezTo>
                <a:lnTo>
                  <a:pt x="84" y="144"/>
                </a:lnTo>
                <a:close/>
                <a:moveTo>
                  <a:pt x="83" y="13"/>
                </a:moveTo>
                <a:cubicBezTo>
                  <a:pt x="82" y="12"/>
                  <a:pt x="82" y="12"/>
                  <a:pt x="82" y="12"/>
                </a:cubicBezTo>
                <a:cubicBezTo>
                  <a:pt x="82" y="80"/>
                  <a:pt x="82" y="80"/>
                  <a:pt x="82" y="80"/>
                </a:cubicBezTo>
                <a:cubicBezTo>
                  <a:pt x="83" y="80"/>
                  <a:pt x="83" y="80"/>
                  <a:pt x="83" y="80"/>
                </a:cubicBezTo>
                <a:cubicBezTo>
                  <a:pt x="83" y="39"/>
                  <a:pt x="83" y="39"/>
                  <a:pt x="83" y="39"/>
                </a:cubicBezTo>
                <a:cubicBezTo>
                  <a:pt x="82" y="38"/>
                  <a:pt x="82" y="38"/>
                  <a:pt x="82" y="38"/>
                </a:cubicBezTo>
                <a:cubicBezTo>
                  <a:pt x="83" y="36"/>
                  <a:pt x="83" y="36"/>
                  <a:pt x="83" y="36"/>
                </a:cubicBezTo>
                <a:cubicBezTo>
                  <a:pt x="83" y="36"/>
                  <a:pt x="83" y="36"/>
                  <a:pt x="83" y="36"/>
                </a:cubicBezTo>
                <a:lnTo>
                  <a:pt x="83" y="13"/>
                </a:lnTo>
                <a:close/>
                <a:moveTo>
                  <a:pt x="82" y="177"/>
                </a:moveTo>
                <a:cubicBezTo>
                  <a:pt x="83" y="177"/>
                  <a:pt x="83" y="177"/>
                  <a:pt x="83" y="177"/>
                </a:cubicBezTo>
                <a:cubicBezTo>
                  <a:pt x="83" y="150"/>
                  <a:pt x="83" y="150"/>
                  <a:pt x="83" y="150"/>
                </a:cubicBezTo>
                <a:cubicBezTo>
                  <a:pt x="82" y="149"/>
                  <a:pt x="82" y="149"/>
                  <a:pt x="82" y="149"/>
                </a:cubicBezTo>
                <a:cubicBezTo>
                  <a:pt x="82" y="149"/>
                  <a:pt x="82" y="149"/>
                  <a:pt x="82" y="149"/>
                </a:cubicBezTo>
                <a:cubicBezTo>
                  <a:pt x="83" y="149"/>
                  <a:pt x="83" y="149"/>
                  <a:pt x="83" y="149"/>
                </a:cubicBezTo>
                <a:cubicBezTo>
                  <a:pt x="83" y="149"/>
                  <a:pt x="83" y="149"/>
                  <a:pt x="83" y="149"/>
                </a:cubicBezTo>
                <a:cubicBezTo>
                  <a:pt x="83" y="149"/>
                  <a:pt x="83" y="149"/>
                  <a:pt x="83" y="149"/>
                </a:cubicBezTo>
                <a:cubicBezTo>
                  <a:pt x="83" y="148"/>
                  <a:pt x="83" y="148"/>
                  <a:pt x="83" y="148"/>
                </a:cubicBezTo>
                <a:cubicBezTo>
                  <a:pt x="83" y="147"/>
                  <a:pt x="83" y="147"/>
                  <a:pt x="83" y="147"/>
                </a:cubicBezTo>
                <a:cubicBezTo>
                  <a:pt x="82" y="148"/>
                  <a:pt x="82" y="148"/>
                  <a:pt x="82" y="148"/>
                </a:cubicBezTo>
                <a:cubicBezTo>
                  <a:pt x="82" y="148"/>
                  <a:pt x="82" y="148"/>
                  <a:pt x="82" y="148"/>
                </a:cubicBezTo>
                <a:cubicBezTo>
                  <a:pt x="82" y="149"/>
                  <a:pt x="82" y="149"/>
                  <a:pt x="82" y="149"/>
                </a:cubicBezTo>
                <a:cubicBezTo>
                  <a:pt x="82" y="149"/>
                  <a:pt x="82" y="149"/>
                  <a:pt x="82" y="149"/>
                </a:cubicBezTo>
                <a:cubicBezTo>
                  <a:pt x="82" y="149"/>
                  <a:pt x="82" y="149"/>
                  <a:pt x="82" y="149"/>
                </a:cubicBezTo>
                <a:cubicBezTo>
                  <a:pt x="82" y="149"/>
                  <a:pt x="82" y="149"/>
                  <a:pt x="82" y="149"/>
                </a:cubicBezTo>
                <a:lnTo>
                  <a:pt x="82" y="177"/>
                </a:lnTo>
                <a:close/>
                <a:moveTo>
                  <a:pt x="83" y="102"/>
                </a:moveTo>
                <a:cubicBezTo>
                  <a:pt x="83" y="102"/>
                  <a:pt x="83" y="102"/>
                  <a:pt x="83" y="102"/>
                </a:cubicBezTo>
                <a:cubicBezTo>
                  <a:pt x="82" y="99"/>
                  <a:pt x="82" y="99"/>
                  <a:pt x="82" y="99"/>
                </a:cubicBezTo>
                <a:cubicBezTo>
                  <a:pt x="82" y="100"/>
                  <a:pt x="82" y="100"/>
                  <a:pt x="82" y="100"/>
                </a:cubicBezTo>
                <a:cubicBezTo>
                  <a:pt x="82" y="103"/>
                  <a:pt x="82" y="103"/>
                  <a:pt x="82" y="103"/>
                </a:cubicBezTo>
                <a:cubicBezTo>
                  <a:pt x="82" y="104"/>
                  <a:pt x="82" y="105"/>
                  <a:pt x="82" y="106"/>
                </a:cubicBezTo>
                <a:cubicBezTo>
                  <a:pt x="82" y="141"/>
                  <a:pt x="82" y="141"/>
                  <a:pt x="82" y="141"/>
                </a:cubicBezTo>
                <a:cubicBezTo>
                  <a:pt x="82" y="141"/>
                  <a:pt x="82" y="141"/>
                  <a:pt x="82" y="141"/>
                </a:cubicBezTo>
                <a:cubicBezTo>
                  <a:pt x="82" y="142"/>
                  <a:pt x="82" y="142"/>
                  <a:pt x="82" y="142"/>
                </a:cubicBezTo>
                <a:cubicBezTo>
                  <a:pt x="82" y="143"/>
                  <a:pt x="82" y="143"/>
                  <a:pt x="82" y="143"/>
                </a:cubicBezTo>
                <a:cubicBezTo>
                  <a:pt x="82" y="142"/>
                  <a:pt x="82" y="142"/>
                  <a:pt x="82" y="142"/>
                </a:cubicBezTo>
                <a:cubicBezTo>
                  <a:pt x="83" y="143"/>
                  <a:pt x="83" y="143"/>
                  <a:pt x="83" y="143"/>
                </a:cubicBezTo>
                <a:cubicBezTo>
                  <a:pt x="83" y="142"/>
                  <a:pt x="83" y="142"/>
                  <a:pt x="83" y="142"/>
                </a:cubicBezTo>
                <a:cubicBezTo>
                  <a:pt x="82" y="142"/>
                  <a:pt x="82" y="142"/>
                  <a:pt x="82" y="142"/>
                </a:cubicBezTo>
                <a:cubicBezTo>
                  <a:pt x="82" y="142"/>
                  <a:pt x="82" y="142"/>
                  <a:pt x="82" y="142"/>
                </a:cubicBezTo>
                <a:cubicBezTo>
                  <a:pt x="83" y="141"/>
                  <a:pt x="83" y="141"/>
                  <a:pt x="83" y="141"/>
                </a:cubicBezTo>
                <a:cubicBezTo>
                  <a:pt x="83" y="141"/>
                  <a:pt x="83" y="141"/>
                  <a:pt x="83" y="141"/>
                </a:cubicBezTo>
                <a:lnTo>
                  <a:pt x="83" y="102"/>
                </a:lnTo>
                <a:close/>
                <a:moveTo>
                  <a:pt x="82" y="82"/>
                </a:moveTo>
                <a:cubicBezTo>
                  <a:pt x="83" y="82"/>
                  <a:pt x="83" y="82"/>
                  <a:pt x="83" y="82"/>
                </a:cubicBezTo>
                <a:cubicBezTo>
                  <a:pt x="83" y="81"/>
                  <a:pt x="83" y="81"/>
                  <a:pt x="83" y="81"/>
                </a:cubicBezTo>
                <a:cubicBezTo>
                  <a:pt x="82" y="81"/>
                  <a:pt x="82" y="81"/>
                  <a:pt x="82" y="81"/>
                </a:cubicBezTo>
                <a:lnTo>
                  <a:pt x="82" y="82"/>
                </a:lnTo>
                <a:close/>
                <a:moveTo>
                  <a:pt x="83" y="145"/>
                </a:moveTo>
                <a:cubicBezTo>
                  <a:pt x="83" y="146"/>
                  <a:pt x="83" y="146"/>
                  <a:pt x="83" y="146"/>
                </a:cubicBezTo>
                <a:cubicBezTo>
                  <a:pt x="82" y="145"/>
                  <a:pt x="82" y="145"/>
                  <a:pt x="82" y="145"/>
                </a:cubicBezTo>
                <a:cubicBezTo>
                  <a:pt x="82" y="144"/>
                  <a:pt x="82" y="144"/>
                  <a:pt x="82" y="144"/>
                </a:cubicBezTo>
                <a:lnTo>
                  <a:pt x="83" y="145"/>
                </a:lnTo>
                <a:close/>
                <a:moveTo>
                  <a:pt x="82" y="12"/>
                </a:moveTo>
                <a:cubicBezTo>
                  <a:pt x="81" y="12"/>
                  <a:pt x="81" y="12"/>
                  <a:pt x="81" y="12"/>
                </a:cubicBezTo>
                <a:cubicBezTo>
                  <a:pt x="81" y="35"/>
                  <a:pt x="81" y="35"/>
                  <a:pt x="81" y="35"/>
                </a:cubicBezTo>
                <a:cubicBezTo>
                  <a:pt x="81" y="35"/>
                  <a:pt x="81" y="35"/>
                  <a:pt x="81" y="35"/>
                </a:cubicBezTo>
                <a:cubicBezTo>
                  <a:pt x="81" y="37"/>
                  <a:pt x="81" y="37"/>
                  <a:pt x="81" y="37"/>
                </a:cubicBezTo>
                <a:cubicBezTo>
                  <a:pt x="81" y="79"/>
                  <a:pt x="81" y="79"/>
                  <a:pt x="81" y="79"/>
                </a:cubicBezTo>
                <a:cubicBezTo>
                  <a:pt x="82" y="80"/>
                  <a:pt x="82" y="80"/>
                  <a:pt x="82" y="80"/>
                </a:cubicBezTo>
                <a:lnTo>
                  <a:pt x="82" y="12"/>
                </a:lnTo>
                <a:close/>
                <a:moveTo>
                  <a:pt x="81" y="177"/>
                </a:moveTo>
                <a:cubicBezTo>
                  <a:pt x="82" y="177"/>
                  <a:pt x="82" y="177"/>
                  <a:pt x="82" y="177"/>
                </a:cubicBezTo>
                <a:cubicBezTo>
                  <a:pt x="82" y="149"/>
                  <a:pt x="82" y="149"/>
                  <a:pt x="82" y="149"/>
                </a:cubicBezTo>
                <a:cubicBezTo>
                  <a:pt x="81" y="149"/>
                  <a:pt x="81" y="149"/>
                  <a:pt x="81" y="149"/>
                </a:cubicBezTo>
                <a:lnTo>
                  <a:pt x="81" y="177"/>
                </a:lnTo>
                <a:close/>
                <a:moveTo>
                  <a:pt x="82" y="99"/>
                </a:moveTo>
                <a:cubicBezTo>
                  <a:pt x="81" y="97"/>
                  <a:pt x="81" y="97"/>
                  <a:pt x="81" y="97"/>
                </a:cubicBezTo>
                <a:cubicBezTo>
                  <a:pt x="81" y="98"/>
                  <a:pt x="81" y="98"/>
                  <a:pt x="81" y="98"/>
                </a:cubicBezTo>
                <a:cubicBezTo>
                  <a:pt x="82" y="100"/>
                  <a:pt x="82" y="100"/>
                  <a:pt x="82" y="100"/>
                </a:cubicBezTo>
                <a:lnTo>
                  <a:pt x="82" y="99"/>
                </a:lnTo>
                <a:close/>
                <a:moveTo>
                  <a:pt x="81" y="81"/>
                </a:moveTo>
                <a:cubicBezTo>
                  <a:pt x="82" y="82"/>
                  <a:pt x="82" y="82"/>
                  <a:pt x="82" y="82"/>
                </a:cubicBezTo>
                <a:cubicBezTo>
                  <a:pt x="82" y="81"/>
                  <a:pt x="82" y="81"/>
                  <a:pt x="82" y="81"/>
                </a:cubicBezTo>
                <a:cubicBezTo>
                  <a:pt x="81" y="81"/>
                  <a:pt x="81" y="81"/>
                  <a:pt x="81" y="81"/>
                </a:cubicBezTo>
                <a:close/>
                <a:moveTo>
                  <a:pt x="82" y="106"/>
                </a:moveTo>
                <a:cubicBezTo>
                  <a:pt x="82" y="141"/>
                  <a:pt x="82" y="141"/>
                  <a:pt x="82" y="141"/>
                </a:cubicBezTo>
                <a:cubicBezTo>
                  <a:pt x="81" y="141"/>
                  <a:pt x="81" y="141"/>
                  <a:pt x="81" y="141"/>
                </a:cubicBezTo>
                <a:cubicBezTo>
                  <a:pt x="81" y="108"/>
                  <a:pt x="81" y="108"/>
                  <a:pt x="81" y="108"/>
                </a:cubicBezTo>
                <a:cubicBezTo>
                  <a:pt x="81" y="107"/>
                  <a:pt x="81" y="106"/>
                  <a:pt x="82" y="106"/>
                </a:cubicBezTo>
                <a:close/>
                <a:moveTo>
                  <a:pt x="82" y="142"/>
                </a:moveTo>
                <a:cubicBezTo>
                  <a:pt x="82" y="143"/>
                  <a:pt x="82" y="143"/>
                  <a:pt x="82" y="143"/>
                </a:cubicBezTo>
                <a:cubicBezTo>
                  <a:pt x="81" y="144"/>
                  <a:pt x="81" y="144"/>
                  <a:pt x="81" y="144"/>
                </a:cubicBezTo>
                <a:cubicBezTo>
                  <a:pt x="81" y="144"/>
                  <a:pt x="81" y="144"/>
                  <a:pt x="81" y="144"/>
                </a:cubicBezTo>
                <a:cubicBezTo>
                  <a:pt x="82" y="144"/>
                  <a:pt x="82" y="144"/>
                  <a:pt x="82" y="144"/>
                </a:cubicBezTo>
                <a:cubicBezTo>
                  <a:pt x="82" y="145"/>
                  <a:pt x="82" y="145"/>
                  <a:pt x="82" y="145"/>
                </a:cubicBezTo>
                <a:cubicBezTo>
                  <a:pt x="81" y="144"/>
                  <a:pt x="81" y="144"/>
                  <a:pt x="81" y="144"/>
                </a:cubicBezTo>
                <a:cubicBezTo>
                  <a:pt x="81" y="144"/>
                  <a:pt x="81" y="144"/>
                  <a:pt x="81" y="144"/>
                </a:cubicBezTo>
                <a:cubicBezTo>
                  <a:pt x="81" y="143"/>
                  <a:pt x="81" y="143"/>
                  <a:pt x="81" y="143"/>
                </a:cubicBezTo>
                <a:lnTo>
                  <a:pt x="82" y="142"/>
                </a:lnTo>
                <a:close/>
                <a:moveTo>
                  <a:pt x="82" y="148"/>
                </a:moveTo>
                <a:cubicBezTo>
                  <a:pt x="82" y="149"/>
                  <a:pt x="82" y="149"/>
                  <a:pt x="82" y="149"/>
                </a:cubicBezTo>
                <a:cubicBezTo>
                  <a:pt x="81" y="148"/>
                  <a:pt x="81" y="148"/>
                  <a:pt x="81" y="148"/>
                </a:cubicBezTo>
                <a:cubicBezTo>
                  <a:pt x="81" y="147"/>
                  <a:pt x="81" y="147"/>
                  <a:pt x="81" y="147"/>
                </a:cubicBezTo>
                <a:lnTo>
                  <a:pt x="82" y="148"/>
                </a:lnTo>
                <a:close/>
                <a:moveTo>
                  <a:pt x="81" y="12"/>
                </a:moveTo>
                <a:cubicBezTo>
                  <a:pt x="79" y="11"/>
                  <a:pt x="79" y="11"/>
                  <a:pt x="79" y="11"/>
                </a:cubicBezTo>
                <a:cubicBezTo>
                  <a:pt x="79" y="34"/>
                  <a:pt x="79" y="34"/>
                  <a:pt x="79" y="34"/>
                </a:cubicBezTo>
                <a:cubicBezTo>
                  <a:pt x="80" y="34"/>
                  <a:pt x="80" y="35"/>
                  <a:pt x="81" y="35"/>
                </a:cubicBezTo>
                <a:lnTo>
                  <a:pt x="81" y="12"/>
                </a:lnTo>
                <a:close/>
                <a:moveTo>
                  <a:pt x="79" y="176"/>
                </a:moveTo>
                <a:cubicBezTo>
                  <a:pt x="80" y="176"/>
                  <a:pt x="80" y="176"/>
                  <a:pt x="81" y="177"/>
                </a:cubicBezTo>
                <a:cubicBezTo>
                  <a:pt x="81" y="149"/>
                  <a:pt x="81" y="149"/>
                  <a:pt x="81" y="149"/>
                </a:cubicBezTo>
                <a:cubicBezTo>
                  <a:pt x="79" y="149"/>
                  <a:pt x="79" y="149"/>
                  <a:pt x="79" y="149"/>
                </a:cubicBezTo>
                <a:lnTo>
                  <a:pt x="79" y="176"/>
                </a:lnTo>
                <a:close/>
                <a:moveTo>
                  <a:pt x="81" y="97"/>
                </a:moveTo>
                <a:cubicBezTo>
                  <a:pt x="79" y="92"/>
                  <a:pt x="79" y="92"/>
                  <a:pt x="79" y="92"/>
                </a:cubicBezTo>
                <a:cubicBezTo>
                  <a:pt x="79" y="93"/>
                  <a:pt x="79" y="93"/>
                  <a:pt x="79" y="93"/>
                </a:cubicBezTo>
                <a:cubicBezTo>
                  <a:pt x="81" y="98"/>
                  <a:pt x="81" y="98"/>
                  <a:pt x="81" y="98"/>
                </a:cubicBezTo>
                <a:lnTo>
                  <a:pt x="81" y="97"/>
                </a:lnTo>
                <a:close/>
                <a:moveTo>
                  <a:pt x="79" y="81"/>
                </a:moveTo>
                <a:cubicBezTo>
                  <a:pt x="81" y="81"/>
                  <a:pt x="81" y="81"/>
                  <a:pt x="81" y="81"/>
                </a:cubicBezTo>
                <a:cubicBezTo>
                  <a:pt x="81" y="81"/>
                  <a:pt x="81" y="81"/>
                  <a:pt x="81" y="81"/>
                </a:cubicBezTo>
                <a:cubicBezTo>
                  <a:pt x="79" y="80"/>
                  <a:pt x="79" y="80"/>
                  <a:pt x="79" y="80"/>
                </a:cubicBezTo>
                <a:lnTo>
                  <a:pt x="79" y="81"/>
                </a:lnTo>
                <a:close/>
                <a:moveTo>
                  <a:pt x="81" y="37"/>
                </a:moveTo>
                <a:cubicBezTo>
                  <a:pt x="81" y="79"/>
                  <a:pt x="81" y="79"/>
                  <a:pt x="81" y="79"/>
                </a:cubicBezTo>
                <a:cubicBezTo>
                  <a:pt x="80" y="79"/>
                  <a:pt x="80" y="79"/>
                  <a:pt x="79" y="78"/>
                </a:cubicBezTo>
                <a:cubicBezTo>
                  <a:pt x="79" y="37"/>
                  <a:pt x="79" y="37"/>
                  <a:pt x="79" y="37"/>
                </a:cubicBezTo>
                <a:cubicBezTo>
                  <a:pt x="81" y="38"/>
                  <a:pt x="81" y="38"/>
                  <a:pt x="81" y="38"/>
                </a:cubicBezTo>
                <a:lnTo>
                  <a:pt x="81" y="37"/>
                </a:lnTo>
                <a:close/>
                <a:moveTo>
                  <a:pt x="81" y="108"/>
                </a:moveTo>
                <a:cubicBezTo>
                  <a:pt x="81" y="141"/>
                  <a:pt x="81" y="141"/>
                  <a:pt x="81" y="141"/>
                </a:cubicBezTo>
                <a:cubicBezTo>
                  <a:pt x="80" y="141"/>
                  <a:pt x="80" y="141"/>
                  <a:pt x="80" y="141"/>
                </a:cubicBezTo>
                <a:cubicBezTo>
                  <a:pt x="79" y="143"/>
                  <a:pt x="79" y="143"/>
                  <a:pt x="79" y="143"/>
                </a:cubicBezTo>
                <a:cubicBezTo>
                  <a:pt x="79" y="142"/>
                  <a:pt x="79" y="142"/>
                  <a:pt x="79" y="142"/>
                </a:cubicBezTo>
                <a:cubicBezTo>
                  <a:pt x="80" y="141"/>
                  <a:pt x="80" y="141"/>
                  <a:pt x="80" y="141"/>
                </a:cubicBezTo>
                <a:cubicBezTo>
                  <a:pt x="79" y="141"/>
                  <a:pt x="79" y="141"/>
                  <a:pt x="79" y="141"/>
                </a:cubicBezTo>
                <a:cubicBezTo>
                  <a:pt x="79" y="112"/>
                  <a:pt x="79" y="112"/>
                  <a:pt x="79" y="112"/>
                </a:cubicBezTo>
                <a:cubicBezTo>
                  <a:pt x="80" y="111"/>
                  <a:pt x="80" y="109"/>
                  <a:pt x="81" y="108"/>
                </a:cubicBezTo>
                <a:close/>
                <a:moveTo>
                  <a:pt x="81" y="143"/>
                </a:moveTo>
                <a:cubicBezTo>
                  <a:pt x="81" y="144"/>
                  <a:pt x="81" y="144"/>
                  <a:pt x="81" y="144"/>
                </a:cubicBezTo>
                <a:cubicBezTo>
                  <a:pt x="80" y="147"/>
                  <a:pt x="80" y="147"/>
                  <a:pt x="80" y="147"/>
                </a:cubicBezTo>
                <a:cubicBezTo>
                  <a:pt x="81" y="147"/>
                  <a:pt x="81" y="147"/>
                  <a:pt x="81" y="147"/>
                </a:cubicBezTo>
                <a:cubicBezTo>
                  <a:pt x="81" y="148"/>
                  <a:pt x="81" y="148"/>
                  <a:pt x="81" y="148"/>
                </a:cubicBezTo>
                <a:cubicBezTo>
                  <a:pt x="79" y="147"/>
                  <a:pt x="79" y="147"/>
                  <a:pt x="79" y="147"/>
                </a:cubicBezTo>
                <a:cubicBezTo>
                  <a:pt x="79" y="148"/>
                  <a:pt x="79" y="148"/>
                  <a:pt x="79" y="148"/>
                </a:cubicBezTo>
                <a:cubicBezTo>
                  <a:pt x="79" y="147"/>
                  <a:pt x="79" y="147"/>
                  <a:pt x="79" y="147"/>
                </a:cubicBezTo>
                <a:lnTo>
                  <a:pt x="81" y="143"/>
                </a:lnTo>
                <a:close/>
                <a:moveTo>
                  <a:pt x="79" y="11"/>
                </a:moveTo>
                <a:cubicBezTo>
                  <a:pt x="77" y="9"/>
                  <a:pt x="77" y="9"/>
                  <a:pt x="77" y="9"/>
                </a:cubicBezTo>
                <a:cubicBezTo>
                  <a:pt x="76" y="10"/>
                  <a:pt x="76" y="10"/>
                  <a:pt x="76" y="10"/>
                </a:cubicBezTo>
                <a:cubicBezTo>
                  <a:pt x="79" y="11"/>
                  <a:pt x="79" y="11"/>
                  <a:pt x="79" y="11"/>
                </a:cubicBezTo>
                <a:cubicBezTo>
                  <a:pt x="79" y="18"/>
                  <a:pt x="76" y="23"/>
                  <a:pt x="74" y="27"/>
                </a:cubicBezTo>
                <a:cubicBezTo>
                  <a:pt x="74" y="32"/>
                  <a:pt x="74" y="32"/>
                  <a:pt x="74" y="32"/>
                </a:cubicBezTo>
                <a:cubicBezTo>
                  <a:pt x="76" y="33"/>
                  <a:pt x="77" y="33"/>
                  <a:pt x="79" y="34"/>
                </a:cubicBezTo>
                <a:lnTo>
                  <a:pt x="79" y="11"/>
                </a:lnTo>
                <a:close/>
                <a:moveTo>
                  <a:pt x="74" y="175"/>
                </a:moveTo>
                <a:cubicBezTo>
                  <a:pt x="76" y="175"/>
                  <a:pt x="77" y="176"/>
                  <a:pt x="79" y="176"/>
                </a:cubicBezTo>
                <a:cubicBezTo>
                  <a:pt x="79" y="149"/>
                  <a:pt x="79" y="149"/>
                  <a:pt x="79" y="149"/>
                </a:cubicBezTo>
                <a:cubicBezTo>
                  <a:pt x="79" y="149"/>
                  <a:pt x="79" y="149"/>
                  <a:pt x="79" y="149"/>
                </a:cubicBezTo>
                <a:cubicBezTo>
                  <a:pt x="79" y="148"/>
                  <a:pt x="79" y="148"/>
                  <a:pt x="79" y="148"/>
                </a:cubicBezTo>
                <a:cubicBezTo>
                  <a:pt x="79" y="147"/>
                  <a:pt x="79" y="147"/>
                  <a:pt x="79" y="147"/>
                </a:cubicBezTo>
                <a:cubicBezTo>
                  <a:pt x="78" y="148"/>
                  <a:pt x="78" y="148"/>
                  <a:pt x="78" y="148"/>
                </a:cubicBezTo>
                <a:cubicBezTo>
                  <a:pt x="78" y="148"/>
                  <a:pt x="77" y="148"/>
                  <a:pt x="76" y="148"/>
                </a:cubicBezTo>
                <a:cubicBezTo>
                  <a:pt x="79" y="143"/>
                  <a:pt x="79" y="143"/>
                  <a:pt x="79" y="143"/>
                </a:cubicBezTo>
                <a:cubicBezTo>
                  <a:pt x="79" y="142"/>
                  <a:pt x="79" y="142"/>
                  <a:pt x="79" y="142"/>
                </a:cubicBezTo>
                <a:cubicBezTo>
                  <a:pt x="76" y="148"/>
                  <a:pt x="76" y="148"/>
                  <a:pt x="76" y="148"/>
                </a:cubicBezTo>
                <a:cubicBezTo>
                  <a:pt x="75" y="141"/>
                  <a:pt x="75" y="141"/>
                  <a:pt x="75" y="141"/>
                </a:cubicBezTo>
                <a:cubicBezTo>
                  <a:pt x="77" y="141"/>
                  <a:pt x="78" y="141"/>
                  <a:pt x="79" y="141"/>
                </a:cubicBezTo>
                <a:cubicBezTo>
                  <a:pt x="79" y="112"/>
                  <a:pt x="79" y="112"/>
                  <a:pt x="79" y="112"/>
                </a:cubicBezTo>
                <a:cubicBezTo>
                  <a:pt x="78" y="116"/>
                  <a:pt x="76" y="119"/>
                  <a:pt x="75" y="122"/>
                </a:cubicBezTo>
                <a:cubicBezTo>
                  <a:pt x="74" y="108"/>
                  <a:pt x="74" y="108"/>
                  <a:pt x="74" y="108"/>
                </a:cubicBezTo>
                <a:cubicBezTo>
                  <a:pt x="74" y="117"/>
                  <a:pt x="74" y="117"/>
                  <a:pt x="74" y="117"/>
                </a:cubicBezTo>
                <a:cubicBezTo>
                  <a:pt x="74" y="123"/>
                  <a:pt x="74" y="123"/>
                  <a:pt x="74" y="123"/>
                </a:cubicBezTo>
                <a:cubicBezTo>
                  <a:pt x="74" y="124"/>
                  <a:pt x="74" y="124"/>
                  <a:pt x="74" y="124"/>
                </a:cubicBezTo>
                <a:cubicBezTo>
                  <a:pt x="74" y="141"/>
                  <a:pt x="74" y="141"/>
                  <a:pt x="74" y="141"/>
                </a:cubicBezTo>
                <a:cubicBezTo>
                  <a:pt x="74" y="141"/>
                  <a:pt x="75" y="141"/>
                  <a:pt x="75" y="141"/>
                </a:cubicBezTo>
                <a:cubicBezTo>
                  <a:pt x="75" y="148"/>
                  <a:pt x="75" y="148"/>
                  <a:pt x="75" y="148"/>
                </a:cubicBezTo>
                <a:cubicBezTo>
                  <a:pt x="74" y="147"/>
                  <a:pt x="74" y="147"/>
                  <a:pt x="74" y="147"/>
                </a:cubicBezTo>
                <a:lnTo>
                  <a:pt x="74" y="175"/>
                </a:lnTo>
                <a:close/>
                <a:moveTo>
                  <a:pt x="79" y="92"/>
                </a:moveTo>
                <a:cubicBezTo>
                  <a:pt x="75" y="79"/>
                  <a:pt x="75" y="79"/>
                  <a:pt x="75" y="79"/>
                </a:cubicBezTo>
                <a:cubicBezTo>
                  <a:pt x="79" y="81"/>
                  <a:pt x="79" y="81"/>
                  <a:pt x="79" y="81"/>
                </a:cubicBezTo>
                <a:cubicBezTo>
                  <a:pt x="79" y="80"/>
                  <a:pt x="79" y="80"/>
                  <a:pt x="79" y="80"/>
                </a:cubicBezTo>
                <a:cubicBezTo>
                  <a:pt x="75" y="78"/>
                  <a:pt x="75" y="78"/>
                  <a:pt x="75" y="78"/>
                </a:cubicBezTo>
                <a:cubicBezTo>
                  <a:pt x="74" y="78"/>
                  <a:pt x="74" y="78"/>
                  <a:pt x="74" y="78"/>
                </a:cubicBezTo>
                <a:cubicBezTo>
                  <a:pt x="74" y="78"/>
                  <a:pt x="74" y="78"/>
                  <a:pt x="74" y="78"/>
                </a:cubicBezTo>
                <a:cubicBezTo>
                  <a:pt x="74" y="78"/>
                  <a:pt x="74" y="78"/>
                  <a:pt x="74" y="78"/>
                </a:cubicBezTo>
                <a:cubicBezTo>
                  <a:pt x="74" y="79"/>
                  <a:pt x="74" y="79"/>
                  <a:pt x="74" y="79"/>
                </a:cubicBezTo>
                <a:cubicBezTo>
                  <a:pt x="74" y="79"/>
                  <a:pt x="74" y="79"/>
                  <a:pt x="74" y="79"/>
                </a:cubicBezTo>
                <a:cubicBezTo>
                  <a:pt x="79" y="93"/>
                  <a:pt x="79" y="93"/>
                  <a:pt x="79" y="93"/>
                </a:cubicBezTo>
                <a:lnTo>
                  <a:pt x="79" y="92"/>
                </a:lnTo>
                <a:close/>
                <a:moveTo>
                  <a:pt x="79" y="37"/>
                </a:moveTo>
                <a:cubicBezTo>
                  <a:pt x="79" y="78"/>
                  <a:pt x="79" y="78"/>
                  <a:pt x="79" y="78"/>
                </a:cubicBezTo>
                <a:cubicBezTo>
                  <a:pt x="78" y="77"/>
                  <a:pt x="76" y="77"/>
                  <a:pt x="74" y="76"/>
                </a:cubicBezTo>
                <a:cubicBezTo>
                  <a:pt x="74" y="76"/>
                  <a:pt x="74" y="76"/>
                  <a:pt x="74" y="76"/>
                </a:cubicBezTo>
                <a:cubicBezTo>
                  <a:pt x="74" y="34"/>
                  <a:pt x="74" y="34"/>
                  <a:pt x="74" y="34"/>
                </a:cubicBezTo>
                <a:lnTo>
                  <a:pt x="79" y="37"/>
                </a:lnTo>
                <a:close/>
                <a:moveTo>
                  <a:pt x="74" y="87"/>
                </a:moveTo>
                <a:cubicBezTo>
                  <a:pt x="74" y="86"/>
                  <a:pt x="74" y="86"/>
                  <a:pt x="74" y="86"/>
                </a:cubicBezTo>
                <a:cubicBezTo>
                  <a:pt x="76" y="88"/>
                  <a:pt x="76" y="88"/>
                  <a:pt x="76" y="88"/>
                </a:cubicBezTo>
                <a:cubicBezTo>
                  <a:pt x="76" y="89"/>
                  <a:pt x="76" y="89"/>
                  <a:pt x="76" y="89"/>
                </a:cubicBezTo>
                <a:lnTo>
                  <a:pt x="74" y="87"/>
                </a:lnTo>
                <a:close/>
                <a:moveTo>
                  <a:pt x="74" y="27"/>
                </a:moveTo>
                <a:cubicBezTo>
                  <a:pt x="73" y="28"/>
                  <a:pt x="72" y="29"/>
                  <a:pt x="72" y="30"/>
                </a:cubicBezTo>
                <a:cubicBezTo>
                  <a:pt x="72" y="32"/>
                  <a:pt x="72" y="32"/>
                  <a:pt x="72" y="32"/>
                </a:cubicBezTo>
                <a:cubicBezTo>
                  <a:pt x="73" y="32"/>
                  <a:pt x="73" y="32"/>
                  <a:pt x="74" y="32"/>
                </a:cubicBezTo>
                <a:lnTo>
                  <a:pt x="74" y="27"/>
                </a:lnTo>
                <a:close/>
                <a:moveTo>
                  <a:pt x="72" y="174"/>
                </a:moveTo>
                <a:cubicBezTo>
                  <a:pt x="73" y="174"/>
                  <a:pt x="73" y="174"/>
                  <a:pt x="74" y="175"/>
                </a:cubicBezTo>
                <a:cubicBezTo>
                  <a:pt x="74" y="147"/>
                  <a:pt x="74" y="147"/>
                  <a:pt x="74" y="147"/>
                </a:cubicBezTo>
                <a:cubicBezTo>
                  <a:pt x="72" y="147"/>
                  <a:pt x="72" y="147"/>
                  <a:pt x="72" y="147"/>
                </a:cubicBezTo>
                <a:cubicBezTo>
                  <a:pt x="72" y="141"/>
                  <a:pt x="72" y="141"/>
                  <a:pt x="72" y="141"/>
                </a:cubicBezTo>
                <a:cubicBezTo>
                  <a:pt x="73" y="141"/>
                  <a:pt x="73" y="141"/>
                  <a:pt x="74" y="141"/>
                </a:cubicBezTo>
                <a:cubicBezTo>
                  <a:pt x="74" y="124"/>
                  <a:pt x="74" y="124"/>
                  <a:pt x="74" y="124"/>
                </a:cubicBezTo>
                <a:cubicBezTo>
                  <a:pt x="73" y="125"/>
                  <a:pt x="73" y="125"/>
                  <a:pt x="72" y="126"/>
                </a:cubicBezTo>
                <a:cubicBezTo>
                  <a:pt x="72" y="93"/>
                  <a:pt x="72" y="93"/>
                  <a:pt x="72" y="93"/>
                </a:cubicBezTo>
                <a:cubicBezTo>
                  <a:pt x="74" y="117"/>
                  <a:pt x="74" y="117"/>
                  <a:pt x="74" y="117"/>
                </a:cubicBezTo>
                <a:cubicBezTo>
                  <a:pt x="74" y="108"/>
                  <a:pt x="74" y="108"/>
                  <a:pt x="74" y="108"/>
                </a:cubicBezTo>
                <a:cubicBezTo>
                  <a:pt x="73" y="87"/>
                  <a:pt x="73" y="87"/>
                  <a:pt x="73" y="87"/>
                </a:cubicBezTo>
                <a:cubicBezTo>
                  <a:pt x="74" y="87"/>
                  <a:pt x="74" y="87"/>
                  <a:pt x="74" y="87"/>
                </a:cubicBezTo>
                <a:cubicBezTo>
                  <a:pt x="74" y="86"/>
                  <a:pt x="74" y="86"/>
                  <a:pt x="74" y="86"/>
                </a:cubicBezTo>
                <a:cubicBezTo>
                  <a:pt x="73" y="85"/>
                  <a:pt x="73" y="85"/>
                  <a:pt x="73" y="85"/>
                </a:cubicBezTo>
                <a:cubicBezTo>
                  <a:pt x="73" y="85"/>
                  <a:pt x="73" y="85"/>
                  <a:pt x="73" y="85"/>
                </a:cubicBezTo>
                <a:cubicBezTo>
                  <a:pt x="73" y="81"/>
                  <a:pt x="73" y="81"/>
                  <a:pt x="73" y="81"/>
                </a:cubicBezTo>
                <a:cubicBezTo>
                  <a:pt x="73" y="78"/>
                  <a:pt x="73" y="78"/>
                  <a:pt x="73" y="78"/>
                </a:cubicBezTo>
                <a:cubicBezTo>
                  <a:pt x="74" y="79"/>
                  <a:pt x="74" y="79"/>
                  <a:pt x="74" y="79"/>
                </a:cubicBezTo>
                <a:cubicBezTo>
                  <a:pt x="74" y="78"/>
                  <a:pt x="74" y="78"/>
                  <a:pt x="74" y="78"/>
                </a:cubicBezTo>
                <a:cubicBezTo>
                  <a:pt x="73" y="78"/>
                  <a:pt x="73" y="78"/>
                  <a:pt x="73" y="78"/>
                </a:cubicBezTo>
                <a:cubicBezTo>
                  <a:pt x="74" y="76"/>
                  <a:pt x="74" y="76"/>
                  <a:pt x="74" y="76"/>
                </a:cubicBezTo>
                <a:cubicBezTo>
                  <a:pt x="74" y="34"/>
                  <a:pt x="74" y="34"/>
                  <a:pt x="74" y="34"/>
                </a:cubicBezTo>
                <a:cubicBezTo>
                  <a:pt x="72" y="33"/>
                  <a:pt x="72" y="33"/>
                  <a:pt x="72" y="33"/>
                </a:cubicBezTo>
                <a:cubicBezTo>
                  <a:pt x="72" y="75"/>
                  <a:pt x="72" y="75"/>
                  <a:pt x="72" y="75"/>
                </a:cubicBezTo>
                <a:cubicBezTo>
                  <a:pt x="72" y="75"/>
                  <a:pt x="72" y="75"/>
                  <a:pt x="72" y="75"/>
                </a:cubicBezTo>
                <a:cubicBezTo>
                  <a:pt x="72" y="76"/>
                  <a:pt x="72" y="76"/>
                  <a:pt x="72" y="76"/>
                </a:cubicBezTo>
                <a:cubicBezTo>
                  <a:pt x="72" y="96"/>
                  <a:pt x="72" y="96"/>
                  <a:pt x="72" y="96"/>
                </a:cubicBezTo>
                <a:cubicBezTo>
                  <a:pt x="72" y="96"/>
                  <a:pt x="72" y="96"/>
                  <a:pt x="72" y="96"/>
                </a:cubicBezTo>
                <a:cubicBezTo>
                  <a:pt x="72" y="96"/>
                  <a:pt x="72" y="96"/>
                  <a:pt x="72" y="96"/>
                </a:cubicBezTo>
                <a:cubicBezTo>
                  <a:pt x="72" y="96"/>
                  <a:pt x="72" y="96"/>
                  <a:pt x="72" y="96"/>
                </a:cubicBezTo>
                <a:cubicBezTo>
                  <a:pt x="72" y="97"/>
                  <a:pt x="72" y="97"/>
                  <a:pt x="72" y="97"/>
                </a:cubicBezTo>
                <a:cubicBezTo>
                  <a:pt x="72" y="97"/>
                  <a:pt x="72" y="97"/>
                  <a:pt x="72" y="97"/>
                </a:cubicBezTo>
                <a:cubicBezTo>
                  <a:pt x="72" y="97"/>
                  <a:pt x="72" y="97"/>
                  <a:pt x="72" y="97"/>
                </a:cubicBezTo>
                <a:lnTo>
                  <a:pt x="72" y="174"/>
                </a:lnTo>
                <a:close/>
                <a:moveTo>
                  <a:pt x="72" y="30"/>
                </a:moveTo>
                <a:cubicBezTo>
                  <a:pt x="72" y="30"/>
                  <a:pt x="72" y="30"/>
                  <a:pt x="72" y="30"/>
                </a:cubicBezTo>
                <a:cubicBezTo>
                  <a:pt x="72" y="32"/>
                  <a:pt x="72" y="32"/>
                  <a:pt x="72" y="32"/>
                </a:cubicBezTo>
                <a:cubicBezTo>
                  <a:pt x="72" y="32"/>
                  <a:pt x="72" y="32"/>
                  <a:pt x="72" y="32"/>
                </a:cubicBezTo>
                <a:lnTo>
                  <a:pt x="72" y="30"/>
                </a:lnTo>
                <a:close/>
                <a:moveTo>
                  <a:pt x="72" y="174"/>
                </a:moveTo>
                <a:cubicBezTo>
                  <a:pt x="72" y="174"/>
                  <a:pt x="72" y="174"/>
                  <a:pt x="72" y="174"/>
                </a:cubicBezTo>
                <a:cubicBezTo>
                  <a:pt x="72" y="97"/>
                  <a:pt x="72" y="97"/>
                  <a:pt x="72" y="97"/>
                </a:cubicBezTo>
                <a:cubicBezTo>
                  <a:pt x="72" y="97"/>
                  <a:pt x="72" y="97"/>
                  <a:pt x="72" y="97"/>
                </a:cubicBezTo>
                <a:cubicBezTo>
                  <a:pt x="72" y="97"/>
                  <a:pt x="72" y="97"/>
                  <a:pt x="72" y="97"/>
                </a:cubicBezTo>
                <a:cubicBezTo>
                  <a:pt x="72" y="98"/>
                  <a:pt x="72" y="98"/>
                  <a:pt x="72" y="98"/>
                </a:cubicBezTo>
                <a:cubicBezTo>
                  <a:pt x="72" y="98"/>
                  <a:pt x="72" y="98"/>
                  <a:pt x="72" y="98"/>
                </a:cubicBezTo>
                <a:cubicBezTo>
                  <a:pt x="72" y="98"/>
                  <a:pt x="72" y="98"/>
                  <a:pt x="72" y="98"/>
                </a:cubicBezTo>
                <a:cubicBezTo>
                  <a:pt x="72" y="98"/>
                  <a:pt x="72" y="98"/>
                  <a:pt x="72" y="98"/>
                </a:cubicBezTo>
                <a:cubicBezTo>
                  <a:pt x="72" y="99"/>
                  <a:pt x="72" y="99"/>
                  <a:pt x="72" y="99"/>
                </a:cubicBezTo>
                <a:cubicBezTo>
                  <a:pt x="72" y="99"/>
                  <a:pt x="72" y="99"/>
                  <a:pt x="72" y="99"/>
                </a:cubicBezTo>
                <a:cubicBezTo>
                  <a:pt x="72" y="99"/>
                  <a:pt x="72" y="99"/>
                  <a:pt x="72" y="99"/>
                </a:cubicBezTo>
                <a:cubicBezTo>
                  <a:pt x="72" y="99"/>
                  <a:pt x="72" y="99"/>
                  <a:pt x="72" y="99"/>
                </a:cubicBezTo>
                <a:cubicBezTo>
                  <a:pt x="72" y="100"/>
                  <a:pt x="72" y="100"/>
                  <a:pt x="72" y="100"/>
                </a:cubicBezTo>
                <a:cubicBezTo>
                  <a:pt x="72" y="100"/>
                  <a:pt x="72" y="100"/>
                  <a:pt x="72" y="100"/>
                </a:cubicBezTo>
                <a:cubicBezTo>
                  <a:pt x="72" y="101"/>
                  <a:pt x="72" y="101"/>
                  <a:pt x="72" y="101"/>
                </a:cubicBezTo>
                <a:cubicBezTo>
                  <a:pt x="72" y="101"/>
                  <a:pt x="72" y="101"/>
                  <a:pt x="72" y="101"/>
                </a:cubicBezTo>
                <a:cubicBezTo>
                  <a:pt x="72" y="101"/>
                  <a:pt x="72" y="101"/>
                  <a:pt x="72" y="101"/>
                </a:cubicBezTo>
                <a:cubicBezTo>
                  <a:pt x="72" y="101"/>
                  <a:pt x="72" y="101"/>
                  <a:pt x="72" y="101"/>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3"/>
                  <a:pt x="72" y="103"/>
                  <a:pt x="72" y="103"/>
                </a:cubicBezTo>
                <a:cubicBezTo>
                  <a:pt x="72" y="103"/>
                  <a:pt x="72" y="103"/>
                  <a:pt x="72" y="103"/>
                </a:cubicBezTo>
                <a:cubicBezTo>
                  <a:pt x="72" y="104"/>
                  <a:pt x="72" y="104"/>
                  <a:pt x="72" y="104"/>
                </a:cubicBezTo>
                <a:cubicBezTo>
                  <a:pt x="72" y="104"/>
                  <a:pt x="72" y="104"/>
                  <a:pt x="72" y="104"/>
                </a:cubicBezTo>
                <a:cubicBezTo>
                  <a:pt x="72" y="105"/>
                  <a:pt x="72" y="105"/>
                  <a:pt x="72" y="105"/>
                </a:cubicBezTo>
                <a:cubicBezTo>
                  <a:pt x="72" y="105"/>
                  <a:pt x="72" y="105"/>
                  <a:pt x="72" y="105"/>
                </a:cubicBezTo>
                <a:cubicBezTo>
                  <a:pt x="72" y="106"/>
                  <a:pt x="72" y="106"/>
                  <a:pt x="72" y="106"/>
                </a:cubicBezTo>
                <a:cubicBezTo>
                  <a:pt x="72" y="106"/>
                  <a:pt x="72" y="106"/>
                  <a:pt x="72" y="106"/>
                </a:cubicBezTo>
                <a:cubicBezTo>
                  <a:pt x="72" y="107"/>
                  <a:pt x="72" y="107"/>
                  <a:pt x="72" y="107"/>
                </a:cubicBezTo>
                <a:cubicBezTo>
                  <a:pt x="72" y="107"/>
                  <a:pt x="72" y="107"/>
                  <a:pt x="72" y="107"/>
                </a:cubicBezTo>
                <a:cubicBezTo>
                  <a:pt x="72" y="108"/>
                  <a:pt x="72" y="108"/>
                  <a:pt x="72" y="108"/>
                </a:cubicBezTo>
                <a:cubicBezTo>
                  <a:pt x="72" y="108"/>
                  <a:pt x="72" y="108"/>
                  <a:pt x="72" y="108"/>
                </a:cubicBezTo>
                <a:cubicBezTo>
                  <a:pt x="72" y="109"/>
                  <a:pt x="72" y="109"/>
                  <a:pt x="72" y="109"/>
                </a:cubicBezTo>
                <a:lnTo>
                  <a:pt x="72" y="174"/>
                </a:lnTo>
                <a:close/>
                <a:moveTo>
                  <a:pt x="72" y="33"/>
                </a:moveTo>
                <a:cubicBezTo>
                  <a:pt x="72" y="75"/>
                  <a:pt x="72" y="75"/>
                  <a:pt x="72" y="75"/>
                </a:cubicBezTo>
                <a:cubicBezTo>
                  <a:pt x="72" y="75"/>
                  <a:pt x="72" y="75"/>
                  <a:pt x="72" y="75"/>
                </a:cubicBezTo>
                <a:cubicBezTo>
                  <a:pt x="72" y="33"/>
                  <a:pt x="72" y="33"/>
                  <a:pt x="72" y="33"/>
                </a:cubicBezTo>
                <a:close/>
                <a:moveTo>
                  <a:pt x="72" y="76"/>
                </a:moveTo>
                <a:cubicBezTo>
                  <a:pt x="72" y="96"/>
                  <a:pt x="72" y="96"/>
                  <a:pt x="72" y="96"/>
                </a:cubicBezTo>
                <a:cubicBezTo>
                  <a:pt x="72" y="96"/>
                  <a:pt x="72" y="96"/>
                  <a:pt x="72" y="96"/>
                </a:cubicBezTo>
                <a:cubicBezTo>
                  <a:pt x="72" y="96"/>
                  <a:pt x="72" y="96"/>
                  <a:pt x="72" y="96"/>
                </a:cubicBezTo>
                <a:cubicBezTo>
                  <a:pt x="72" y="97"/>
                  <a:pt x="72" y="97"/>
                  <a:pt x="72" y="97"/>
                </a:cubicBezTo>
                <a:cubicBezTo>
                  <a:pt x="72" y="97"/>
                  <a:pt x="72" y="97"/>
                  <a:pt x="72" y="97"/>
                </a:cubicBezTo>
                <a:cubicBezTo>
                  <a:pt x="72" y="97"/>
                  <a:pt x="72" y="97"/>
                  <a:pt x="72" y="97"/>
                </a:cubicBezTo>
                <a:cubicBezTo>
                  <a:pt x="72" y="76"/>
                  <a:pt x="72" y="76"/>
                  <a:pt x="72" y="76"/>
                </a:cubicBezTo>
                <a:close/>
                <a:moveTo>
                  <a:pt x="72" y="30"/>
                </a:moveTo>
                <a:cubicBezTo>
                  <a:pt x="72" y="30"/>
                  <a:pt x="72" y="30"/>
                  <a:pt x="72" y="30"/>
                </a:cubicBezTo>
                <a:cubicBezTo>
                  <a:pt x="72" y="32"/>
                  <a:pt x="72" y="32"/>
                  <a:pt x="72" y="32"/>
                </a:cubicBezTo>
                <a:cubicBezTo>
                  <a:pt x="72" y="32"/>
                  <a:pt x="72" y="32"/>
                  <a:pt x="72" y="32"/>
                </a:cubicBezTo>
                <a:lnTo>
                  <a:pt x="72" y="30"/>
                </a:lnTo>
                <a:close/>
                <a:moveTo>
                  <a:pt x="72" y="174"/>
                </a:moveTo>
                <a:cubicBezTo>
                  <a:pt x="72" y="174"/>
                  <a:pt x="72" y="174"/>
                  <a:pt x="72" y="174"/>
                </a:cubicBezTo>
                <a:cubicBezTo>
                  <a:pt x="72" y="109"/>
                  <a:pt x="72" y="109"/>
                  <a:pt x="72" y="109"/>
                </a:cubicBezTo>
                <a:cubicBezTo>
                  <a:pt x="72" y="109"/>
                  <a:pt x="72" y="109"/>
                  <a:pt x="72" y="109"/>
                </a:cubicBezTo>
                <a:cubicBezTo>
                  <a:pt x="72" y="109"/>
                  <a:pt x="72" y="109"/>
                  <a:pt x="72" y="109"/>
                </a:cubicBezTo>
                <a:cubicBezTo>
                  <a:pt x="72" y="110"/>
                  <a:pt x="72" y="110"/>
                  <a:pt x="72" y="110"/>
                </a:cubicBezTo>
                <a:cubicBezTo>
                  <a:pt x="72" y="110"/>
                  <a:pt x="72" y="110"/>
                  <a:pt x="72" y="110"/>
                </a:cubicBezTo>
                <a:cubicBezTo>
                  <a:pt x="72" y="111"/>
                  <a:pt x="72" y="111"/>
                  <a:pt x="72" y="111"/>
                </a:cubicBezTo>
                <a:cubicBezTo>
                  <a:pt x="72" y="111"/>
                  <a:pt x="72" y="111"/>
                  <a:pt x="72" y="111"/>
                </a:cubicBezTo>
                <a:cubicBezTo>
                  <a:pt x="72" y="112"/>
                  <a:pt x="72" y="112"/>
                  <a:pt x="72" y="112"/>
                </a:cubicBezTo>
                <a:cubicBezTo>
                  <a:pt x="72" y="112"/>
                  <a:pt x="72" y="112"/>
                  <a:pt x="72" y="112"/>
                </a:cubicBezTo>
                <a:cubicBezTo>
                  <a:pt x="72" y="113"/>
                  <a:pt x="72" y="113"/>
                  <a:pt x="72" y="113"/>
                </a:cubicBezTo>
                <a:cubicBezTo>
                  <a:pt x="72" y="113"/>
                  <a:pt x="72" y="113"/>
                  <a:pt x="72" y="113"/>
                </a:cubicBezTo>
                <a:cubicBezTo>
                  <a:pt x="72" y="114"/>
                  <a:pt x="72" y="114"/>
                  <a:pt x="72" y="114"/>
                </a:cubicBezTo>
                <a:cubicBezTo>
                  <a:pt x="72" y="114"/>
                  <a:pt x="72" y="114"/>
                  <a:pt x="72" y="114"/>
                </a:cubicBezTo>
                <a:cubicBezTo>
                  <a:pt x="72" y="116"/>
                  <a:pt x="72" y="116"/>
                  <a:pt x="72" y="116"/>
                </a:cubicBezTo>
                <a:cubicBezTo>
                  <a:pt x="72" y="116"/>
                  <a:pt x="72" y="116"/>
                  <a:pt x="72" y="116"/>
                </a:cubicBezTo>
                <a:cubicBezTo>
                  <a:pt x="72" y="116"/>
                  <a:pt x="72" y="116"/>
                  <a:pt x="72" y="116"/>
                </a:cubicBezTo>
                <a:cubicBezTo>
                  <a:pt x="72" y="117"/>
                  <a:pt x="72" y="117"/>
                  <a:pt x="72" y="117"/>
                </a:cubicBezTo>
                <a:cubicBezTo>
                  <a:pt x="72" y="119"/>
                  <a:pt x="72" y="119"/>
                  <a:pt x="72" y="119"/>
                </a:cubicBezTo>
                <a:cubicBezTo>
                  <a:pt x="72" y="119"/>
                  <a:pt x="72" y="119"/>
                  <a:pt x="72" y="119"/>
                </a:cubicBezTo>
                <a:cubicBezTo>
                  <a:pt x="72" y="119"/>
                  <a:pt x="72" y="119"/>
                  <a:pt x="72" y="119"/>
                </a:cubicBezTo>
                <a:cubicBezTo>
                  <a:pt x="72" y="119"/>
                  <a:pt x="72" y="119"/>
                  <a:pt x="72" y="119"/>
                </a:cubicBezTo>
                <a:cubicBezTo>
                  <a:pt x="72" y="121"/>
                  <a:pt x="72" y="121"/>
                  <a:pt x="72" y="121"/>
                </a:cubicBezTo>
                <a:cubicBezTo>
                  <a:pt x="72" y="121"/>
                  <a:pt x="72" y="121"/>
                  <a:pt x="72" y="121"/>
                </a:cubicBezTo>
                <a:cubicBezTo>
                  <a:pt x="72" y="122"/>
                  <a:pt x="72" y="122"/>
                  <a:pt x="72" y="122"/>
                </a:cubicBezTo>
                <a:cubicBezTo>
                  <a:pt x="72" y="122"/>
                  <a:pt x="72" y="122"/>
                  <a:pt x="72" y="122"/>
                </a:cubicBezTo>
                <a:cubicBezTo>
                  <a:pt x="72" y="123"/>
                  <a:pt x="72" y="123"/>
                  <a:pt x="72" y="123"/>
                </a:cubicBezTo>
                <a:cubicBezTo>
                  <a:pt x="72" y="123"/>
                  <a:pt x="72" y="123"/>
                  <a:pt x="72" y="123"/>
                </a:cubicBezTo>
                <a:cubicBezTo>
                  <a:pt x="72" y="124"/>
                  <a:pt x="72" y="124"/>
                  <a:pt x="72" y="124"/>
                </a:cubicBezTo>
                <a:cubicBezTo>
                  <a:pt x="72" y="124"/>
                  <a:pt x="72" y="124"/>
                  <a:pt x="72" y="124"/>
                </a:cubicBezTo>
                <a:cubicBezTo>
                  <a:pt x="72" y="126"/>
                  <a:pt x="72" y="126"/>
                  <a:pt x="72" y="126"/>
                </a:cubicBezTo>
                <a:cubicBezTo>
                  <a:pt x="72" y="126"/>
                  <a:pt x="72" y="126"/>
                  <a:pt x="72" y="126"/>
                </a:cubicBezTo>
                <a:cubicBezTo>
                  <a:pt x="72" y="126"/>
                  <a:pt x="72" y="126"/>
                  <a:pt x="72" y="126"/>
                </a:cubicBezTo>
                <a:cubicBezTo>
                  <a:pt x="72" y="126"/>
                  <a:pt x="72" y="126"/>
                  <a:pt x="72" y="126"/>
                </a:cubicBezTo>
                <a:cubicBezTo>
                  <a:pt x="72" y="127"/>
                  <a:pt x="72" y="127"/>
                  <a:pt x="72" y="127"/>
                </a:cubicBezTo>
                <a:cubicBezTo>
                  <a:pt x="72" y="127"/>
                  <a:pt x="72" y="127"/>
                  <a:pt x="72" y="127"/>
                </a:cubicBezTo>
                <a:cubicBezTo>
                  <a:pt x="72" y="141"/>
                  <a:pt x="72" y="141"/>
                  <a:pt x="72" y="141"/>
                </a:cubicBezTo>
                <a:cubicBezTo>
                  <a:pt x="72" y="141"/>
                  <a:pt x="72" y="141"/>
                  <a:pt x="72" y="141"/>
                </a:cubicBezTo>
                <a:cubicBezTo>
                  <a:pt x="72" y="143"/>
                  <a:pt x="72" y="143"/>
                  <a:pt x="72" y="143"/>
                </a:cubicBezTo>
                <a:cubicBezTo>
                  <a:pt x="72" y="143"/>
                  <a:pt x="72" y="143"/>
                  <a:pt x="72" y="143"/>
                </a:cubicBezTo>
                <a:cubicBezTo>
                  <a:pt x="72" y="144"/>
                  <a:pt x="72" y="144"/>
                  <a:pt x="72" y="144"/>
                </a:cubicBezTo>
                <a:cubicBezTo>
                  <a:pt x="72" y="144"/>
                  <a:pt x="72" y="144"/>
                  <a:pt x="72" y="144"/>
                </a:cubicBezTo>
                <a:cubicBezTo>
                  <a:pt x="72" y="146"/>
                  <a:pt x="72" y="146"/>
                  <a:pt x="72" y="146"/>
                </a:cubicBezTo>
                <a:cubicBezTo>
                  <a:pt x="72" y="146"/>
                  <a:pt x="72" y="146"/>
                  <a:pt x="72" y="146"/>
                </a:cubicBezTo>
                <a:cubicBezTo>
                  <a:pt x="72" y="146"/>
                  <a:pt x="72" y="146"/>
                  <a:pt x="72" y="146"/>
                </a:cubicBezTo>
                <a:cubicBezTo>
                  <a:pt x="72" y="146"/>
                  <a:pt x="72" y="146"/>
                  <a:pt x="72" y="146"/>
                </a:cubicBezTo>
                <a:cubicBezTo>
                  <a:pt x="72" y="147"/>
                  <a:pt x="72" y="147"/>
                  <a:pt x="72" y="147"/>
                </a:cubicBezTo>
                <a:cubicBezTo>
                  <a:pt x="72" y="147"/>
                  <a:pt x="72" y="147"/>
                  <a:pt x="72" y="147"/>
                </a:cubicBezTo>
                <a:lnTo>
                  <a:pt x="72" y="174"/>
                </a:lnTo>
                <a:close/>
                <a:moveTo>
                  <a:pt x="72" y="33"/>
                </a:moveTo>
                <a:cubicBezTo>
                  <a:pt x="72" y="75"/>
                  <a:pt x="72" y="75"/>
                  <a:pt x="72" y="75"/>
                </a:cubicBezTo>
                <a:cubicBezTo>
                  <a:pt x="72" y="75"/>
                  <a:pt x="72" y="75"/>
                  <a:pt x="72" y="75"/>
                </a:cubicBezTo>
                <a:cubicBezTo>
                  <a:pt x="72" y="33"/>
                  <a:pt x="72" y="33"/>
                  <a:pt x="72" y="33"/>
                </a:cubicBezTo>
                <a:close/>
                <a:moveTo>
                  <a:pt x="72" y="76"/>
                </a:moveTo>
                <a:cubicBezTo>
                  <a:pt x="72" y="97"/>
                  <a:pt x="72" y="97"/>
                  <a:pt x="72" y="97"/>
                </a:cubicBezTo>
                <a:cubicBezTo>
                  <a:pt x="72" y="97"/>
                  <a:pt x="72" y="97"/>
                  <a:pt x="72" y="97"/>
                </a:cubicBezTo>
                <a:cubicBezTo>
                  <a:pt x="72" y="97"/>
                  <a:pt x="72" y="97"/>
                  <a:pt x="72" y="97"/>
                </a:cubicBezTo>
                <a:cubicBezTo>
                  <a:pt x="72" y="98"/>
                  <a:pt x="72" y="98"/>
                  <a:pt x="72" y="98"/>
                </a:cubicBezTo>
                <a:cubicBezTo>
                  <a:pt x="72" y="98"/>
                  <a:pt x="72" y="98"/>
                  <a:pt x="72" y="98"/>
                </a:cubicBezTo>
                <a:cubicBezTo>
                  <a:pt x="72" y="98"/>
                  <a:pt x="72" y="98"/>
                  <a:pt x="72" y="98"/>
                </a:cubicBezTo>
                <a:cubicBezTo>
                  <a:pt x="72" y="98"/>
                  <a:pt x="72" y="98"/>
                  <a:pt x="72" y="98"/>
                </a:cubicBezTo>
                <a:cubicBezTo>
                  <a:pt x="72" y="99"/>
                  <a:pt x="72" y="99"/>
                  <a:pt x="72" y="99"/>
                </a:cubicBezTo>
                <a:cubicBezTo>
                  <a:pt x="72" y="99"/>
                  <a:pt x="72" y="99"/>
                  <a:pt x="72" y="99"/>
                </a:cubicBezTo>
                <a:cubicBezTo>
                  <a:pt x="72" y="99"/>
                  <a:pt x="72" y="99"/>
                  <a:pt x="72" y="99"/>
                </a:cubicBezTo>
                <a:cubicBezTo>
                  <a:pt x="72" y="99"/>
                  <a:pt x="72" y="99"/>
                  <a:pt x="72" y="99"/>
                </a:cubicBezTo>
                <a:cubicBezTo>
                  <a:pt x="72" y="100"/>
                  <a:pt x="72" y="100"/>
                  <a:pt x="72" y="100"/>
                </a:cubicBezTo>
                <a:cubicBezTo>
                  <a:pt x="72" y="100"/>
                  <a:pt x="72" y="100"/>
                  <a:pt x="72" y="100"/>
                </a:cubicBezTo>
                <a:cubicBezTo>
                  <a:pt x="72" y="100"/>
                  <a:pt x="72" y="100"/>
                  <a:pt x="72" y="100"/>
                </a:cubicBezTo>
                <a:cubicBezTo>
                  <a:pt x="72" y="101"/>
                  <a:pt x="72" y="101"/>
                  <a:pt x="72" y="101"/>
                </a:cubicBezTo>
                <a:cubicBezTo>
                  <a:pt x="72" y="101"/>
                  <a:pt x="72" y="101"/>
                  <a:pt x="72" y="101"/>
                </a:cubicBezTo>
                <a:cubicBezTo>
                  <a:pt x="72" y="101"/>
                  <a:pt x="72" y="101"/>
                  <a:pt x="72" y="101"/>
                </a:cubicBezTo>
                <a:cubicBezTo>
                  <a:pt x="72" y="102"/>
                  <a:pt x="72" y="102"/>
                  <a:pt x="72" y="102"/>
                </a:cubicBezTo>
                <a:cubicBezTo>
                  <a:pt x="72" y="90"/>
                  <a:pt x="72" y="90"/>
                  <a:pt x="72" y="90"/>
                </a:cubicBezTo>
                <a:cubicBezTo>
                  <a:pt x="72" y="90"/>
                  <a:pt x="72" y="90"/>
                  <a:pt x="72" y="90"/>
                </a:cubicBezTo>
                <a:cubicBezTo>
                  <a:pt x="72" y="90"/>
                  <a:pt x="72" y="90"/>
                  <a:pt x="72" y="90"/>
                </a:cubicBezTo>
                <a:cubicBezTo>
                  <a:pt x="72" y="86"/>
                  <a:pt x="72" y="86"/>
                  <a:pt x="72" y="86"/>
                </a:cubicBezTo>
                <a:cubicBezTo>
                  <a:pt x="72" y="86"/>
                  <a:pt x="72" y="86"/>
                  <a:pt x="72" y="86"/>
                </a:cubicBezTo>
                <a:cubicBezTo>
                  <a:pt x="72" y="86"/>
                  <a:pt x="72" y="86"/>
                  <a:pt x="72" y="86"/>
                </a:cubicBezTo>
                <a:cubicBezTo>
                  <a:pt x="72" y="77"/>
                  <a:pt x="72" y="77"/>
                  <a:pt x="72" y="77"/>
                </a:cubicBezTo>
                <a:lnTo>
                  <a:pt x="72" y="76"/>
                </a:lnTo>
                <a:close/>
                <a:moveTo>
                  <a:pt x="72" y="102"/>
                </a:moveTo>
                <a:cubicBezTo>
                  <a:pt x="72" y="102"/>
                  <a:pt x="72" y="102"/>
                  <a:pt x="72" y="102"/>
                </a:cubicBezTo>
                <a:cubicBezTo>
                  <a:pt x="72" y="102"/>
                  <a:pt x="72" y="102"/>
                  <a:pt x="72" y="102"/>
                </a:cubicBezTo>
                <a:cubicBezTo>
                  <a:pt x="72" y="102"/>
                  <a:pt x="72" y="102"/>
                  <a:pt x="72" y="102"/>
                </a:cubicBezTo>
                <a:close/>
                <a:moveTo>
                  <a:pt x="72" y="103"/>
                </a:moveTo>
                <a:cubicBezTo>
                  <a:pt x="72" y="104"/>
                  <a:pt x="72" y="104"/>
                  <a:pt x="72" y="104"/>
                </a:cubicBezTo>
                <a:cubicBezTo>
                  <a:pt x="72" y="104"/>
                  <a:pt x="72" y="104"/>
                  <a:pt x="72" y="104"/>
                </a:cubicBezTo>
                <a:cubicBezTo>
                  <a:pt x="72" y="103"/>
                  <a:pt x="72" y="103"/>
                  <a:pt x="72" y="103"/>
                </a:cubicBezTo>
                <a:close/>
                <a:moveTo>
                  <a:pt x="72" y="105"/>
                </a:moveTo>
                <a:cubicBezTo>
                  <a:pt x="72" y="106"/>
                  <a:pt x="72" y="106"/>
                  <a:pt x="72" y="106"/>
                </a:cubicBezTo>
                <a:cubicBezTo>
                  <a:pt x="72" y="106"/>
                  <a:pt x="72" y="106"/>
                  <a:pt x="72" y="106"/>
                </a:cubicBezTo>
                <a:cubicBezTo>
                  <a:pt x="72" y="105"/>
                  <a:pt x="72" y="105"/>
                  <a:pt x="72" y="105"/>
                </a:cubicBezTo>
                <a:close/>
                <a:moveTo>
                  <a:pt x="72" y="107"/>
                </a:moveTo>
                <a:cubicBezTo>
                  <a:pt x="72" y="108"/>
                  <a:pt x="72" y="108"/>
                  <a:pt x="72" y="108"/>
                </a:cubicBezTo>
                <a:cubicBezTo>
                  <a:pt x="72" y="108"/>
                  <a:pt x="72" y="108"/>
                  <a:pt x="72" y="108"/>
                </a:cubicBezTo>
                <a:cubicBezTo>
                  <a:pt x="72" y="107"/>
                  <a:pt x="72" y="107"/>
                  <a:pt x="72" y="107"/>
                </a:cubicBezTo>
                <a:close/>
                <a:moveTo>
                  <a:pt x="72" y="30"/>
                </a:moveTo>
                <a:cubicBezTo>
                  <a:pt x="71" y="31"/>
                  <a:pt x="71" y="31"/>
                  <a:pt x="71" y="31"/>
                </a:cubicBezTo>
                <a:cubicBezTo>
                  <a:pt x="71" y="32"/>
                  <a:pt x="71" y="32"/>
                  <a:pt x="71" y="32"/>
                </a:cubicBezTo>
                <a:cubicBezTo>
                  <a:pt x="72" y="32"/>
                  <a:pt x="72" y="32"/>
                  <a:pt x="72" y="32"/>
                </a:cubicBezTo>
                <a:lnTo>
                  <a:pt x="72" y="30"/>
                </a:lnTo>
                <a:close/>
                <a:moveTo>
                  <a:pt x="71" y="174"/>
                </a:moveTo>
                <a:cubicBezTo>
                  <a:pt x="72" y="174"/>
                  <a:pt x="72" y="174"/>
                  <a:pt x="72" y="174"/>
                </a:cubicBezTo>
                <a:cubicBezTo>
                  <a:pt x="72" y="147"/>
                  <a:pt x="72" y="147"/>
                  <a:pt x="72" y="147"/>
                </a:cubicBezTo>
                <a:cubicBezTo>
                  <a:pt x="71" y="147"/>
                  <a:pt x="71" y="147"/>
                  <a:pt x="71" y="147"/>
                </a:cubicBezTo>
                <a:lnTo>
                  <a:pt x="71" y="174"/>
                </a:lnTo>
                <a:close/>
                <a:moveTo>
                  <a:pt x="72" y="33"/>
                </a:moveTo>
                <a:cubicBezTo>
                  <a:pt x="72" y="75"/>
                  <a:pt x="72" y="75"/>
                  <a:pt x="72" y="75"/>
                </a:cubicBezTo>
                <a:cubicBezTo>
                  <a:pt x="71" y="75"/>
                  <a:pt x="71" y="75"/>
                  <a:pt x="71" y="75"/>
                </a:cubicBezTo>
                <a:cubicBezTo>
                  <a:pt x="71" y="32"/>
                  <a:pt x="71" y="32"/>
                  <a:pt x="71" y="32"/>
                </a:cubicBezTo>
                <a:lnTo>
                  <a:pt x="72" y="33"/>
                </a:lnTo>
                <a:close/>
                <a:moveTo>
                  <a:pt x="72" y="77"/>
                </a:moveTo>
                <a:cubicBezTo>
                  <a:pt x="72" y="86"/>
                  <a:pt x="72" y="86"/>
                  <a:pt x="72" y="86"/>
                </a:cubicBezTo>
                <a:cubicBezTo>
                  <a:pt x="71" y="88"/>
                  <a:pt x="71" y="88"/>
                  <a:pt x="71" y="88"/>
                </a:cubicBezTo>
                <a:cubicBezTo>
                  <a:pt x="71" y="79"/>
                  <a:pt x="71" y="79"/>
                  <a:pt x="71" y="79"/>
                </a:cubicBezTo>
                <a:cubicBezTo>
                  <a:pt x="71" y="78"/>
                  <a:pt x="71" y="78"/>
                  <a:pt x="71" y="78"/>
                </a:cubicBezTo>
                <a:cubicBezTo>
                  <a:pt x="71" y="78"/>
                  <a:pt x="71" y="78"/>
                  <a:pt x="71" y="78"/>
                </a:cubicBezTo>
                <a:cubicBezTo>
                  <a:pt x="71" y="77"/>
                  <a:pt x="71" y="77"/>
                  <a:pt x="71" y="77"/>
                </a:cubicBezTo>
                <a:cubicBezTo>
                  <a:pt x="72" y="77"/>
                  <a:pt x="72" y="77"/>
                  <a:pt x="72" y="77"/>
                </a:cubicBezTo>
                <a:close/>
                <a:moveTo>
                  <a:pt x="72" y="86"/>
                </a:moveTo>
                <a:cubicBezTo>
                  <a:pt x="71" y="90"/>
                  <a:pt x="71" y="90"/>
                  <a:pt x="71" y="90"/>
                </a:cubicBezTo>
                <a:cubicBezTo>
                  <a:pt x="71" y="94"/>
                  <a:pt x="71" y="94"/>
                  <a:pt x="71" y="94"/>
                </a:cubicBezTo>
                <a:cubicBezTo>
                  <a:pt x="72" y="90"/>
                  <a:pt x="72" y="90"/>
                  <a:pt x="72" y="90"/>
                </a:cubicBezTo>
                <a:lnTo>
                  <a:pt x="72" y="86"/>
                </a:lnTo>
                <a:close/>
                <a:moveTo>
                  <a:pt x="72" y="90"/>
                </a:move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3"/>
                  <a:pt x="72" y="103"/>
                  <a:pt x="72" y="103"/>
                </a:cubicBezTo>
                <a:cubicBezTo>
                  <a:pt x="72" y="103"/>
                  <a:pt x="72" y="103"/>
                  <a:pt x="72" y="103"/>
                </a:cubicBezTo>
                <a:cubicBezTo>
                  <a:pt x="72" y="104"/>
                  <a:pt x="72" y="104"/>
                  <a:pt x="72" y="104"/>
                </a:cubicBezTo>
                <a:cubicBezTo>
                  <a:pt x="72" y="104"/>
                  <a:pt x="72" y="104"/>
                  <a:pt x="72" y="104"/>
                </a:cubicBezTo>
                <a:cubicBezTo>
                  <a:pt x="71" y="105"/>
                  <a:pt x="71" y="105"/>
                  <a:pt x="71" y="105"/>
                </a:cubicBezTo>
                <a:cubicBezTo>
                  <a:pt x="72" y="105"/>
                  <a:pt x="72" y="105"/>
                  <a:pt x="72" y="105"/>
                </a:cubicBezTo>
                <a:cubicBezTo>
                  <a:pt x="72" y="106"/>
                  <a:pt x="72" y="106"/>
                  <a:pt x="72" y="106"/>
                </a:cubicBezTo>
                <a:cubicBezTo>
                  <a:pt x="71" y="105"/>
                  <a:pt x="71" y="105"/>
                  <a:pt x="71" y="105"/>
                </a:cubicBezTo>
                <a:cubicBezTo>
                  <a:pt x="71" y="107"/>
                  <a:pt x="71" y="107"/>
                  <a:pt x="71" y="107"/>
                </a:cubicBezTo>
                <a:cubicBezTo>
                  <a:pt x="72" y="107"/>
                  <a:pt x="72" y="107"/>
                  <a:pt x="72" y="107"/>
                </a:cubicBezTo>
                <a:cubicBezTo>
                  <a:pt x="72" y="108"/>
                  <a:pt x="72" y="108"/>
                  <a:pt x="72" y="108"/>
                </a:cubicBezTo>
                <a:cubicBezTo>
                  <a:pt x="71" y="108"/>
                  <a:pt x="71" y="108"/>
                  <a:pt x="71" y="108"/>
                </a:cubicBezTo>
                <a:cubicBezTo>
                  <a:pt x="71" y="109"/>
                  <a:pt x="71" y="109"/>
                  <a:pt x="71" y="109"/>
                </a:cubicBezTo>
                <a:cubicBezTo>
                  <a:pt x="72" y="109"/>
                  <a:pt x="72" y="109"/>
                  <a:pt x="72" y="109"/>
                </a:cubicBezTo>
                <a:cubicBezTo>
                  <a:pt x="72" y="110"/>
                  <a:pt x="72" y="110"/>
                  <a:pt x="72" y="110"/>
                </a:cubicBezTo>
                <a:cubicBezTo>
                  <a:pt x="71" y="110"/>
                  <a:pt x="71" y="110"/>
                  <a:pt x="71" y="110"/>
                </a:cubicBezTo>
                <a:cubicBezTo>
                  <a:pt x="71" y="110"/>
                  <a:pt x="71" y="110"/>
                  <a:pt x="71" y="110"/>
                </a:cubicBezTo>
                <a:cubicBezTo>
                  <a:pt x="71" y="100"/>
                  <a:pt x="71" y="100"/>
                  <a:pt x="71" y="100"/>
                </a:cubicBezTo>
                <a:cubicBezTo>
                  <a:pt x="71" y="100"/>
                  <a:pt x="71" y="100"/>
                  <a:pt x="71" y="100"/>
                </a:cubicBezTo>
                <a:cubicBezTo>
                  <a:pt x="71" y="100"/>
                  <a:pt x="71" y="100"/>
                  <a:pt x="71" y="100"/>
                </a:cubicBezTo>
                <a:cubicBezTo>
                  <a:pt x="71" y="95"/>
                  <a:pt x="71" y="95"/>
                  <a:pt x="71" y="95"/>
                </a:cubicBezTo>
                <a:lnTo>
                  <a:pt x="72" y="90"/>
                </a:lnTo>
                <a:close/>
                <a:moveTo>
                  <a:pt x="72" y="111"/>
                </a:moveTo>
                <a:cubicBezTo>
                  <a:pt x="72" y="112"/>
                  <a:pt x="72" y="112"/>
                  <a:pt x="72" y="112"/>
                </a:cubicBezTo>
                <a:cubicBezTo>
                  <a:pt x="71" y="111"/>
                  <a:pt x="71" y="111"/>
                  <a:pt x="71" y="111"/>
                </a:cubicBezTo>
                <a:cubicBezTo>
                  <a:pt x="71" y="111"/>
                  <a:pt x="71" y="111"/>
                  <a:pt x="71" y="111"/>
                </a:cubicBezTo>
                <a:lnTo>
                  <a:pt x="72" y="111"/>
                </a:lnTo>
                <a:close/>
                <a:moveTo>
                  <a:pt x="72" y="113"/>
                </a:moveTo>
                <a:cubicBezTo>
                  <a:pt x="72" y="114"/>
                  <a:pt x="72" y="114"/>
                  <a:pt x="72" y="114"/>
                </a:cubicBezTo>
                <a:cubicBezTo>
                  <a:pt x="71" y="114"/>
                  <a:pt x="71" y="114"/>
                  <a:pt x="71" y="114"/>
                </a:cubicBezTo>
                <a:cubicBezTo>
                  <a:pt x="71" y="113"/>
                  <a:pt x="71" y="113"/>
                  <a:pt x="71" y="113"/>
                </a:cubicBezTo>
                <a:lnTo>
                  <a:pt x="72" y="113"/>
                </a:lnTo>
                <a:close/>
                <a:moveTo>
                  <a:pt x="72" y="116"/>
                </a:moveTo>
                <a:cubicBezTo>
                  <a:pt x="72" y="116"/>
                  <a:pt x="72" y="116"/>
                  <a:pt x="72" y="116"/>
                </a:cubicBezTo>
                <a:cubicBezTo>
                  <a:pt x="71" y="116"/>
                  <a:pt x="71" y="116"/>
                  <a:pt x="71" y="116"/>
                </a:cubicBezTo>
                <a:cubicBezTo>
                  <a:pt x="71" y="116"/>
                  <a:pt x="71" y="116"/>
                  <a:pt x="71" y="116"/>
                </a:cubicBezTo>
                <a:lnTo>
                  <a:pt x="72" y="116"/>
                </a:lnTo>
                <a:close/>
                <a:moveTo>
                  <a:pt x="72" y="119"/>
                </a:moveTo>
                <a:cubicBezTo>
                  <a:pt x="72" y="119"/>
                  <a:pt x="72" y="119"/>
                  <a:pt x="72" y="119"/>
                </a:cubicBezTo>
                <a:cubicBezTo>
                  <a:pt x="71" y="119"/>
                  <a:pt x="71" y="119"/>
                  <a:pt x="71" y="119"/>
                </a:cubicBezTo>
                <a:cubicBezTo>
                  <a:pt x="71" y="119"/>
                  <a:pt x="71" y="119"/>
                  <a:pt x="71" y="119"/>
                </a:cubicBezTo>
                <a:lnTo>
                  <a:pt x="72" y="119"/>
                </a:lnTo>
                <a:close/>
                <a:moveTo>
                  <a:pt x="72" y="121"/>
                </a:moveTo>
                <a:cubicBezTo>
                  <a:pt x="72" y="122"/>
                  <a:pt x="72" y="122"/>
                  <a:pt x="72" y="122"/>
                </a:cubicBezTo>
                <a:cubicBezTo>
                  <a:pt x="71" y="122"/>
                  <a:pt x="71" y="122"/>
                  <a:pt x="71" y="122"/>
                </a:cubicBezTo>
                <a:cubicBezTo>
                  <a:pt x="71" y="121"/>
                  <a:pt x="71" y="121"/>
                  <a:pt x="71" y="121"/>
                </a:cubicBezTo>
                <a:lnTo>
                  <a:pt x="72" y="121"/>
                </a:lnTo>
                <a:close/>
                <a:moveTo>
                  <a:pt x="72" y="123"/>
                </a:moveTo>
                <a:cubicBezTo>
                  <a:pt x="72" y="124"/>
                  <a:pt x="72" y="124"/>
                  <a:pt x="72" y="124"/>
                </a:cubicBezTo>
                <a:cubicBezTo>
                  <a:pt x="71" y="124"/>
                  <a:pt x="71" y="124"/>
                  <a:pt x="71" y="124"/>
                </a:cubicBezTo>
                <a:cubicBezTo>
                  <a:pt x="71" y="123"/>
                  <a:pt x="71" y="123"/>
                  <a:pt x="71" y="123"/>
                </a:cubicBezTo>
                <a:lnTo>
                  <a:pt x="72" y="123"/>
                </a:lnTo>
                <a:close/>
                <a:moveTo>
                  <a:pt x="72" y="126"/>
                </a:moveTo>
                <a:cubicBezTo>
                  <a:pt x="72" y="126"/>
                  <a:pt x="72" y="126"/>
                  <a:pt x="72" y="126"/>
                </a:cubicBezTo>
                <a:cubicBezTo>
                  <a:pt x="71" y="126"/>
                  <a:pt x="71" y="126"/>
                  <a:pt x="71" y="126"/>
                </a:cubicBezTo>
                <a:cubicBezTo>
                  <a:pt x="71" y="125"/>
                  <a:pt x="71" y="125"/>
                  <a:pt x="71" y="125"/>
                </a:cubicBezTo>
                <a:lnTo>
                  <a:pt x="72" y="126"/>
                </a:lnTo>
                <a:close/>
                <a:moveTo>
                  <a:pt x="72" y="127"/>
                </a:moveTo>
                <a:cubicBezTo>
                  <a:pt x="72" y="141"/>
                  <a:pt x="72" y="141"/>
                  <a:pt x="72" y="141"/>
                </a:cubicBezTo>
                <a:cubicBezTo>
                  <a:pt x="71" y="141"/>
                  <a:pt x="71" y="141"/>
                  <a:pt x="71" y="141"/>
                </a:cubicBezTo>
                <a:cubicBezTo>
                  <a:pt x="71" y="128"/>
                  <a:pt x="71" y="128"/>
                  <a:pt x="71" y="128"/>
                </a:cubicBezTo>
                <a:lnTo>
                  <a:pt x="72" y="127"/>
                </a:lnTo>
                <a:close/>
                <a:moveTo>
                  <a:pt x="72" y="143"/>
                </a:moveTo>
                <a:cubicBezTo>
                  <a:pt x="72" y="144"/>
                  <a:pt x="72" y="144"/>
                  <a:pt x="72" y="144"/>
                </a:cubicBezTo>
                <a:cubicBezTo>
                  <a:pt x="71" y="144"/>
                  <a:pt x="71" y="144"/>
                  <a:pt x="71" y="144"/>
                </a:cubicBezTo>
                <a:cubicBezTo>
                  <a:pt x="71" y="143"/>
                  <a:pt x="71" y="143"/>
                  <a:pt x="71" y="143"/>
                </a:cubicBezTo>
                <a:lnTo>
                  <a:pt x="72" y="143"/>
                </a:lnTo>
                <a:close/>
                <a:moveTo>
                  <a:pt x="72" y="146"/>
                </a:moveTo>
                <a:cubicBezTo>
                  <a:pt x="72" y="146"/>
                  <a:pt x="72" y="146"/>
                  <a:pt x="72" y="146"/>
                </a:cubicBezTo>
                <a:cubicBezTo>
                  <a:pt x="71" y="146"/>
                  <a:pt x="71" y="146"/>
                  <a:pt x="71" y="146"/>
                </a:cubicBezTo>
                <a:cubicBezTo>
                  <a:pt x="71" y="146"/>
                  <a:pt x="71" y="146"/>
                  <a:pt x="71" y="146"/>
                </a:cubicBezTo>
                <a:lnTo>
                  <a:pt x="72" y="146"/>
                </a:ln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5"/>
                  <a:pt x="71" y="75"/>
                  <a:pt x="71" y="75"/>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79"/>
                </a:moveTo>
                <a:cubicBezTo>
                  <a:pt x="71" y="88"/>
                  <a:pt x="71" y="88"/>
                  <a:pt x="71" y="88"/>
                </a:cubicBezTo>
                <a:cubicBezTo>
                  <a:pt x="71" y="88"/>
                  <a:pt x="71" y="88"/>
                  <a:pt x="71" y="88"/>
                </a:cubicBezTo>
                <a:cubicBezTo>
                  <a:pt x="71" y="79"/>
                  <a:pt x="71" y="79"/>
                  <a:pt x="71" y="79"/>
                </a:cubicBezTo>
                <a:close/>
                <a:moveTo>
                  <a:pt x="71" y="90"/>
                </a:moveTo>
                <a:cubicBezTo>
                  <a:pt x="71" y="94"/>
                  <a:pt x="71" y="94"/>
                  <a:pt x="71" y="94"/>
                </a:cubicBezTo>
                <a:cubicBezTo>
                  <a:pt x="71" y="94"/>
                  <a:pt x="71" y="94"/>
                  <a:pt x="71" y="94"/>
                </a:cubicBezTo>
                <a:cubicBezTo>
                  <a:pt x="71" y="90"/>
                  <a:pt x="71" y="90"/>
                  <a:pt x="71" y="90"/>
                </a:cubicBezTo>
                <a:close/>
                <a:moveTo>
                  <a:pt x="71" y="95"/>
                </a:moveTo>
                <a:cubicBezTo>
                  <a:pt x="71" y="100"/>
                  <a:pt x="71" y="100"/>
                  <a:pt x="71" y="100"/>
                </a:cubicBezTo>
                <a:cubicBezTo>
                  <a:pt x="71" y="100"/>
                  <a:pt x="71" y="100"/>
                  <a:pt x="71" y="100"/>
                </a:cubicBezTo>
                <a:cubicBezTo>
                  <a:pt x="71" y="100"/>
                  <a:pt x="71" y="100"/>
                  <a:pt x="71" y="100"/>
                </a:cubicBezTo>
                <a:cubicBezTo>
                  <a:pt x="71" y="100"/>
                  <a:pt x="71" y="100"/>
                  <a:pt x="71" y="100"/>
                </a:cubicBezTo>
                <a:cubicBezTo>
                  <a:pt x="71" y="110"/>
                  <a:pt x="71" y="110"/>
                  <a:pt x="71" y="110"/>
                </a:cubicBezTo>
                <a:cubicBezTo>
                  <a:pt x="71" y="111"/>
                  <a:pt x="71" y="111"/>
                  <a:pt x="71" y="111"/>
                </a:cubicBezTo>
                <a:cubicBezTo>
                  <a:pt x="71" y="111"/>
                  <a:pt x="71" y="111"/>
                  <a:pt x="71" y="111"/>
                </a:cubicBezTo>
                <a:cubicBezTo>
                  <a:pt x="71" y="111"/>
                  <a:pt x="71" y="111"/>
                  <a:pt x="71" y="111"/>
                </a:cubicBezTo>
                <a:cubicBezTo>
                  <a:pt x="71" y="111"/>
                  <a:pt x="71" y="111"/>
                  <a:pt x="71" y="111"/>
                </a:cubicBezTo>
                <a:cubicBezTo>
                  <a:pt x="71" y="102"/>
                  <a:pt x="71" y="102"/>
                  <a:pt x="71" y="102"/>
                </a:cubicBezTo>
                <a:cubicBezTo>
                  <a:pt x="71" y="102"/>
                  <a:pt x="71" y="102"/>
                  <a:pt x="71" y="102"/>
                </a:cubicBezTo>
                <a:cubicBezTo>
                  <a:pt x="71" y="101"/>
                  <a:pt x="71" y="101"/>
                  <a:pt x="71" y="101"/>
                </a:cubicBezTo>
                <a:cubicBezTo>
                  <a:pt x="71" y="101"/>
                  <a:pt x="71" y="101"/>
                  <a:pt x="71" y="101"/>
                </a:cubicBezTo>
                <a:cubicBezTo>
                  <a:pt x="71" y="101"/>
                  <a:pt x="71" y="101"/>
                  <a:pt x="71" y="101"/>
                </a:cubicBezTo>
                <a:cubicBezTo>
                  <a:pt x="71" y="96"/>
                  <a:pt x="71" y="96"/>
                  <a:pt x="71" y="96"/>
                </a:cubicBezTo>
                <a:lnTo>
                  <a:pt x="71" y="95"/>
                </a:lnTo>
                <a:close/>
                <a:moveTo>
                  <a:pt x="71" y="113"/>
                </a:moveTo>
                <a:cubicBezTo>
                  <a:pt x="71" y="114"/>
                  <a:pt x="71" y="114"/>
                  <a:pt x="71" y="114"/>
                </a:cubicBezTo>
                <a:cubicBezTo>
                  <a:pt x="71" y="114"/>
                  <a:pt x="71" y="114"/>
                  <a:pt x="71" y="114"/>
                </a:cubicBezTo>
                <a:cubicBezTo>
                  <a:pt x="71" y="113"/>
                  <a:pt x="71" y="113"/>
                  <a:pt x="71" y="113"/>
                </a:cubicBezTo>
                <a:close/>
                <a:moveTo>
                  <a:pt x="71" y="116"/>
                </a:moveTo>
                <a:cubicBezTo>
                  <a:pt x="71" y="116"/>
                  <a:pt x="71" y="116"/>
                  <a:pt x="71" y="116"/>
                </a:cubicBezTo>
                <a:cubicBezTo>
                  <a:pt x="71" y="116"/>
                  <a:pt x="71" y="116"/>
                  <a:pt x="71" y="116"/>
                </a:cubicBezTo>
                <a:cubicBezTo>
                  <a:pt x="71" y="116"/>
                  <a:pt x="71" y="116"/>
                  <a:pt x="71" y="116"/>
                </a:cubicBezTo>
                <a:close/>
                <a:moveTo>
                  <a:pt x="71" y="119"/>
                </a:moveTo>
                <a:cubicBezTo>
                  <a:pt x="71" y="119"/>
                  <a:pt x="71" y="119"/>
                  <a:pt x="71" y="119"/>
                </a:cubicBezTo>
                <a:cubicBezTo>
                  <a:pt x="71" y="119"/>
                  <a:pt x="71" y="119"/>
                  <a:pt x="71" y="119"/>
                </a:cubicBezTo>
                <a:cubicBezTo>
                  <a:pt x="71" y="119"/>
                  <a:pt x="71" y="119"/>
                  <a:pt x="71" y="119"/>
                </a:cubicBezTo>
                <a:close/>
                <a:moveTo>
                  <a:pt x="71" y="121"/>
                </a:moveTo>
                <a:cubicBezTo>
                  <a:pt x="71" y="122"/>
                  <a:pt x="71" y="122"/>
                  <a:pt x="71" y="122"/>
                </a:cubicBezTo>
                <a:cubicBezTo>
                  <a:pt x="71" y="122"/>
                  <a:pt x="71" y="122"/>
                  <a:pt x="71" y="122"/>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8"/>
                  <a:pt x="71" y="128"/>
                  <a:pt x="71" y="128"/>
                </a:cubicBez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5"/>
                  <a:pt x="71" y="75"/>
                  <a:pt x="71" y="75"/>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79"/>
                </a:moveTo>
                <a:cubicBezTo>
                  <a:pt x="71" y="88"/>
                  <a:pt x="71" y="88"/>
                  <a:pt x="71" y="88"/>
                </a:cubicBezTo>
                <a:cubicBezTo>
                  <a:pt x="71" y="89"/>
                  <a:pt x="71" y="89"/>
                  <a:pt x="71" y="89"/>
                </a:cubicBezTo>
                <a:cubicBezTo>
                  <a:pt x="71" y="80"/>
                  <a:pt x="71" y="80"/>
                  <a:pt x="71" y="80"/>
                </a:cubicBezTo>
                <a:lnTo>
                  <a:pt x="71" y="79"/>
                </a:lnTo>
                <a:close/>
                <a:moveTo>
                  <a:pt x="71" y="90"/>
                </a:moveTo>
                <a:cubicBezTo>
                  <a:pt x="71" y="94"/>
                  <a:pt x="71" y="94"/>
                  <a:pt x="71" y="94"/>
                </a:cubicBezTo>
                <a:cubicBezTo>
                  <a:pt x="71" y="95"/>
                  <a:pt x="71" y="95"/>
                  <a:pt x="71" y="95"/>
                </a:cubicBezTo>
                <a:cubicBezTo>
                  <a:pt x="71" y="91"/>
                  <a:pt x="71" y="91"/>
                  <a:pt x="71" y="91"/>
                </a:cubicBezTo>
                <a:lnTo>
                  <a:pt x="71" y="90"/>
                </a:lnTo>
                <a:close/>
                <a:moveTo>
                  <a:pt x="71" y="96"/>
                </a:moveTo>
                <a:cubicBezTo>
                  <a:pt x="71" y="101"/>
                  <a:pt x="71" y="101"/>
                  <a:pt x="71" y="101"/>
                </a:cubicBezTo>
                <a:cubicBezTo>
                  <a:pt x="71" y="102"/>
                  <a:pt x="71" y="102"/>
                  <a:pt x="71" y="102"/>
                </a:cubicBezTo>
                <a:cubicBezTo>
                  <a:pt x="71" y="102"/>
                  <a:pt x="71" y="102"/>
                  <a:pt x="71" y="102"/>
                </a:cubicBezTo>
                <a:cubicBezTo>
                  <a:pt x="71" y="111"/>
                  <a:pt x="71" y="111"/>
                  <a:pt x="71" y="111"/>
                </a:cubicBezTo>
                <a:cubicBezTo>
                  <a:pt x="71" y="111"/>
                  <a:pt x="71" y="111"/>
                  <a:pt x="71" y="111"/>
                </a:cubicBezTo>
                <a:cubicBezTo>
                  <a:pt x="71" y="113"/>
                  <a:pt x="71" y="113"/>
                  <a:pt x="71" y="113"/>
                </a:cubicBezTo>
                <a:cubicBezTo>
                  <a:pt x="71" y="104"/>
                  <a:pt x="71" y="104"/>
                  <a:pt x="71" y="104"/>
                </a:cubicBezTo>
                <a:cubicBezTo>
                  <a:pt x="71" y="104"/>
                  <a:pt x="71" y="104"/>
                  <a:pt x="71" y="104"/>
                </a:cubicBezTo>
                <a:cubicBezTo>
                  <a:pt x="71" y="104"/>
                  <a:pt x="71" y="104"/>
                  <a:pt x="71" y="104"/>
                </a:cubicBezTo>
                <a:cubicBezTo>
                  <a:pt x="71" y="103"/>
                  <a:pt x="71" y="103"/>
                  <a:pt x="71" y="103"/>
                </a:cubicBezTo>
                <a:cubicBezTo>
                  <a:pt x="71" y="103"/>
                  <a:pt x="71" y="103"/>
                  <a:pt x="71" y="103"/>
                </a:cubicBezTo>
                <a:cubicBezTo>
                  <a:pt x="71" y="102"/>
                  <a:pt x="71" y="102"/>
                  <a:pt x="71" y="102"/>
                </a:cubicBezTo>
                <a:cubicBezTo>
                  <a:pt x="71" y="102"/>
                  <a:pt x="71" y="102"/>
                  <a:pt x="71" y="102"/>
                </a:cubicBezTo>
                <a:cubicBezTo>
                  <a:pt x="71" y="97"/>
                  <a:pt x="71" y="97"/>
                  <a:pt x="71" y="97"/>
                </a:cubicBezTo>
                <a:lnTo>
                  <a:pt x="71" y="96"/>
                </a:lnTo>
                <a:close/>
                <a:moveTo>
                  <a:pt x="71" y="113"/>
                </a:moveTo>
                <a:cubicBezTo>
                  <a:pt x="71" y="114"/>
                  <a:pt x="71" y="114"/>
                  <a:pt x="71" y="114"/>
                </a:cubicBezTo>
                <a:cubicBezTo>
                  <a:pt x="71" y="114"/>
                  <a:pt x="71" y="114"/>
                  <a:pt x="71" y="114"/>
                </a:cubicBezTo>
                <a:cubicBezTo>
                  <a:pt x="71" y="113"/>
                  <a:pt x="71" y="113"/>
                  <a:pt x="71" y="113"/>
                </a:cubicBezTo>
                <a:close/>
                <a:moveTo>
                  <a:pt x="71" y="116"/>
                </a:moveTo>
                <a:cubicBezTo>
                  <a:pt x="71" y="116"/>
                  <a:pt x="71" y="116"/>
                  <a:pt x="71" y="116"/>
                </a:cubicBezTo>
                <a:cubicBezTo>
                  <a:pt x="71" y="116"/>
                  <a:pt x="71" y="116"/>
                  <a:pt x="71" y="116"/>
                </a:cubicBezTo>
                <a:cubicBezTo>
                  <a:pt x="71" y="116"/>
                  <a:pt x="71" y="116"/>
                  <a:pt x="71" y="116"/>
                </a:cubicBezTo>
                <a:close/>
                <a:moveTo>
                  <a:pt x="71" y="119"/>
                </a:moveTo>
                <a:cubicBezTo>
                  <a:pt x="71" y="119"/>
                  <a:pt x="71" y="119"/>
                  <a:pt x="71" y="119"/>
                </a:cubicBezTo>
                <a:cubicBezTo>
                  <a:pt x="71" y="119"/>
                  <a:pt x="71" y="119"/>
                  <a:pt x="71" y="119"/>
                </a:cubicBezTo>
                <a:cubicBezTo>
                  <a:pt x="71" y="119"/>
                  <a:pt x="71" y="119"/>
                  <a:pt x="71" y="119"/>
                </a:cubicBezTo>
                <a:close/>
                <a:moveTo>
                  <a:pt x="71" y="121"/>
                </a:moveTo>
                <a:cubicBezTo>
                  <a:pt x="71" y="122"/>
                  <a:pt x="71" y="122"/>
                  <a:pt x="71" y="122"/>
                </a:cubicBezTo>
                <a:cubicBezTo>
                  <a:pt x="71" y="122"/>
                  <a:pt x="71" y="122"/>
                  <a:pt x="71" y="122"/>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8"/>
                  <a:pt x="71" y="128"/>
                  <a:pt x="71" y="128"/>
                </a:cubicBez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4"/>
                  <a:pt x="71" y="74"/>
                  <a:pt x="71" y="74"/>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80"/>
                </a:moveTo>
                <a:cubicBezTo>
                  <a:pt x="71" y="89"/>
                  <a:pt x="71" y="89"/>
                  <a:pt x="71" y="89"/>
                </a:cubicBezTo>
                <a:cubicBezTo>
                  <a:pt x="71" y="90"/>
                  <a:pt x="71" y="90"/>
                  <a:pt x="71" y="90"/>
                </a:cubicBezTo>
                <a:cubicBezTo>
                  <a:pt x="71" y="81"/>
                  <a:pt x="71" y="81"/>
                  <a:pt x="71" y="81"/>
                </a:cubicBezTo>
                <a:lnTo>
                  <a:pt x="71" y="80"/>
                </a:lnTo>
                <a:close/>
                <a:moveTo>
                  <a:pt x="71" y="91"/>
                </a:moveTo>
                <a:cubicBezTo>
                  <a:pt x="71" y="95"/>
                  <a:pt x="71" y="95"/>
                  <a:pt x="71" y="95"/>
                </a:cubicBezTo>
                <a:cubicBezTo>
                  <a:pt x="71" y="97"/>
                  <a:pt x="71" y="97"/>
                  <a:pt x="71" y="97"/>
                </a:cubicBezTo>
                <a:cubicBezTo>
                  <a:pt x="71" y="93"/>
                  <a:pt x="71" y="93"/>
                  <a:pt x="71" y="93"/>
                </a:cubicBezTo>
                <a:lnTo>
                  <a:pt x="71" y="91"/>
                </a:lnTo>
                <a:close/>
                <a:moveTo>
                  <a:pt x="71" y="97"/>
                </a:moveTo>
                <a:cubicBezTo>
                  <a:pt x="71" y="100"/>
                  <a:pt x="71" y="100"/>
                  <a:pt x="71" y="100"/>
                </a:cubicBezTo>
                <a:cubicBezTo>
                  <a:pt x="71" y="105"/>
                  <a:pt x="71" y="105"/>
                  <a:pt x="71" y="105"/>
                </a:cubicBezTo>
                <a:cubicBezTo>
                  <a:pt x="71" y="105"/>
                  <a:pt x="71" y="105"/>
                  <a:pt x="71" y="105"/>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9"/>
                  <a:pt x="71" y="109"/>
                  <a:pt x="71" y="109"/>
                </a:cubicBezTo>
                <a:cubicBezTo>
                  <a:pt x="71" y="118"/>
                  <a:pt x="71" y="118"/>
                  <a:pt x="71" y="118"/>
                </a:cubicBezTo>
                <a:cubicBezTo>
                  <a:pt x="71" y="116"/>
                  <a:pt x="71" y="116"/>
                  <a:pt x="71" y="116"/>
                </a:cubicBezTo>
                <a:cubicBezTo>
                  <a:pt x="71" y="116"/>
                  <a:pt x="71" y="116"/>
                  <a:pt x="71" y="116"/>
                </a:cubicBezTo>
                <a:cubicBezTo>
                  <a:pt x="71" y="116"/>
                  <a:pt x="71" y="116"/>
                  <a:pt x="71" y="116"/>
                </a:cubicBezTo>
                <a:cubicBezTo>
                  <a:pt x="71" y="116"/>
                  <a:pt x="71" y="116"/>
                  <a:pt x="71" y="116"/>
                </a:cubicBezTo>
                <a:cubicBezTo>
                  <a:pt x="71" y="114"/>
                  <a:pt x="71" y="114"/>
                  <a:pt x="71" y="114"/>
                </a:cubicBezTo>
                <a:cubicBezTo>
                  <a:pt x="71" y="114"/>
                  <a:pt x="71" y="114"/>
                  <a:pt x="71" y="114"/>
                </a:cubicBezTo>
                <a:cubicBezTo>
                  <a:pt x="71" y="113"/>
                  <a:pt x="71" y="113"/>
                  <a:pt x="71" y="113"/>
                </a:cubicBezTo>
                <a:cubicBezTo>
                  <a:pt x="71" y="113"/>
                  <a:pt x="71" y="113"/>
                  <a:pt x="71" y="113"/>
                </a:cubicBezTo>
                <a:cubicBezTo>
                  <a:pt x="71" y="113"/>
                  <a:pt x="71" y="113"/>
                  <a:pt x="71" y="113"/>
                </a:cubicBezTo>
                <a:cubicBezTo>
                  <a:pt x="71" y="104"/>
                  <a:pt x="71" y="104"/>
                  <a:pt x="71" y="104"/>
                </a:cubicBezTo>
                <a:cubicBezTo>
                  <a:pt x="71" y="105"/>
                  <a:pt x="71" y="105"/>
                  <a:pt x="71" y="105"/>
                </a:cubicBezTo>
                <a:cubicBezTo>
                  <a:pt x="71" y="105"/>
                  <a:pt x="71" y="105"/>
                  <a:pt x="71" y="105"/>
                </a:cubicBezTo>
                <a:cubicBezTo>
                  <a:pt x="71" y="103"/>
                  <a:pt x="71" y="103"/>
                  <a:pt x="71" y="103"/>
                </a:cubicBezTo>
                <a:cubicBezTo>
                  <a:pt x="71" y="104"/>
                  <a:pt x="71" y="104"/>
                  <a:pt x="71" y="104"/>
                </a:cubicBezTo>
                <a:cubicBezTo>
                  <a:pt x="71" y="103"/>
                  <a:pt x="71" y="103"/>
                  <a:pt x="71" y="103"/>
                </a:cubicBezTo>
                <a:cubicBezTo>
                  <a:pt x="71" y="103"/>
                  <a:pt x="71" y="103"/>
                  <a:pt x="71" y="103"/>
                </a:cubicBezTo>
                <a:cubicBezTo>
                  <a:pt x="71" y="102"/>
                  <a:pt x="71" y="102"/>
                  <a:pt x="71" y="102"/>
                </a:cubicBezTo>
                <a:cubicBezTo>
                  <a:pt x="71" y="102"/>
                  <a:pt x="71" y="102"/>
                  <a:pt x="71" y="102"/>
                </a:cubicBezTo>
                <a:lnTo>
                  <a:pt x="71" y="97"/>
                </a:lnTo>
                <a:close/>
                <a:moveTo>
                  <a:pt x="71" y="119"/>
                </a:moveTo>
                <a:cubicBezTo>
                  <a:pt x="71" y="119"/>
                  <a:pt x="71" y="119"/>
                  <a:pt x="71" y="119"/>
                </a:cubicBezTo>
                <a:cubicBezTo>
                  <a:pt x="71" y="119"/>
                  <a:pt x="71" y="119"/>
                  <a:pt x="71" y="119"/>
                </a:cubicBezTo>
                <a:cubicBezTo>
                  <a:pt x="71" y="118"/>
                  <a:pt x="71" y="118"/>
                  <a:pt x="71" y="118"/>
                </a:cubicBezTo>
                <a:lnTo>
                  <a:pt x="71" y="119"/>
                </a:lnTo>
                <a:close/>
                <a:moveTo>
                  <a:pt x="71" y="121"/>
                </a:moveTo>
                <a:cubicBezTo>
                  <a:pt x="71" y="122"/>
                  <a:pt x="71" y="122"/>
                  <a:pt x="71" y="122"/>
                </a:cubicBezTo>
                <a:cubicBezTo>
                  <a:pt x="71" y="121"/>
                  <a:pt x="71" y="121"/>
                  <a:pt x="71" y="121"/>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9"/>
                  <a:pt x="71" y="129"/>
                  <a:pt x="71" y="129"/>
                </a:cubicBezTo>
                <a:lnTo>
                  <a:pt x="71" y="128"/>
                </a:ln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0" y="31"/>
                  <a:pt x="70" y="31"/>
                  <a:pt x="70" y="31"/>
                </a:cubicBezTo>
                <a:cubicBezTo>
                  <a:pt x="70" y="32"/>
                  <a:pt x="70" y="32"/>
                  <a:pt x="70" y="32"/>
                </a:cubicBezTo>
                <a:cubicBezTo>
                  <a:pt x="71" y="32"/>
                  <a:pt x="71" y="32"/>
                  <a:pt x="71" y="32"/>
                </a:cubicBezTo>
                <a:lnTo>
                  <a:pt x="71" y="31"/>
                </a:lnTo>
                <a:close/>
                <a:moveTo>
                  <a:pt x="70" y="173"/>
                </a:moveTo>
                <a:cubicBezTo>
                  <a:pt x="71" y="174"/>
                  <a:pt x="71" y="174"/>
                  <a:pt x="71" y="174"/>
                </a:cubicBezTo>
                <a:cubicBezTo>
                  <a:pt x="71" y="147"/>
                  <a:pt x="71" y="147"/>
                  <a:pt x="71" y="147"/>
                </a:cubicBezTo>
                <a:cubicBezTo>
                  <a:pt x="70" y="146"/>
                  <a:pt x="70" y="146"/>
                  <a:pt x="70" y="146"/>
                </a:cubicBezTo>
                <a:lnTo>
                  <a:pt x="70" y="173"/>
                </a:lnTo>
                <a:close/>
                <a:moveTo>
                  <a:pt x="71" y="32"/>
                </a:moveTo>
                <a:cubicBezTo>
                  <a:pt x="71" y="74"/>
                  <a:pt x="71" y="74"/>
                  <a:pt x="71" y="74"/>
                </a:cubicBezTo>
                <a:cubicBezTo>
                  <a:pt x="70" y="74"/>
                  <a:pt x="70" y="74"/>
                  <a:pt x="70" y="74"/>
                </a:cubicBezTo>
                <a:cubicBezTo>
                  <a:pt x="70" y="32"/>
                  <a:pt x="70" y="32"/>
                  <a:pt x="70" y="32"/>
                </a:cubicBezTo>
                <a:lnTo>
                  <a:pt x="71" y="32"/>
                </a:lnTo>
                <a:close/>
                <a:moveTo>
                  <a:pt x="71" y="77"/>
                </a:moveTo>
                <a:cubicBezTo>
                  <a:pt x="71" y="78"/>
                  <a:pt x="71" y="78"/>
                  <a:pt x="71" y="78"/>
                </a:cubicBezTo>
                <a:cubicBezTo>
                  <a:pt x="70" y="77"/>
                  <a:pt x="70" y="77"/>
                  <a:pt x="70" y="77"/>
                </a:cubicBezTo>
                <a:cubicBezTo>
                  <a:pt x="70" y="77"/>
                  <a:pt x="70" y="77"/>
                  <a:pt x="70" y="77"/>
                </a:cubicBezTo>
                <a:lnTo>
                  <a:pt x="71" y="77"/>
                </a:lnTo>
                <a:close/>
                <a:moveTo>
                  <a:pt x="71" y="81"/>
                </a:moveTo>
                <a:cubicBezTo>
                  <a:pt x="71" y="90"/>
                  <a:pt x="71" y="90"/>
                  <a:pt x="71" y="90"/>
                </a:cubicBezTo>
                <a:cubicBezTo>
                  <a:pt x="70" y="91"/>
                  <a:pt x="70" y="91"/>
                  <a:pt x="70" y="91"/>
                </a:cubicBezTo>
                <a:cubicBezTo>
                  <a:pt x="70" y="82"/>
                  <a:pt x="70" y="82"/>
                  <a:pt x="70" y="82"/>
                </a:cubicBezTo>
                <a:lnTo>
                  <a:pt x="71" y="81"/>
                </a:lnTo>
                <a:close/>
                <a:moveTo>
                  <a:pt x="71" y="93"/>
                </a:moveTo>
                <a:cubicBezTo>
                  <a:pt x="71" y="97"/>
                  <a:pt x="71" y="97"/>
                  <a:pt x="71" y="97"/>
                </a:cubicBezTo>
                <a:cubicBezTo>
                  <a:pt x="70" y="100"/>
                  <a:pt x="70" y="100"/>
                  <a:pt x="70" y="100"/>
                </a:cubicBezTo>
                <a:cubicBezTo>
                  <a:pt x="70" y="96"/>
                  <a:pt x="70" y="96"/>
                  <a:pt x="70" y="96"/>
                </a:cubicBezTo>
                <a:lnTo>
                  <a:pt x="71" y="93"/>
                </a:lnTo>
                <a:close/>
                <a:moveTo>
                  <a:pt x="71" y="100"/>
                </a:moveTo>
                <a:cubicBezTo>
                  <a:pt x="70" y="103"/>
                  <a:pt x="70" y="103"/>
                  <a:pt x="70" y="103"/>
                </a:cubicBezTo>
                <a:cubicBezTo>
                  <a:pt x="70" y="108"/>
                  <a:pt x="70" y="108"/>
                  <a:pt x="70" y="108"/>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5"/>
                  <a:pt x="71" y="105"/>
                  <a:pt x="71" y="105"/>
                </a:cubicBezTo>
                <a:cubicBezTo>
                  <a:pt x="71" y="105"/>
                  <a:pt x="71" y="105"/>
                  <a:pt x="71" y="105"/>
                </a:cubicBezTo>
                <a:lnTo>
                  <a:pt x="71" y="100"/>
                </a:lnTo>
                <a:close/>
                <a:moveTo>
                  <a:pt x="71" y="109"/>
                </a:moveTo>
                <a:cubicBezTo>
                  <a:pt x="71" y="118"/>
                  <a:pt x="71" y="118"/>
                  <a:pt x="71" y="118"/>
                </a:cubicBezTo>
                <a:cubicBezTo>
                  <a:pt x="71" y="118"/>
                  <a:pt x="71" y="118"/>
                  <a:pt x="71" y="118"/>
                </a:cubicBezTo>
                <a:cubicBezTo>
                  <a:pt x="71" y="118"/>
                  <a:pt x="71" y="118"/>
                  <a:pt x="71" y="118"/>
                </a:cubicBezTo>
                <a:cubicBezTo>
                  <a:pt x="71" y="119"/>
                  <a:pt x="71" y="119"/>
                  <a:pt x="71" y="119"/>
                </a:cubicBezTo>
                <a:cubicBezTo>
                  <a:pt x="71" y="119"/>
                  <a:pt x="71" y="119"/>
                  <a:pt x="71" y="119"/>
                </a:cubicBezTo>
                <a:cubicBezTo>
                  <a:pt x="71" y="121"/>
                  <a:pt x="71" y="121"/>
                  <a:pt x="71" y="121"/>
                </a:cubicBezTo>
                <a:cubicBezTo>
                  <a:pt x="71" y="121"/>
                  <a:pt x="71" y="121"/>
                  <a:pt x="71" y="121"/>
                </a:cubicBezTo>
                <a:cubicBezTo>
                  <a:pt x="71" y="121"/>
                  <a:pt x="71" y="121"/>
                  <a:pt x="71" y="121"/>
                </a:cubicBezTo>
                <a:cubicBezTo>
                  <a:pt x="71" y="121"/>
                  <a:pt x="71" y="121"/>
                  <a:pt x="71" y="121"/>
                </a:cubicBezTo>
                <a:cubicBezTo>
                  <a:pt x="71" y="123"/>
                  <a:pt x="71" y="123"/>
                  <a:pt x="71" y="123"/>
                </a:cubicBezTo>
                <a:cubicBezTo>
                  <a:pt x="71" y="123"/>
                  <a:pt x="71" y="123"/>
                  <a:pt x="71" y="123"/>
                </a:cubicBezTo>
                <a:cubicBezTo>
                  <a:pt x="71" y="124"/>
                  <a:pt x="71" y="124"/>
                  <a:pt x="71" y="124"/>
                </a:cubicBezTo>
                <a:cubicBezTo>
                  <a:pt x="71" y="123"/>
                  <a:pt x="71" y="123"/>
                  <a:pt x="71" y="123"/>
                </a:cubicBezTo>
                <a:cubicBezTo>
                  <a:pt x="70" y="124"/>
                  <a:pt x="70" y="124"/>
                  <a:pt x="70" y="124"/>
                </a:cubicBezTo>
                <a:cubicBezTo>
                  <a:pt x="70" y="114"/>
                  <a:pt x="70" y="114"/>
                  <a:pt x="70" y="114"/>
                </a:cubicBezTo>
                <a:cubicBezTo>
                  <a:pt x="71" y="114"/>
                  <a:pt x="71" y="114"/>
                  <a:pt x="71" y="114"/>
                </a:cubicBezTo>
                <a:cubicBezTo>
                  <a:pt x="70" y="114"/>
                  <a:pt x="70" y="114"/>
                  <a:pt x="70" y="114"/>
                </a:cubicBezTo>
                <a:cubicBezTo>
                  <a:pt x="70" y="113"/>
                  <a:pt x="70" y="113"/>
                  <a:pt x="70" y="113"/>
                </a:cubicBezTo>
                <a:cubicBezTo>
                  <a:pt x="71" y="113"/>
                  <a:pt x="71" y="113"/>
                  <a:pt x="71" y="113"/>
                </a:cubicBezTo>
                <a:cubicBezTo>
                  <a:pt x="71" y="111"/>
                  <a:pt x="71" y="111"/>
                  <a:pt x="71" y="111"/>
                </a:cubicBezTo>
                <a:cubicBezTo>
                  <a:pt x="70" y="111"/>
                  <a:pt x="70" y="111"/>
                  <a:pt x="70" y="111"/>
                </a:cubicBezTo>
                <a:cubicBezTo>
                  <a:pt x="70" y="111"/>
                  <a:pt x="70" y="111"/>
                  <a:pt x="70" y="111"/>
                </a:cubicBezTo>
                <a:cubicBezTo>
                  <a:pt x="71" y="111"/>
                  <a:pt x="71" y="111"/>
                  <a:pt x="71" y="111"/>
                </a:cubicBezTo>
                <a:cubicBezTo>
                  <a:pt x="71" y="109"/>
                  <a:pt x="71" y="109"/>
                  <a:pt x="71" y="109"/>
                </a:cubicBezTo>
                <a:cubicBezTo>
                  <a:pt x="70" y="109"/>
                  <a:pt x="70" y="109"/>
                  <a:pt x="70" y="109"/>
                </a:cubicBezTo>
                <a:cubicBezTo>
                  <a:pt x="70" y="109"/>
                  <a:pt x="70" y="109"/>
                  <a:pt x="70" y="109"/>
                </a:cubicBezTo>
                <a:cubicBezTo>
                  <a:pt x="71" y="109"/>
                  <a:pt x="71" y="109"/>
                  <a:pt x="71" y="109"/>
                </a:cubicBezTo>
                <a:close/>
                <a:moveTo>
                  <a:pt x="71" y="125"/>
                </a:moveTo>
                <a:cubicBezTo>
                  <a:pt x="71" y="126"/>
                  <a:pt x="71" y="126"/>
                  <a:pt x="71" y="126"/>
                </a:cubicBezTo>
                <a:cubicBezTo>
                  <a:pt x="70" y="126"/>
                  <a:pt x="70" y="126"/>
                  <a:pt x="70" y="126"/>
                </a:cubicBezTo>
                <a:cubicBezTo>
                  <a:pt x="70" y="125"/>
                  <a:pt x="70" y="125"/>
                  <a:pt x="70" y="125"/>
                </a:cubicBezTo>
                <a:lnTo>
                  <a:pt x="71" y="125"/>
                </a:lnTo>
                <a:close/>
                <a:moveTo>
                  <a:pt x="71" y="129"/>
                </a:moveTo>
                <a:cubicBezTo>
                  <a:pt x="71" y="141"/>
                  <a:pt x="71" y="141"/>
                  <a:pt x="71" y="141"/>
                </a:cubicBezTo>
                <a:cubicBezTo>
                  <a:pt x="70" y="141"/>
                  <a:pt x="70" y="141"/>
                  <a:pt x="70" y="141"/>
                </a:cubicBezTo>
                <a:cubicBezTo>
                  <a:pt x="70" y="129"/>
                  <a:pt x="70" y="129"/>
                  <a:pt x="70" y="129"/>
                </a:cubicBezTo>
                <a:cubicBezTo>
                  <a:pt x="71" y="129"/>
                  <a:pt x="71" y="129"/>
                  <a:pt x="71" y="129"/>
                </a:cubicBezTo>
                <a:close/>
                <a:moveTo>
                  <a:pt x="71" y="143"/>
                </a:moveTo>
                <a:cubicBezTo>
                  <a:pt x="71" y="144"/>
                  <a:pt x="71" y="144"/>
                  <a:pt x="71" y="144"/>
                </a:cubicBezTo>
                <a:cubicBezTo>
                  <a:pt x="70" y="144"/>
                  <a:pt x="70" y="144"/>
                  <a:pt x="70" y="144"/>
                </a:cubicBezTo>
                <a:cubicBezTo>
                  <a:pt x="70" y="143"/>
                  <a:pt x="70" y="143"/>
                  <a:pt x="70" y="143"/>
                </a:cubicBezTo>
                <a:lnTo>
                  <a:pt x="71" y="143"/>
                </a:lnTo>
                <a:close/>
                <a:moveTo>
                  <a:pt x="71" y="146"/>
                </a:moveTo>
                <a:cubicBezTo>
                  <a:pt x="71" y="146"/>
                  <a:pt x="71" y="146"/>
                  <a:pt x="71" y="146"/>
                </a:cubicBezTo>
                <a:cubicBezTo>
                  <a:pt x="70" y="146"/>
                  <a:pt x="70" y="146"/>
                  <a:pt x="70" y="146"/>
                </a:cubicBezTo>
                <a:cubicBezTo>
                  <a:pt x="70" y="146"/>
                  <a:pt x="70" y="146"/>
                  <a:pt x="70" y="146"/>
                </a:cubicBezTo>
                <a:lnTo>
                  <a:pt x="71" y="146"/>
                </a:lnTo>
                <a:close/>
                <a:moveTo>
                  <a:pt x="70" y="31"/>
                </a:moveTo>
                <a:cubicBezTo>
                  <a:pt x="70" y="32"/>
                  <a:pt x="70" y="32"/>
                  <a:pt x="70" y="32"/>
                </a:cubicBezTo>
                <a:cubicBezTo>
                  <a:pt x="70" y="32"/>
                  <a:pt x="70" y="32"/>
                  <a:pt x="70" y="32"/>
                </a:cubicBezTo>
                <a:cubicBezTo>
                  <a:pt x="70" y="32"/>
                  <a:pt x="70" y="32"/>
                  <a:pt x="70" y="32"/>
                </a:cubicBezTo>
                <a:lnTo>
                  <a:pt x="70" y="31"/>
                </a:lnTo>
                <a:close/>
                <a:moveTo>
                  <a:pt x="70" y="173"/>
                </a:moveTo>
                <a:cubicBezTo>
                  <a:pt x="70" y="173"/>
                  <a:pt x="70" y="173"/>
                  <a:pt x="70" y="173"/>
                </a:cubicBezTo>
                <a:cubicBezTo>
                  <a:pt x="70" y="146"/>
                  <a:pt x="70" y="146"/>
                  <a:pt x="70" y="146"/>
                </a:cubicBezTo>
                <a:cubicBezTo>
                  <a:pt x="70" y="146"/>
                  <a:pt x="70" y="146"/>
                  <a:pt x="70" y="146"/>
                </a:cubicBezTo>
                <a:lnTo>
                  <a:pt x="70" y="173"/>
                </a:lnTo>
                <a:close/>
                <a:moveTo>
                  <a:pt x="70" y="32"/>
                </a:moveTo>
                <a:cubicBezTo>
                  <a:pt x="70" y="74"/>
                  <a:pt x="70" y="74"/>
                  <a:pt x="70" y="74"/>
                </a:cubicBezTo>
                <a:cubicBezTo>
                  <a:pt x="70" y="74"/>
                  <a:pt x="70" y="74"/>
                  <a:pt x="70" y="74"/>
                </a:cubicBezTo>
                <a:cubicBezTo>
                  <a:pt x="70" y="32"/>
                  <a:pt x="70" y="32"/>
                  <a:pt x="70" y="32"/>
                </a:cubicBezTo>
                <a:close/>
                <a:moveTo>
                  <a:pt x="70" y="77"/>
                </a:moveTo>
                <a:cubicBezTo>
                  <a:pt x="70" y="77"/>
                  <a:pt x="70" y="77"/>
                  <a:pt x="70" y="77"/>
                </a:cubicBezTo>
                <a:cubicBezTo>
                  <a:pt x="70" y="77"/>
                  <a:pt x="70" y="77"/>
                  <a:pt x="70" y="77"/>
                </a:cubicBezTo>
                <a:cubicBezTo>
                  <a:pt x="70" y="77"/>
                  <a:pt x="70" y="77"/>
                  <a:pt x="70" y="77"/>
                </a:cubicBezTo>
                <a:close/>
                <a:moveTo>
                  <a:pt x="70" y="82"/>
                </a:moveTo>
                <a:cubicBezTo>
                  <a:pt x="70" y="91"/>
                  <a:pt x="70" y="91"/>
                  <a:pt x="70" y="91"/>
                </a:cubicBezTo>
                <a:cubicBezTo>
                  <a:pt x="70" y="92"/>
                  <a:pt x="70" y="92"/>
                  <a:pt x="70" y="92"/>
                </a:cubicBezTo>
                <a:cubicBezTo>
                  <a:pt x="70" y="83"/>
                  <a:pt x="70" y="83"/>
                  <a:pt x="70" y="83"/>
                </a:cubicBezTo>
                <a:lnTo>
                  <a:pt x="70" y="82"/>
                </a:lnTo>
                <a:close/>
                <a:moveTo>
                  <a:pt x="70" y="96"/>
                </a:moveTo>
                <a:cubicBezTo>
                  <a:pt x="70" y="100"/>
                  <a:pt x="70" y="100"/>
                  <a:pt x="70" y="100"/>
                </a:cubicBezTo>
                <a:cubicBezTo>
                  <a:pt x="70" y="101"/>
                  <a:pt x="70" y="101"/>
                  <a:pt x="70" y="101"/>
                </a:cubicBezTo>
                <a:cubicBezTo>
                  <a:pt x="70" y="97"/>
                  <a:pt x="70" y="97"/>
                  <a:pt x="70" y="97"/>
                </a:cubicBezTo>
                <a:lnTo>
                  <a:pt x="70" y="96"/>
                </a:lnTo>
                <a:close/>
                <a:moveTo>
                  <a:pt x="70" y="103"/>
                </a:moveTo>
                <a:cubicBezTo>
                  <a:pt x="70" y="108"/>
                  <a:pt x="70" y="108"/>
                  <a:pt x="70" y="108"/>
                </a:cubicBezTo>
                <a:cubicBezTo>
                  <a:pt x="70" y="109"/>
                  <a:pt x="70" y="109"/>
                  <a:pt x="70" y="109"/>
                </a:cubicBezTo>
                <a:cubicBezTo>
                  <a:pt x="70" y="109"/>
                  <a:pt x="70" y="109"/>
                  <a:pt x="70" y="109"/>
                </a:cubicBezTo>
                <a:cubicBezTo>
                  <a:pt x="70" y="109"/>
                  <a:pt x="70" y="109"/>
                  <a:pt x="70" y="109"/>
                </a:cubicBezTo>
                <a:cubicBezTo>
                  <a:pt x="70" y="109"/>
                  <a:pt x="70" y="109"/>
                  <a:pt x="70" y="109"/>
                </a:cubicBezTo>
                <a:cubicBezTo>
                  <a:pt x="70" y="110"/>
                  <a:pt x="70" y="110"/>
                  <a:pt x="70" y="110"/>
                </a:cubicBezTo>
                <a:cubicBezTo>
                  <a:pt x="70" y="105"/>
                  <a:pt x="70" y="105"/>
                  <a:pt x="70" y="105"/>
                </a:cubicBezTo>
                <a:lnTo>
                  <a:pt x="70" y="103"/>
                </a:lnTo>
                <a:close/>
                <a:moveTo>
                  <a:pt x="70" y="111"/>
                </a:moveTo>
                <a:cubicBezTo>
                  <a:pt x="70" y="111"/>
                  <a:pt x="70" y="111"/>
                  <a:pt x="70" y="111"/>
                </a:cubicBezTo>
                <a:cubicBezTo>
                  <a:pt x="70" y="111"/>
                  <a:pt x="70" y="111"/>
                  <a:pt x="70" y="111"/>
                </a:cubicBezTo>
                <a:cubicBezTo>
                  <a:pt x="70" y="111"/>
                  <a:pt x="70" y="111"/>
                  <a:pt x="70" y="111"/>
                </a:cubicBezTo>
                <a:close/>
                <a:moveTo>
                  <a:pt x="70" y="113"/>
                </a:moveTo>
                <a:cubicBezTo>
                  <a:pt x="70" y="114"/>
                  <a:pt x="70" y="114"/>
                  <a:pt x="70" y="114"/>
                </a:cubicBezTo>
                <a:cubicBezTo>
                  <a:pt x="70" y="114"/>
                  <a:pt x="70" y="114"/>
                  <a:pt x="70" y="114"/>
                </a:cubicBezTo>
                <a:cubicBezTo>
                  <a:pt x="70" y="113"/>
                  <a:pt x="70" y="113"/>
                  <a:pt x="70" y="113"/>
                </a:cubicBezTo>
                <a:close/>
                <a:moveTo>
                  <a:pt x="70" y="114"/>
                </a:moveTo>
                <a:cubicBezTo>
                  <a:pt x="70" y="124"/>
                  <a:pt x="70" y="124"/>
                  <a:pt x="70" y="124"/>
                </a:cubicBezTo>
                <a:cubicBezTo>
                  <a:pt x="70" y="125"/>
                  <a:pt x="70" y="125"/>
                  <a:pt x="70" y="125"/>
                </a:cubicBezTo>
                <a:cubicBezTo>
                  <a:pt x="70" y="125"/>
                  <a:pt x="70" y="125"/>
                  <a:pt x="70" y="125"/>
                </a:cubicBezTo>
                <a:cubicBezTo>
                  <a:pt x="70" y="126"/>
                  <a:pt x="70" y="126"/>
                  <a:pt x="70" y="126"/>
                </a:cubicBezTo>
                <a:cubicBezTo>
                  <a:pt x="70" y="126"/>
                  <a:pt x="70" y="126"/>
                  <a:pt x="70" y="126"/>
                </a:cubicBezTo>
                <a:cubicBezTo>
                  <a:pt x="70" y="128"/>
                  <a:pt x="70" y="128"/>
                  <a:pt x="70" y="128"/>
                </a:cubicBezTo>
                <a:cubicBezTo>
                  <a:pt x="70" y="118"/>
                  <a:pt x="70" y="118"/>
                  <a:pt x="70" y="118"/>
                </a:cubicBezTo>
                <a:cubicBezTo>
                  <a:pt x="70" y="118"/>
                  <a:pt x="70" y="118"/>
                  <a:pt x="70" y="118"/>
                </a:cubicBezTo>
                <a:cubicBezTo>
                  <a:pt x="70" y="116"/>
                  <a:pt x="70" y="116"/>
                  <a:pt x="70" y="116"/>
                </a:cubicBezTo>
                <a:cubicBezTo>
                  <a:pt x="70" y="116"/>
                  <a:pt x="70" y="116"/>
                  <a:pt x="70" y="116"/>
                </a:cubicBezTo>
                <a:cubicBezTo>
                  <a:pt x="70" y="116"/>
                  <a:pt x="70" y="116"/>
                  <a:pt x="70" y="116"/>
                </a:cubicBezTo>
                <a:cubicBezTo>
                  <a:pt x="70" y="116"/>
                  <a:pt x="70" y="116"/>
                  <a:pt x="70" y="116"/>
                </a:cubicBezTo>
                <a:lnTo>
                  <a:pt x="70" y="114"/>
                </a:lnTo>
                <a:close/>
                <a:moveTo>
                  <a:pt x="70" y="129"/>
                </a:moveTo>
                <a:cubicBezTo>
                  <a:pt x="70" y="141"/>
                  <a:pt x="70" y="141"/>
                  <a:pt x="70" y="141"/>
                </a:cubicBezTo>
                <a:cubicBezTo>
                  <a:pt x="70" y="141"/>
                  <a:pt x="70" y="141"/>
                  <a:pt x="70" y="141"/>
                </a:cubicBezTo>
                <a:cubicBezTo>
                  <a:pt x="70" y="129"/>
                  <a:pt x="70" y="129"/>
                  <a:pt x="70" y="129"/>
                </a:cubicBezTo>
                <a:cubicBezTo>
                  <a:pt x="70" y="129"/>
                  <a:pt x="70" y="129"/>
                  <a:pt x="70" y="129"/>
                </a:cubicBezTo>
                <a:cubicBezTo>
                  <a:pt x="70" y="129"/>
                  <a:pt x="70" y="129"/>
                  <a:pt x="70" y="129"/>
                </a:cubicBezTo>
                <a:cubicBezTo>
                  <a:pt x="70" y="129"/>
                  <a:pt x="70" y="129"/>
                  <a:pt x="70" y="129"/>
                </a:cubicBezTo>
                <a:close/>
                <a:moveTo>
                  <a:pt x="70" y="143"/>
                </a:moveTo>
                <a:cubicBezTo>
                  <a:pt x="70" y="144"/>
                  <a:pt x="70" y="144"/>
                  <a:pt x="70" y="144"/>
                </a:cubicBezTo>
                <a:cubicBezTo>
                  <a:pt x="70" y="144"/>
                  <a:pt x="70" y="144"/>
                  <a:pt x="70" y="144"/>
                </a:cubicBezTo>
                <a:cubicBezTo>
                  <a:pt x="70" y="143"/>
                  <a:pt x="70" y="143"/>
                  <a:pt x="70" y="143"/>
                </a:cubicBezTo>
                <a:close/>
                <a:moveTo>
                  <a:pt x="70" y="146"/>
                </a:moveTo>
                <a:cubicBezTo>
                  <a:pt x="70" y="146"/>
                  <a:pt x="70" y="146"/>
                  <a:pt x="70" y="146"/>
                </a:cubicBezTo>
                <a:cubicBezTo>
                  <a:pt x="70" y="146"/>
                  <a:pt x="70" y="146"/>
                  <a:pt x="70" y="146"/>
                </a:cubicBezTo>
                <a:cubicBezTo>
                  <a:pt x="70" y="146"/>
                  <a:pt x="70" y="146"/>
                  <a:pt x="70" y="146"/>
                </a:cubicBezTo>
                <a:close/>
                <a:moveTo>
                  <a:pt x="70" y="32"/>
                </a:moveTo>
                <a:cubicBezTo>
                  <a:pt x="70" y="32"/>
                  <a:pt x="70" y="32"/>
                  <a:pt x="70" y="32"/>
                </a:cubicBezTo>
                <a:cubicBezTo>
                  <a:pt x="70" y="32"/>
                  <a:pt x="70" y="32"/>
                  <a:pt x="70" y="32"/>
                </a:cubicBezTo>
                <a:cubicBezTo>
                  <a:pt x="70" y="74"/>
                  <a:pt x="70" y="74"/>
                  <a:pt x="70" y="74"/>
                </a:cubicBezTo>
                <a:cubicBezTo>
                  <a:pt x="70" y="74"/>
                  <a:pt x="70" y="74"/>
                  <a:pt x="70" y="74"/>
                </a:cubicBezTo>
                <a:cubicBezTo>
                  <a:pt x="70" y="32"/>
                  <a:pt x="70" y="32"/>
                  <a:pt x="70" y="32"/>
                </a:cubicBezTo>
                <a:cubicBezTo>
                  <a:pt x="70" y="32"/>
                  <a:pt x="70" y="32"/>
                  <a:pt x="70" y="32"/>
                </a:cubicBezTo>
                <a:cubicBezTo>
                  <a:pt x="70" y="32"/>
                  <a:pt x="70" y="32"/>
                  <a:pt x="70" y="32"/>
                </a:cubicBezTo>
                <a:close/>
                <a:moveTo>
                  <a:pt x="70" y="173"/>
                </a:moveTo>
                <a:cubicBezTo>
                  <a:pt x="70" y="173"/>
                  <a:pt x="70" y="173"/>
                  <a:pt x="70" y="173"/>
                </a:cubicBezTo>
                <a:cubicBezTo>
                  <a:pt x="70" y="146"/>
                  <a:pt x="70" y="146"/>
                  <a:pt x="70" y="146"/>
                </a:cubicBezTo>
                <a:cubicBezTo>
                  <a:pt x="70" y="146"/>
                  <a:pt x="70" y="146"/>
                  <a:pt x="70" y="146"/>
                </a:cubicBezTo>
                <a:lnTo>
                  <a:pt x="70" y="173"/>
                </a:lnTo>
                <a:close/>
                <a:moveTo>
                  <a:pt x="70" y="77"/>
                </a:moveTo>
                <a:cubicBezTo>
                  <a:pt x="70" y="77"/>
                  <a:pt x="70" y="77"/>
                  <a:pt x="70" y="77"/>
                </a:cubicBezTo>
                <a:cubicBezTo>
                  <a:pt x="70" y="77"/>
                  <a:pt x="70" y="77"/>
                  <a:pt x="70" y="77"/>
                </a:cubicBezTo>
                <a:cubicBezTo>
                  <a:pt x="70" y="76"/>
                  <a:pt x="70" y="76"/>
                  <a:pt x="70" y="76"/>
                </a:cubicBezTo>
                <a:lnTo>
                  <a:pt x="70" y="77"/>
                </a:lnTo>
                <a:close/>
                <a:moveTo>
                  <a:pt x="70" y="83"/>
                </a:moveTo>
                <a:cubicBezTo>
                  <a:pt x="70" y="92"/>
                  <a:pt x="70" y="92"/>
                  <a:pt x="70" y="92"/>
                </a:cubicBezTo>
                <a:cubicBezTo>
                  <a:pt x="70" y="95"/>
                  <a:pt x="70" y="95"/>
                  <a:pt x="70" y="95"/>
                </a:cubicBezTo>
                <a:cubicBezTo>
                  <a:pt x="70" y="83"/>
                  <a:pt x="70" y="83"/>
                  <a:pt x="70" y="83"/>
                </a:cubicBezTo>
                <a:cubicBezTo>
                  <a:pt x="70" y="83"/>
                  <a:pt x="70" y="83"/>
                  <a:pt x="70" y="83"/>
                </a:cubicBezTo>
                <a:close/>
                <a:moveTo>
                  <a:pt x="70" y="97"/>
                </a:moveTo>
                <a:cubicBezTo>
                  <a:pt x="70" y="101"/>
                  <a:pt x="70" y="101"/>
                  <a:pt x="70" y="101"/>
                </a:cubicBezTo>
                <a:cubicBezTo>
                  <a:pt x="70" y="105"/>
                  <a:pt x="70" y="105"/>
                  <a:pt x="70" y="105"/>
                </a:cubicBezTo>
                <a:cubicBezTo>
                  <a:pt x="70" y="101"/>
                  <a:pt x="70" y="101"/>
                  <a:pt x="70" y="101"/>
                </a:cubicBezTo>
                <a:lnTo>
                  <a:pt x="70" y="97"/>
                </a:lnTo>
                <a:close/>
                <a:moveTo>
                  <a:pt x="70" y="105"/>
                </a:moveTo>
                <a:cubicBezTo>
                  <a:pt x="70" y="110"/>
                  <a:pt x="70" y="110"/>
                  <a:pt x="70" y="110"/>
                </a:cubicBezTo>
                <a:cubicBezTo>
                  <a:pt x="70" y="116"/>
                  <a:pt x="70" y="116"/>
                  <a:pt x="70" y="116"/>
                </a:cubicBezTo>
                <a:cubicBezTo>
                  <a:pt x="70" y="116"/>
                  <a:pt x="70" y="116"/>
                  <a:pt x="70" y="116"/>
                </a:cubicBezTo>
                <a:cubicBezTo>
                  <a:pt x="70" y="116"/>
                  <a:pt x="70" y="116"/>
                  <a:pt x="70" y="116"/>
                </a:cubicBezTo>
                <a:cubicBezTo>
                  <a:pt x="70" y="115"/>
                  <a:pt x="70" y="115"/>
                  <a:pt x="70" y="115"/>
                </a:cubicBezTo>
                <a:cubicBezTo>
                  <a:pt x="70" y="114"/>
                  <a:pt x="70" y="114"/>
                  <a:pt x="70" y="114"/>
                </a:cubicBezTo>
                <a:cubicBezTo>
                  <a:pt x="70" y="114"/>
                  <a:pt x="70" y="114"/>
                  <a:pt x="70" y="114"/>
                </a:cubicBezTo>
                <a:cubicBezTo>
                  <a:pt x="70" y="113"/>
                  <a:pt x="70" y="113"/>
                  <a:pt x="70" y="113"/>
                </a:cubicBezTo>
                <a:cubicBezTo>
                  <a:pt x="70" y="113"/>
                  <a:pt x="70" y="113"/>
                  <a:pt x="70" y="113"/>
                </a:cubicBezTo>
                <a:cubicBezTo>
                  <a:pt x="70" y="111"/>
                  <a:pt x="70" y="111"/>
                  <a:pt x="70" y="111"/>
                </a:cubicBezTo>
                <a:cubicBezTo>
                  <a:pt x="70" y="111"/>
                  <a:pt x="70" y="111"/>
                  <a:pt x="70" y="111"/>
                </a:cubicBezTo>
                <a:cubicBezTo>
                  <a:pt x="70" y="111"/>
                  <a:pt x="70" y="111"/>
                  <a:pt x="70" y="111"/>
                </a:cubicBezTo>
                <a:cubicBezTo>
                  <a:pt x="70" y="111"/>
                  <a:pt x="70" y="111"/>
                  <a:pt x="70" y="111"/>
                </a:cubicBezTo>
                <a:cubicBezTo>
                  <a:pt x="70" y="110"/>
                  <a:pt x="70" y="110"/>
                  <a:pt x="70" y="110"/>
                </a:cubicBezTo>
                <a:lnTo>
                  <a:pt x="70" y="105"/>
                </a:lnTo>
                <a:close/>
                <a:moveTo>
                  <a:pt x="70" y="118"/>
                </a:moveTo>
                <a:cubicBezTo>
                  <a:pt x="70" y="128"/>
                  <a:pt x="70" y="128"/>
                  <a:pt x="70" y="128"/>
                </a:cubicBezTo>
                <a:cubicBezTo>
                  <a:pt x="70" y="129"/>
                  <a:pt x="70" y="129"/>
                  <a:pt x="70" y="129"/>
                </a:cubicBezTo>
                <a:cubicBezTo>
                  <a:pt x="70" y="129"/>
                  <a:pt x="70" y="129"/>
                  <a:pt x="70" y="129"/>
                </a:cubicBezTo>
                <a:cubicBezTo>
                  <a:pt x="70" y="129"/>
                  <a:pt x="70" y="129"/>
                  <a:pt x="70" y="129"/>
                </a:cubicBezTo>
                <a:cubicBezTo>
                  <a:pt x="70" y="129"/>
                  <a:pt x="70" y="129"/>
                  <a:pt x="70" y="129"/>
                </a:cubicBezTo>
                <a:cubicBezTo>
                  <a:pt x="70" y="130"/>
                  <a:pt x="70" y="130"/>
                  <a:pt x="70" y="130"/>
                </a:cubicBezTo>
                <a:cubicBezTo>
                  <a:pt x="70" y="129"/>
                  <a:pt x="70" y="129"/>
                  <a:pt x="70" y="129"/>
                </a:cubicBezTo>
                <a:cubicBezTo>
                  <a:pt x="70" y="141"/>
                  <a:pt x="70" y="141"/>
                  <a:pt x="70" y="141"/>
                </a:cubicBezTo>
                <a:cubicBezTo>
                  <a:pt x="70" y="141"/>
                  <a:pt x="70" y="141"/>
                  <a:pt x="70" y="141"/>
                </a:cubicBezTo>
                <a:cubicBezTo>
                  <a:pt x="70" y="128"/>
                  <a:pt x="70" y="128"/>
                  <a:pt x="70" y="128"/>
                </a:cubicBezTo>
                <a:cubicBezTo>
                  <a:pt x="70" y="126"/>
                  <a:pt x="70" y="126"/>
                  <a:pt x="70" y="126"/>
                </a:cubicBezTo>
                <a:cubicBezTo>
                  <a:pt x="70" y="126"/>
                  <a:pt x="70" y="126"/>
                  <a:pt x="70" y="126"/>
                </a:cubicBezTo>
                <a:cubicBezTo>
                  <a:pt x="70" y="125"/>
                  <a:pt x="70" y="125"/>
                  <a:pt x="70" y="125"/>
                </a:cubicBezTo>
                <a:cubicBezTo>
                  <a:pt x="70" y="125"/>
                  <a:pt x="70" y="125"/>
                  <a:pt x="70" y="125"/>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1"/>
                  <a:pt x="70" y="121"/>
                  <a:pt x="70" y="121"/>
                </a:cubicBezTo>
                <a:cubicBezTo>
                  <a:pt x="70" y="121"/>
                  <a:pt x="70" y="121"/>
                  <a:pt x="70" y="121"/>
                </a:cubicBezTo>
                <a:cubicBezTo>
                  <a:pt x="70" y="121"/>
                  <a:pt x="70" y="121"/>
                  <a:pt x="70" y="121"/>
                </a:cubicBezTo>
                <a:cubicBezTo>
                  <a:pt x="70" y="121"/>
                  <a:pt x="70" y="121"/>
                  <a:pt x="70" y="121"/>
                </a:cubicBezTo>
                <a:cubicBezTo>
                  <a:pt x="70" y="119"/>
                  <a:pt x="70" y="119"/>
                  <a:pt x="70" y="119"/>
                </a:cubicBezTo>
                <a:cubicBezTo>
                  <a:pt x="70" y="119"/>
                  <a:pt x="70" y="119"/>
                  <a:pt x="70" y="119"/>
                </a:cubicBezTo>
                <a:cubicBezTo>
                  <a:pt x="70" y="118"/>
                  <a:pt x="70" y="118"/>
                  <a:pt x="70" y="118"/>
                </a:cubicBezTo>
                <a:close/>
                <a:moveTo>
                  <a:pt x="70" y="143"/>
                </a:moveTo>
                <a:cubicBezTo>
                  <a:pt x="70" y="144"/>
                  <a:pt x="70" y="144"/>
                  <a:pt x="70" y="144"/>
                </a:cubicBezTo>
                <a:cubicBezTo>
                  <a:pt x="70" y="144"/>
                  <a:pt x="70" y="144"/>
                  <a:pt x="70" y="144"/>
                </a:cubicBezTo>
                <a:cubicBezTo>
                  <a:pt x="70" y="143"/>
                  <a:pt x="70" y="143"/>
                  <a:pt x="70" y="143"/>
                </a:cubicBezTo>
                <a:close/>
                <a:moveTo>
                  <a:pt x="70" y="146"/>
                </a:moveTo>
                <a:cubicBezTo>
                  <a:pt x="70" y="146"/>
                  <a:pt x="70" y="146"/>
                  <a:pt x="70" y="146"/>
                </a:cubicBezTo>
                <a:cubicBezTo>
                  <a:pt x="70" y="146"/>
                  <a:pt x="70" y="146"/>
                  <a:pt x="70" y="146"/>
                </a:cubicBezTo>
                <a:cubicBezTo>
                  <a:pt x="70" y="145"/>
                  <a:pt x="70" y="145"/>
                  <a:pt x="70" y="145"/>
                </a:cubicBezTo>
                <a:lnTo>
                  <a:pt x="70" y="146"/>
                </a:lnTo>
                <a:close/>
                <a:moveTo>
                  <a:pt x="70" y="32"/>
                </a:moveTo>
                <a:cubicBezTo>
                  <a:pt x="69" y="31"/>
                  <a:pt x="69" y="31"/>
                  <a:pt x="69" y="31"/>
                </a:cubicBezTo>
                <a:cubicBezTo>
                  <a:pt x="69" y="32"/>
                  <a:pt x="69" y="32"/>
                  <a:pt x="69" y="32"/>
                </a:cubicBezTo>
                <a:cubicBezTo>
                  <a:pt x="69" y="32"/>
                  <a:pt x="69" y="32"/>
                  <a:pt x="69" y="32"/>
                </a:cubicBezTo>
                <a:cubicBezTo>
                  <a:pt x="69" y="33"/>
                  <a:pt x="69" y="33"/>
                  <a:pt x="69" y="33"/>
                </a:cubicBezTo>
                <a:cubicBezTo>
                  <a:pt x="69" y="74"/>
                  <a:pt x="69" y="74"/>
                  <a:pt x="69" y="74"/>
                </a:cubicBezTo>
                <a:cubicBezTo>
                  <a:pt x="70" y="74"/>
                  <a:pt x="70" y="74"/>
                  <a:pt x="70" y="74"/>
                </a:cubicBezTo>
                <a:lnTo>
                  <a:pt x="70" y="32"/>
                </a:lnTo>
                <a:close/>
                <a:moveTo>
                  <a:pt x="69" y="173"/>
                </a:moveTo>
                <a:cubicBezTo>
                  <a:pt x="70" y="173"/>
                  <a:pt x="70" y="173"/>
                  <a:pt x="70" y="173"/>
                </a:cubicBezTo>
                <a:cubicBezTo>
                  <a:pt x="70" y="146"/>
                  <a:pt x="70" y="146"/>
                  <a:pt x="70" y="146"/>
                </a:cubicBezTo>
                <a:cubicBezTo>
                  <a:pt x="69" y="146"/>
                  <a:pt x="69" y="146"/>
                  <a:pt x="69" y="146"/>
                </a:cubicBezTo>
                <a:cubicBezTo>
                  <a:pt x="69" y="146"/>
                  <a:pt x="69" y="146"/>
                  <a:pt x="69" y="146"/>
                </a:cubicBezTo>
                <a:cubicBezTo>
                  <a:pt x="70" y="146"/>
                  <a:pt x="70" y="146"/>
                  <a:pt x="70" y="146"/>
                </a:cubicBezTo>
                <a:cubicBezTo>
                  <a:pt x="70" y="145"/>
                  <a:pt x="70" y="145"/>
                  <a:pt x="70" y="145"/>
                </a:cubicBezTo>
                <a:cubicBezTo>
                  <a:pt x="69" y="145"/>
                  <a:pt x="69" y="145"/>
                  <a:pt x="69" y="145"/>
                </a:cubicBezTo>
                <a:cubicBezTo>
                  <a:pt x="69" y="144"/>
                  <a:pt x="69" y="144"/>
                  <a:pt x="69" y="144"/>
                </a:cubicBezTo>
                <a:cubicBezTo>
                  <a:pt x="70" y="144"/>
                  <a:pt x="70" y="144"/>
                  <a:pt x="70" y="144"/>
                </a:cubicBezTo>
                <a:cubicBezTo>
                  <a:pt x="70" y="143"/>
                  <a:pt x="70" y="143"/>
                  <a:pt x="70" y="143"/>
                </a:cubicBezTo>
                <a:cubicBezTo>
                  <a:pt x="69" y="143"/>
                  <a:pt x="69" y="143"/>
                  <a:pt x="69" y="143"/>
                </a:cubicBezTo>
                <a:cubicBezTo>
                  <a:pt x="70" y="141"/>
                  <a:pt x="70" y="141"/>
                  <a:pt x="70" y="141"/>
                </a:cubicBezTo>
                <a:cubicBezTo>
                  <a:pt x="70" y="141"/>
                  <a:pt x="70" y="141"/>
                  <a:pt x="70" y="141"/>
                </a:cubicBezTo>
                <a:cubicBezTo>
                  <a:pt x="70" y="128"/>
                  <a:pt x="70" y="128"/>
                  <a:pt x="70" y="128"/>
                </a:cubicBezTo>
                <a:cubicBezTo>
                  <a:pt x="70" y="129"/>
                  <a:pt x="70" y="129"/>
                  <a:pt x="70" y="129"/>
                </a:cubicBezTo>
                <a:cubicBezTo>
                  <a:pt x="69" y="129"/>
                  <a:pt x="69" y="129"/>
                  <a:pt x="69" y="129"/>
                </a:cubicBezTo>
                <a:cubicBezTo>
                  <a:pt x="69" y="129"/>
                  <a:pt x="69" y="129"/>
                  <a:pt x="69" y="129"/>
                </a:cubicBezTo>
                <a:cubicBezTo>
                  <a:pt x="70" y="129"/>
                  <a:pt x="70" y="129"/>
                  <a:pt x="70" y="129"/>
                </a:cubicBezTo>
                <a:cubicBezTo>
                  <a:pt x="70" y="130"/>
                  <a:pt x="70" y="130"/>
                  <a:pt x="70" y="130"/>
                </a:cubicBezTo>
                <a:cubicBezTo>
                  <a:pt x="69" y="131"/>
                  <a:pt x="69" y="131"/>
                  <a:pt x="69" y="131"/>
                </a:cubicBezTo>
                <a:lnTo>
                  <a:pt x="69" y="173"/>
                </a:lnTo>
                <a:close/>
                <a:moveTo>
                  <a:pt x="70" y="76"/>
                </a:moveTo>
                <a:cubicBezTo>
                  <a:pt x="70" y="77"/>
                  <a:pt x="70" y="77"/>
                  <a:pt x="70" y="77"/>
                </a:cubicBezTo>
                <a:cubicBezTo>
                  <a:pt x="69" y="77"/>
                  <a:pt x="69" y="77"/>
                  <a:pt x="69" y="77"/>
                </a:cubicBezTo>
                <a:cubicBezTo>
                  <a:pt x="69" y="76"/>
                  <a:pt x="69" y="76"/>
                  <a:pt x="69" y="76"/>
                </a:cubicBezTo>
                <a:lnTo>
                  <a:pt x="70" y="76"/>
                </a:lnTo>
                <a:close/>
                <a:moveTo>
                  <a:pt x="70" y="83"/>
                </a:moveTo>
                <a:cubicBezTo>
                  <a:pt x="70" y="95"/>
                  <a:pt x="70" y="95"/>
                  <a:pt x="70" y="95"/>
                </a:cubicBezTo>
                <a:cubicBezTo>
                  <a:pt x="69" y="97"/>
                  <a:pt x="69" y="97"/>
                  <a:pt x="69" y="97"/>
                </a:cubicBezTo>
                <a:cubicBezTo>
                  <a:pt x="69" y="83"/>
                  <a:pt x="69" y="83"/>
                  <a:pt x="69" y="83"/>
                </a:cubicBezTo>
                <a:lnTo>
                  <a:pt x="70" y="83"/>
                </a:lnTo>
                <a:close/>
                <a:moveTo>
                  <a:pt x="70" y="101"/>
                </a:moveTo>
                <a:cubicBezTo>
                  <a:pt x="70" y="105"/>
                  <a:pt x="70" y="105"/>
                  <a:pt x="70" y="105"/>
                </a:cubicBezTo>
                <a:cubicBezTo>
                  <a:pt x="69" y="110"/>
                  <a:pt x="69" y="110"/>
                  <a:pt x="69" y="110"/>
                </a:cubicBezTo>
                <a:cubicBezTo>
                  <a:pt x="69" y="106"/>
                  <a:pt x="69" y="106"/>
                  <a:pt x="69" y="106"/>
                </a:cubicBezTo>
                <a:lnTo>
                  <a:pt x="70" y="101"/>
                </a:lnTo>
                <a:close/>
                <a:moveTo>
                  <a:pt x="70" y="110"/>
                </a:moveTo>
                <a:cubicBezTo>
                  <a:pt x="70" y="116"/>
                  <a:pt x="70" y="116"/>
                  <a:pt x="70" y="116"/>
                </a:cubicBezTo>
                <a:cubicBezTo>
                  <a:pt x="70" y="116"/>
                  <a:pt x="70" y="116"/>
                  <a:pt x="70" y="116"/>
                </a:cubicBezTo>
                <a:cubicBezTo>
                  <a:pt x="70" y="118"/>
                  <a:pt x="70" y="118"/>
                  <a:pt x="70" y="118"/>
                </a:cubicBezTo>
                <a:cubicBezTo>
                  <a:pt x="70" y="118"/>
                  <a:pt x="70" y="118"/>
                  <a:pt x="70" y="118"/>
                </a:cubicBezTo>
                <a:cubicBezTo>
                  <a:pt x="70" y="119"/>
                  <a:pt x="70" y="119"/>
                  <a:pt x="70" y="119"/>
                </a:cubicBezTo>
                <a:cubicBezTo>
                  <a:pt x="70" y="119"/>
                  <a:pt x="70" y="119"/>
                  <a:pt x="70" y="119"/>
                </a:cubicBezTo>
                <a:cubicBezTo>
                  <a:pt x="69" y="120"/>
                  <a:pt x="69" y="120"/>
                  <a:pt x="69" y="120"/>
                </a:cubicBezTo>
                <a:cubicBezTo>
                  <a:pt x="70" y="121"/>
                  <a:pt x="70" y="121"/>
                  <a:pt x="70" y="121"/>
                </a:cubicBezTo>
                <a:cubicBezTo>
                  <a:pt x="70" y="121"/>
                  <a:pt x="70" y="121"/>
                  <a:pt x="70" y="121"/>
                </a:cubicBezTo>
                <a:cubicBezTo>
                  <a:pt x="69" y="121"/>
                  <a:pt x="69" y="121"/>
                  <a:pt x="69" y="121"/>
                </a:cubicBezTo>
                <a:cubicBezTo>
                  <a:pt x="69" y="121"/>
                  <a:pt x="69" y="121"/>
                  <a:pt x="69" y="121"/>
                </a:cubicBezTo>
                <a:cubicBezTo>
                  <a:pt x="69" y="116"/>
                  <a:pt x="69" y="116"/>
                  <a:pt x="69" y="116"/>
                </a:cubicBezTo>
                <a:lnTo>
                  <a:pt x="70" y="110"/>
                </a:lnTo>
                <a:close/>
                <a:moveTo>
                  <a:pt x="70" y="123"/>
                </a:moveTo>
                <a:cubicBezTo>
                  <a:pt x="70" y="123"/>
                  <a:pt x="70" y="123"/>
                  <a:pt x="70" y="123"/>
                </a:cubicBezTo>
                <a:cubicBezTo>
                  <a:pt x="69" y="123"/>
                  <a:pt x="69" y="123"/>
                  <a:pt x="69" y="123"/>
                </a:cubicBezTo>
                <a:cubicBezTo>
                  <a:pt x="69" y="122"/>
                  <a:pt x="69" y="122"/>
                  <a:pt x="69" y="122"/>
                </a:cubicBezTo>
                <a:lnTo>
                  <a:pt x="70" y="123"/>
                </a:lnTo>
                <a:close/>
                <a:moveTo>
                  <a:pt x="70" y="125"/>
                </a:moveTo>
                <a:cubicBezTo>
                  <a:pt x="70" y="126"/>
                  <a:pt x="70" y="126"/>
                  <a:pt x="70" y="126"/>
                </a:cubicBezTo>
                <a:cubicBezTo>
                  <a:pt x="69" y="125"/>
                  <a:pt x="69" y="125"/>
                  <a:pt x="69" y="125"/>
                </a:cubicBezTo>
                <a:cubicBezTo>
                  <a:pt x="69" y="125"/>
                  <a:pt x="69" y="125"/>
                  <a:pt x="69" y="125"/>
                </a:cubicBezTo>
                <a:lnTo>
                  <a:pt x="70" y="125"/>
                </a:lnTo>
                <a:close/>
                <a:moveTo>
                  <a:pt x="69" y="31"/>
                </a:moveTo>
                <a:cubicBezTo>
                  <a:pt x="68" y="31"/>
                  <a:pt x="68" y="31"/>
                  <a:pt x="68" y="31"/>
                </a:cubicBezTo>
                <a:cubicBezTo>
                  <a:pt x="68" y="32"/>
                  <a:pt x="68" y="32"/>
                  <a:pt x="68" y="32"/>
                </a:cubicBezTo>
                <a:cubicBezTo>
                  <a:pt x="69" y="32"/>
                  <a:pt x="69" y="32"/>
                  <a:pt x="69" y="32"/>
                </a:cubicBezTo>
                <a:lnTo>
                  <a:pt x="69" y="31"/>
                </a:lnTo>
                <a:close/>
                <a:moveTo>
                  <a:pt x="69" y="33"/>
                </a:moveTo>
                <a:cubicBezTo>
                  <a:pt x="69" y="34"/>
                  <a:pt x="69" y="36"/>
                  <a:pt x="68" y="37"/>
                </a:cubicBezTo>
                <a:cubicBezTo>
                  <a:pt x="68" y="73"/>
                  <a:pt x="68" y="73"/>
                  <a:pt x="68" y="73"/>
                </a:cubicBezTo>
                <a:cubicBezTo>
                  <a:pt x="69" y="74"/>
                  <a:pt x="69" y="74"/>
                  <a:pt x="69" y="74"/>
                </a:cubicBezTo>
                <a:lnTo>
                  <a:pt x="69" y="33"/>
                </a:lnTo>
                <a:close/>
                <a:moveTo>
                  <a:pt x="68" y="173"/>
                </a:moveTo>
                <a:cubicBezTo>
                  <a:pt x="69" y="173"/>
                  <a:pt x="69" y="173"/>
                  <a:pt x="69" y="173"/>
                </a:cubicBezTo>
                <a:cubicBezTo>
                  <a:pt x="69" y="131"/>
                  <a:pt x="69" y="131"/>
                  <a:pt x="69" y="131"/>
                </a:cubicBezTo>
                <a:cubicBezTo>
                  <a:pt x="69" y="131"/>
                  <a:pt x="69" y="132"/>
                  <a:pt x="68" y="132"/>
                </a:cubicBezTo>
                <a:cubicBezTo>
                  <a:pt x="68" y="141"/>
                  <a:pt x="68" y="141"/>
                  <a:pt x="68" y="141"/>
                </a:cubicBezTo>
                <a:cubicBezTo>
                  <a:pt x="69" y="141"/>
                  <a:pt x="69" y="141"/>
                  <a:pt x="69" y="141"/>
                </a:cubicBezTo>
                <a:cubicBezTo>
                  <a:pt x="69" y="143"/>
                  <a:pt x="69" y="143"/>
                  <a:pt x="69" y="143"/>
                </a:cubicBezTo>
                <a:cubicBezTo>
                  <a:pt x="68" y="143"/>
                  <a:pt x="68" y="143"/>
                  <a:pt x="68" y="143"/>
                </a:cubicBezTo>
                <a:cubicBezTo>
                  <a:pt x="68" y="143"/>
                  <a:pt x="68" y="143"/>
                  <a:pt x="68" y="143"/>
                </a:cubicBezTo>
                <a:cubicBezTo>
                  <a:pt x="69" y="144"/>
                  <a:pt x="69" y="144"/>
                  <a:pt x="69" y="144"/>
                </a:cubicBezTo>
                <a:cubicBezTo>
                  <a:pt x="69" y="145"/>
                  <a:pt x="69" y="145"/>
                  <a:pt x="69" y="145"/>
                </a:cubicBezTo>
                <a:cubicBezTo>
                  <a:pt x="68" y="145"/>
                  <a:pt x="68" y="145"/>
                  <a:pt x="68" y="145"/>
                </a:cubicBezTo>
                <a:cubicBezTo>
                  <a:pt x="68" y="146"/>
                  <a:pt x="68" y="146"/>
                  <a:pt x="68" y="146"/>
                </a:cubicBezTo>
                <a:cubicBezTo>
                  <a:pt x="69" y="146"/>
                  <a:pt x="69" y="146"/>
                  <a:pt x="69" y="146"/>
                </a:cubicBezTo>
                <a:cubicBezTo>
                  <a:pt x="69" y="146"/>
                  <a:pt x="69" y="146"/>
                  <a:pt x="69" y="146"/>
                </a:cubicBezTo>
                <a:cubicBezTo>
                  <a:pt x="68" y="146"/>
                  <a:pt x="68" y="146"/>
                  <a:pt x="68" y="146"/>
                </a:cubicBezTo>
                <a:lnTo>
                  <a:pt x="68" y="173"/>
                </a:lnTo>
                <a:close/>
                <a:moveTo>
                  <a:pt x="69" y="76"/>
                </a:moveTo>
                <a:cubicBezTo>
                  <a:pt x="69" y="77"/>
                  <a:pt x="69" y="77"/>
                  <a:pt x="69" y="77"/>
                </a:cubicBezTo>
                <a:cubicBezTo>
                  <a:pt x="68" y="77"/>
                  <a:pt x="68" y="77"/>
                  <a:pt x="68" y="77"/>
                </a:cubicBezTo>
                <a:cubicBezTo>
                  <a:pt x="68" y="76"/>
                  <a:pt x="68" y="76"/>
                  <a:pt x="68" y="76"/>
                </a:cubicBezTo>
                <a:lnTo>
                  <a:pt x="69" y="76"/>
                </a:lnTo>
                <a:close/>
                <a:moveTo>
                  <a:pt x="69" y="83"/>
                </a:moveTo>
                <a:cubicBezTo>
                  <a:pt x="69" y="97"/>
                  <a:pt x="69" y="97"/>
                  <a:pt x="69" y="97"/>
                </a:cubicBezTo>
                <a:cubicBezTo>
                  <a:pt x="68" y="102"/>
                  <a:pt x="68" y="102"/>
                  <a:pt x="68" y="102"/>
                </a:cubicBezTo>
                <a:cubicBezTo>
                  <a:pt x="68" y="82"/>
                  <a:pt x="68" y="82"/>
                  <a:pt x="68" y="82"/>
                </a:cubicBezTo>
                <a:lnTo>
                  <a:pt x="69" y="83"/>
                </a:lnTo>
                <a:close/>
                <a:moveTo>
                  <a:pt x="69" y="106"/>
                </a:moveTo>
                <a:cubicBezTo>
                  <a:pt x="69" y="110"/>
                  <a:pt x="69" y="110"/>
                  <a:pt x="69" y="110"/>
                </a:cubicBezTo>
                <a:cubicBezTo>
                  <a:pt x="68" y="118"/>
                  <a:pt x="68" y="118"/>
                  <a:pt x="68" y="118"/>
                </a:cubicBezTo>
                <a:cubicBezTo>
                  <a:pt x="68" y="114"/>
                  <a:pt x="68" y="114"/>
                  <a:pt x="68" y="114"/>
                </a:cubicBezTo>
                <a:lnTo>
                  <a:pt x="69" y="106"/>
                </a:lnTo>
                <a:close/>
                <a:moveTo>
                  <a:pt x="69" y="116"/>
                </a:moveTo>
                <a:cubicBezTo>
                  <a:pt x="69" y="121"/>
                  <a:pt x="69" y="121"/>
                  <a:pt x="69" y="121"/>
                </a:cubicBezTo>
                <a:cubicBezTo>
                  <a:pt x="69" y="122"/>
                  <a:pt x="69" y="122"/>
                  <a:pt x="69" y="122"/>
                </a:cubicBezTo>
                <a:cubicBezTo>
                  <a:pt x="69" y="122"/>
                  <a:pt x="69" y="122"/>
                  <a:pt x="69" y="122"/>
                </a:cubicBezTo>
                <a:cubicBezTo>
                  <a:pt x="69" y="123"/>
                  <a:pt x="69" y="123"/>
                  <a:pt x="69" y="123"/>
                </a:cubicBezTo>
                <a:cubicBezTo>
                  <a:pt x="69" y="123"/>
                  <a:pt x="69" y="123"/>
                  <a:pt x="69" y="123"/>
                </a:cubicBezTo>
                <a:cubicBezTo>
                  <a:pt x="69" y="125"/>
                  <a:pt x="69" y="125"/>
                  <a:pt x="69" y="125"/>
                </a:cubicBezTo>
                <a:cubicBezTo>
                  <a:pt x="69" y="125"/>
                  <a:pt x="69" y="125"/>
                  <a:pt x="69" y="125"/>
                </a:cubicBezTo>
                <a:cubicBezTo>
                  <a:pt x="69" y="125"/>
                  <a:pt x="69" y="125"/>
                  <a:pt x="69" y="125"/>
                </a:cubicBezTo>
                <a:cubicBezTo>
                  <a:pt x="69" y="125"/>
                  <a:pt x="69" y="125"/>
                  <a:pt x="69" y="125"/>
                </a:cubicBezTo>
                <a:cubicBezTo>
                  <a:pt x="69" y="128"/>
                  <a:pt x="69" y="128"/>
                  <a:pt x="69" y="128"/>
                </a:cubicBezTo>
                <a:cubicBezTo>
                  <a:pt x="69" y="129"/>
                  <a:pt x="69" y="129"/>
                  <a:pt x="69" y="129"/>
                </a:cubicBezTo>
                <a:cubicBezTo>
                  <a:pt x="69" y="129"/>
                  <a:pt x="69" y="129"/>
                  <a:pt x="69" y="129"/>
                </a:cubicBezTo>
                <a:cubicBezTo>
                  <a:pt x="69" y="129"/>
                  <a:pt x="69" y="129"/>
                  <a:pt x="69" y="129"/>
                </a:cubicBezTo>
                <a:cubicBezTo>
                  <a:pt x="68" y="132"/>
                  <a:pt x="68" y="132"/>
                  <a:pt x="68" y="132"/>
                </a:cubicBezTo>
                <a:cubicBezTo>
                  <a:pt x="68" y="127"/>
                  <a:pt x="68" y="127"/>
                  <a:pt x="68" y="127"/>
                </a:cubicBezTo>
                <a:lnTo>
                  <a:pt x="69" y="116"/>
                </a:lnTo>
                <a:close/>
                <a:moveTo>
                  <a:pt x="68" y="31"/>
                </a:moveTo>
                <a:cubicBezTo>
                  <a:pt x="68" y="30"/>
                  <a:pt x="68" y="30"/>
                  <a:pt x="68" y="30"/>
                </a:cubicBezTo>
                <a:cubicBezTo>
                  <a:pt x="67" y="31"/>
                  <a:pt x="67" y="31"/>
                  <a:pt x="67" y="31"/>
                </a:cubicBezTo>
                <a:cubicBezTo>
                  <a:pt x="68" y="32"/>
                  <a:pt x="68" y="32"/>
                  <a:pt x="68" y="32"/>
                </a:cubicBezTo>
                <a:lnTo>
                  <a:pt x="68" y="31"/>
                </a:lnTo>
                <a:close/>
                <a:moveTo>
                  <a:pt x="68" y="37"/>
                </a:moveTo>
                <a:cubicBezTo>
                  <a:pt x="68" y="38"/>
                  <a:pt x="67" y="39"/>
                  <a:pt x="67" y="41"/>
                </a:cubicBezTo>
                <a:cubicBezTo>
                  <a:pt x="67" y="73"/>
                  <a:pt x="67" y="73"/>
                  <a:pt x="67" y="73"/>
                </a:cubicBezTo>
                <a:cubicBezTo>
                  <a:pt x="67" y="73"/>
                  <a:pt x="68" y="73"/>
                  <a:pt x="68" y="73"/>
                </a:cubicBezTo>
                <a:lnTo>
                  <a:pt x="68" y="37"/>
                </a:lnTo>
                <a:close/>
                <a:moveTo>
                  <a:pt x="67" y="172"/>
                </a:moveTo>
                <a:cubicBezTo>
                  <a:pt x="68" y="173"/>
                  <a:pt x="68" y="173"/>
                  <a:pt x="68" y="173"/>
                </a:cubicBezTo>
                <a:cubicBezTo>
                  <a:pt x="68" y="146"/>
                  <a:pt x="68" y="146"/>
                  <a:pt x="68" y="146"/>
                </a:cubicBezTo>
                <a:cubicBezTo>
                  <a:pt x="68" y="146"/>
                  <a:pt x="68" y="146"/>
                  <a:pt x="68" y="146"/>
                </a:cubicBezTo>
                <a:cubicBezTo>
                  <a:pt x="68" y="146"/>
                  <a:pt x="68" y="146"/>
                  <a:pt x="68" y="146"/>
                </a:cubicBezTo>
                <a:cubicBezTo>
                  <a:pt x="68" y="145"/>
                  <a:pt x="68" y="145"/>
                  <a:pt x="68" y="145"/>
                </a:cubicBezTo>
                <a:cubicBezTo>
                  <a:pt x="67" y="145"/>
                  <a:pt x="67" y="145"/>
                  <a:pt x="67" y="145"/>
                </a:cubicBezTo>
                <a:cubicBezTo>
                  <a:pt x="67" y="143"/>
                  <a:pt x="67" y="143"/>
                  <a:pt x="67" y="143"/>
                </a:cubicBezTo>
                <a:cubicBezTo>
                  <a:pt x="68" y="143"/>
                  <a:pt x="68" y="143"/>
                  <a:pt x="68" y="143"/>
                </a:cubicBezTo>
                <a:cubicBezTo>
                  <a:pt x="68" y="143"/>
                  <a:pt x="68" y="143"/>
                  <a:pt x="68" y="143"/>
                </a:cubicBezTo>
                <a:cubicBezTo>
                  <a:pt x="67" y="143"/>
                  <a:pt x="67" y="143"/>
                  <a:pt x="67" y="143"/>
                </a:cubicBezTo>
                <a:cubicBezTo>
                  <a:pt x="67" y="141"/>
                  <a:pt x="67" y="141"/>
                  <a:pt x="67" y="141"/>
                </a:cubicBezTo>
                <a:cubicBezTo>
                  <a:pt x="68" y="141"/>
                  <a:pt x="68" y="141"/>
                  <a:pt x="68" y="141"/>
                </a:cubicBezTo>
                <a:cubicBezTo>
                  <a:pt x="68" y="132"/>
                  <a:pt x="68" y="132"/>
                  <a:pt x="68" y="132"/>
                </a:cubicBezTo>
                <a:cubicBezTo>
                  <a:pt x="68" y="132"/>
                  <a:pt x="68" y="132"/>
                  <a:pt x="68" y="132"/>
                </a:cubicBezTo>
                <a:cubicBezTo>
                  <a:pt x="68" y="132"/>
                  <a:pt x="68" y="132"/>
                  <a:pt x="68" y="132"/>
                </a:cubicBezTo>
                <a:cubicBezTo>
                  <a:pt x="68" y="127"/>
                  <a:pt x="68" y="127"/>
                  <a:pt x="68" y="127"/>
                </a:cubicBezTo>
                <a:cubicBezTo>
                  <a:pt x="68" y="133"/>
                  <a:pt x="68" y="133"/>
                  <a:pt x="68" y="133"/>
                </a:cubicBezTo>
                <a:cubicBezTo>
                  <a:pt x="67" y="134"/>
                  <a:pt x="67" y="134"/>
                  <a:pt x="67" y="134"/>
                </a:cubicBezTo>
                <a:lnTo>
                  <a:pt x="67" y="172"/>
                </a:lnTo>
                <a:close/>
                <a:moveTo>
                  <a:pt x="68" y="76"/>
                </a:moveTo>
                <a:cubicBezTo>
                  <a:pt x="68" y="77"/>
                  <a:pt x="68" y="77"/>
                  <a:pt x="68" y="77"/>
                </a:cubicBezTo>
                <a:cubicBezTo>
                  <a:pt x="67" y="76"/>
                  <a:pt x="67" y="76"/>
                  <a:pt x="67" y="76"/>
                </a:cubicBezTo>
                <a:cubicBezTo>
                  <a:pt x="67" y="75"/>
                  <a:pt x="67" y="75"/>
                  <a:pt x="67" y="75"/>
                </a:cubicBezTo>
                <a:lnTo>
                  <a:pt x="68" y="76"/>
                </a:lnTo>
                <a:close/>
                <a:moveTo>
                  <a:pt x="68" y="82"/>
                </a:moveTo>
                <a:cubicBezTo>
                  <a:pt x="68" y="102"/>
                  <a:pt x="68" y="102"/>
                  <a:pt x="68" y="102"/>
                </a:cubicBezTo>
                <a:cubicBezTo>
                  <a:pt x="67" y="108"/>
                  <a:pt x="67" y="108"/>
                  <a:pt x="67" y="108"/>
                </a:cubicBezTo>
                <a:cubicBezTo>
                  <a:pt x="67" y="97"/>
                  <a:pt x="67" y="97"/>
                  <a:pt x="67" y="97"/>
                </a:cubicBezTo>
                <a:cubicBezTo>
                  <a:pt x="68" y="94"/>
                  <a:pt x="68" y="94"/>
                  <a:pt x="68" y="94"/>
                </a:cubicBezTo>
                <a:cubicBezTo>
                  <a:pt x="68" y="95"/>
                  <a:pt x="67" y="95"/>
                  <a:pt x="67" y="96"/>
                </a:cubicBezTo>
                <a:cubicBezTo>
                  <a:pt x="67" y="81"/>
                  <a:pt x="67" y="81"/>
                  <a:pt x="67" y="81"/>
                </a:cubicBezTo>
                <a:lnTo>
                  <a:pt x="68" y="82"/>
                </a:lnTo>
                <a:close/>
                <a:moveTo>
                  <a:pt x="68" y="114"/>
                </a:moveTo>
                <a:cubicBezTo>
                  <a:pt x="68" y="118"/>
                  <a:pt x="68" y="118"/>
                  <a:pt x="68" y="118"/>
                </a:cubicBezTo>
                <a:cubicBezTo>
                  <a:pt x="67" y="129"/>
                  <a:pt x="67" y="129"/>
                  <a:pt x="67" y="129"/>
                </a:cubicBezTo>
                <a:cubicBezTo>
                  <a:pt x="67" y="124"/>
                  <a:pt x="67" y="124"/>
                  <a:pt x="67" y="124"/>
                </a:cubicBezTo>
                <a:lnTo>
                  <a:pt x="68" y="114"/>
                </a:lnTo>
                <a:close/>
                <a:moveTo>
                  <a:pt x="67" y="41"/>
                </a:moveTo>
                <a:cubicBezTo>
                  <a:pt x="67" y="42"/>
                  <a:pt x="66" y="43"/>
                  <a:pt x="66" y="44"/>
                </a:cubicBezTo>
                <a:cubicBezTo>
                  <a:pt x="66" y="73"/>
                  <a:pt x="66" y="73"/>
                  <a:pt x="66" y="73"/>
                </a:cubicBezTo>
                <a:cubicBezTo>
                  <a:pt x="67" y="73"/>
                  <a:pt x="67" y="73"/>
                  <a:pt x="67" y="73"/>
                </a:cubicBezTo>
                <a:lnTo>
                  <a:pt x="67" y="41"/>
                </a:lnTo>
                <a:close/>
                <a:moveTo>
                  <a:pt x="66" y="172"/>
                </a:moveTo>
                <a:cubicBezTo>
                  <a:pt x="67" y="172"/>
                  <a:pt x="67" y="172"/>
                  <a:pt x="67" y="172"/>
                </a:cubicBezTo>
                <a:cubicBezTo>
                  <a:pt x="67" y="134"/>
                  <a:pt x="67" y="134"/>
                  <a:pt x="67" y="134"/>
                </a:cubicBezTo>
                <a:cubicBezTo>
                  <a:pt x="66" y="135"/>
                  <a:pt x="66" y="135"/>
                  <a:pt x="66" y="135"/>
                </a:cubicBezTo>
                <a:cubicBezTo>
                  <a:pt x="67" y="129"/>
                  <a:pt x="67" y="129"/>
                  <a:pt x="67" y="129"/>
                </a:cubicBezTo>
                <a:cubicBezTo>
                  <a:pt x="67" y="124"/>
                  <a:pt x="67" y="124"/>
                  <a:pt x="67" y="124"/>
                </a:cubicBezTo>
                <a:cubicBezTo>
                  <a:pt x="66" y="133"/>
                  <a:pt x="66" y="133"/>
                  <a:pt x="66" y="133"/>
                </a:cubicBezTo>
                <a:cubicBezTo>
                  <a:pt x="66" y="142"/>
                  <a:pt x="66" y="142"/>
                  <a:pt x="66" y="142"/>
                </a:cubicBezTo>
                <a:cubicBezTo>
                  <a:pt x="67" y="141"/>
                  <a:pt x="67" y="141"/>
                  <a:pt x="67" y="141"/>
                </a:cubicBezTo>
                <a:cubicBezTo>
                  <a:pt x="67" y="145"/>
                  <a:pt x="67" y="145"/>
                  <a:pt x="67" y="145"/>
                </a:cubicBezTo>
                <a:cubicBezTo>
                  <a:pt x="66" y="145"/>
                  <a:pt x="66" y="145"/>
                  <a:pt x="66" y="145"/>
                </a:cubicBezTo>
                <a:lnTo>
                  <a:pt x="66" y="172"/>
                </a:lnTo>
                <a:close/>
                <a:moveTo>
                  <a:pt x="67" y="75"/>
                </a:moveTo>
                <a:cubicBezTo>
                  <a:pt x="67" y="76"/>
                  <a:pt x="67" y="76"/>
                  <a:pt x="67" y="76"/>
                </a:cubicBezTo>
                <a:cubicBezTo>
                  <a:pt x="67" y="76"/>
                  <a:pt x="67" y="76"/>
                  <a:pt x="67" y="76"/>
                </a:cubicBezTo>
                <a:cubicBezTo>
                  <a:pt x="67" y="76"/>
                  <a:pt x="67" y="76"/>
                  <a:pt x="67" y="76"/>
                </a:cubicBezTo>
                <a:cubicBezTo>
                  <a:pt x="66" y="79"/>
                  <a:pt x="66" y="79"/>
                  <a:pt x="66" y="79"/>
                </a:cubicBezTo>
                <a:cubicBezTo>
                  <a:pt x="66" y="77"/>
                  <a:pt x="66" y="77"/>
                  <a:pt x="66" y="77"/>
                </a:cubicBezTo>
                <a:cubicBezTo>
                  <a:pt x="66" y="77"/>
                  <a:pt x="66" y="77"/>
                  <a:pt x="66" y="77"/>
                </a:cubicBezTo>
                <a:cubicBezTo>
                  <a:pt x="67" y="76"/>
                  <a:pt x="67" y="76"/>
                  <a:pt x="67" y="76"/>
                </a:cubicBezTo>
                <a:cubicBezTo>
                  <a:pt x="66" y="76"/>
                  <a:pt x="66" y="76"/>
                  <a:pt x="66" y="76"/>
                </a:cubicBezTo>
                <a:cubicBezTo>
                  <a:pt x="66" y="75"/>
                  <a:pt x="66" y="75"/>
                  <a:pt x="66" y="75"/>
                </a:cubicBezTo>
                <a:lnTo>
                  <a:pt x="67" y="75"/>
                </a:lnTo>
                <a:close/>
                <a:moveTo>
                  <a:pt x="67" y="81"/>
                </a:moveTo>
                <a:cubicBezTo>
                  <a:pt x="67" y="96"/>
                  <a:pt x="67" y="96"/>
                  <a:pt x="67" y="96"/>
                </a:cubicBezTo>
                <a:cubicBezTo>
                  <a:pt x="67" y="97"/>
                  <a:pt x="66" y="98"/>
                  <a:pt x="66" y="99"/>
                </a:cubicBezTo>
                <a:cubicBezTo>
                  <a:pt x="66" y="80"/>
                  <a:pt x="66" y="80"/>
                  <a:pt x="66" y="80"/>
                </a:cubicBezTo>
                <a:lnTo>
                  <a:pt x="67" y="81"/>
                </a:lnTo>
                <a:close/>
                <a:moveTo>
                  <a:pt x="67" y="97"/>
                </a:moveTo>
                <a:cubicBezTo>
                  <a:pt x="66" y="102"/>
                  <a:pt x="66" y="102"/>
                  <a:pt x="66" y="102"/>
                </a:cubicBezTo>
                <a:cubicBezTo>
                  <a:pt x="66" y="113"/>
                  <a:pt x="66" y="113"/>
                  <a:pt x="66" y="113"/>
                </a:cubicBezTo>
                <a:cubicBezTo>
                  <a:pt x="67" y="108"/>
                  <a:pt x="67" y="108"/>
                  <a:pt x="67" y="108"/>
                </a:cubicBezTo>
                <a:lnTo>
                  <a:pt x="67" y="97"/>
                </a:lnTo>
                <a:close/>
                <a:moveTo>
                  <a:pt x="66" y="44"/>
                </a:moveTo>
                <a:cubicBezTo>
                  <a:pt x="66" y="44"/>
                  <a:pt x="65" y="45"/>
                  <a:pt x="65" y="46"/>
                </a:cubicBezTo>
                <a:cubicBezTo>
                  <a:pt x="65" y="45"/>
                  <a:pt x="65" y="45"/>
                  <a:pt x="65" y="45"/>
                </a:cubicBezTo>
                <a:cubicBezTo>
                  <a:pt x="62" y="48"/>
                  <a:pt x="62" y="48"/>
                  <a:pt x="62" y="48"/>
                </a:cubicBezTo>
                <a:cubicBezTo>
                  <a:pt x="62" y="48"/>
                  <a:pt x="62" y="48"/>
                  <a:pt x="62" y="48"/>
                </a:cubicBezTo>
                <a:cubicBezTo>
                  <a:pt x="65" y="46"/>
                  <a:pt x="65" y="46"/>
                  <a:pt x="65" y="46"/>
                </a:cubicBezTo>
                <a:cubicBezTo>
                  <a:pt x="64" y="48"/>
                  <a:pt x="63" y="50"/>
                  <a:pt x="62" y="52"/>
                </a:cubicBezTo>
                <a:cubicBezTo>
                  <a:pt x="62" y="71"/>
                  <a:pt x="62" y="71"/>
                  <a:pt x="62" y="71"/>
                </a:cubicBezTo>
                <a:cubicBezTo>
                  <a:pt x="63" y="72"/>
                  <a:pt x="65" y="72"/>
                  <a:pt x="66" y="73"/>
                </a:cubicBezTo>
                <a:lnTo>
                  <a:pt x="66" y="44"/>
                </a:lnTo>
                <a:close/>
                <a:moveTo>
                  <a:pt x="62" y="170"/>
                </a:moveTo>
                <a:cubicBezTo>
                  <a:pt x="63" y="171"/>
                  <a:pt x="65" y="171"/>
                  <a:pt x="66" y="172"/>
                </a:cubicBezTo>
                <a:cubicBezTo>
                  <a:pt x="66" y="145"/>
                  <a:pt x="66" y="145"/>
                  <a:pt x="66" y="145"/>
                </a:cubicBezTo>
                <a:cubicBezTo>
                  <a:pt x="65" y="145"/>
                  <a:pt x="65" y="145"/>
                  <a:pt x="65" y="145"/>
                </a:cubicBezTo>
                <a:cubicBezTo>
                  <a:pt x="65" y="142"/>
                  <a:pt x="65" y="142"/>
                  <a:pt x="65" y="142"/>
                </a:cubicBezTo>
                <a:cubicBezTo>
                  <a:pt x="66" y="142"/>
                  <a:pt x="66" y="142"/>
                  <a:pt x="66" y="142"/>
                </a:cubicBezTo>
                <a:cubicBezTo>
                  <a:pt x="66" y="133"/>
                  <a:pt x="66" y="133"/>
                  <a:pt x="66" y="133"/>
                </a:cubicBezTo>
                <a:cubicBezTo>
                  <a:pt x="66" y="136"/>
                  <a:pt x="66" y="136"/>
                  <a:pt x="66" y="136"/>
                </a:cubicBezTo>
                <a:cubicBezTo>
                  <a:pt x="65" y="137"/>
                  <a:pt x="63" y="138"/>
                  <a:pt x="62" y="140"/>
                </a:cubicBezTo>
                <a:cubicBezTo>
                  <a:pt x="62" y="142"/>
                  <a:pt x="62" y="142"/>
                  <a:pt x="62" y="142"/>
                </a:cubicBezTo>
                <a:cubicBezTo>
                  <a:pt x="63" y="142"/>
                  <a:pt x="64" y="142"/>
                  <a:pt x="65" y="142"/>
                </a:cubicBezTo>
                <a:cubicBezTo>
                  <a:pt x="65" y="145"/>
                  <a:pt x="65" y="145"/>
                  <a:pt x="65" y="145"/>
                </a:cubicBezTo>
                <a:cubicBezTo>
                  <a:pt x="62" y="144"/>
                  <a:pt x="62" y="144"/>
                  <a:pt x="62" y="144"/>
                </a:cubicBezTo>
                <a:lnTo>
                  <a:pt x="62" y="170"/>
                </a:lnTo>
                <a:close/>
                <a:moveTo>
                  <a:pt x="66" y="75"/>
                </a:moveTo>
                <a:cubicBezTo>
                  <a:pt x="66" y="76"/>
                  <a:pt x="66" y="76"/>
                  <a:pt x="66" y="76"/>
                </a:cubicBezTo>
                <a:cubicBezTo>
                  <a:pt x="62" y="74"/>
                  <a:pt x="62" y="74"/>
                  <a:pt x="62" y="74"/>
                </a:cubicBezTo>
                <a:cubicBezTo>
                  <a:pt x="62" y="74"/>
                  <a:pt x="62" y="74"/>
                  <a:pt x="62" y="74"/>
                </a:cubicBezTo>
                <a:lnTo>
                  <a:pt x="66" y="75"/>
                </a:lnTo>
                <a:close/>
                <a:moveTo>
                  <a:pt x="66" y="77"/>
                </a:moveTo>
                <a:cubicBezTo>
                  <a:pt x="66" y="79"/>
                  <a:pt x="66" y="79"/>
                  <a:pt x="66" y="79"/>
                </a:cubicBezTo>
                <a:cubicBezTo>
                  <a:pt x="66" y="80"/>
                  <a:pt x="66" y="80"/>
                  <a:pt x="66" y="80"/>
                </a:cubicBezTo>
                <a:cubicBezTo>
                  <a:pt x="66" y="80"/>
                  <a:pt x="66" y="80"/>
                  <a:pt x="66" y="80"/>
                </a:cubicBezTo>
                <a:cubicBezTo>
                  <a:pt x="66" y="99"/>
                  <a:pt x="66" y="99"/>
                  <a:pt x="66" y="99"/>
                </a:cubicBezTo>
                <a:cubicBezTo>
                  <a:pt x="64" y="103"/>
                  <a:pt x="63" y="108"/>
                  <a:pt x="62" y="112"/>
                </a:cubicBezTo>
                <a:cubicBezTo>
                  <a:pt x="62" y="77"/>
                  <a:pt x="62" y="77"/>
                  <a:pt x="62" y="77"/>
                </a:cubicBezTo>
                <a:cubicBezTo>
                  <a:pt x="65" y="79"/>
                  <a:pt x="65" y="79"/>
                  <a:pt x="65" y="79"/>
                </a:cubicBezTo>
                <a:lnTo>
                  <a:pt x="66" y="77"/>
                </a:lnTo>
                <a:close/>
                <a:moveTo>
                  <a:pt x="66" y="102"/>
                </a:moveTo>
                <a:cubicBezTo>
                  <a:pt x="62" y="119"/>
                  <a:pt x="62" y="119"/>
                  <a:pt x="62" y="119"/>
                </a:cubicBezTo>
                <a:cubicBezTo>
                  <a:pt x="62" y="130"/>
                  <a:pt x="62" y="130"/>
                  <a:pt x="62" y="130"/>
                </a:cubicBezTo>
                <a:cubicBezTo>
                  <a:pt x="66" y="113"/>
                  <a:pt x="66" y="113"/>
                  <a:pt x="66" y="113"/>
                </a:cubicBezTo>
                <a:lnTo>
                  <a:pt x="66" y="102"/>
                </a:lnTo>
                <a:close/>
                <a:moveTo>
                  <a:pt x="62" y="48"/>
                </a:moveTo>
                <a:cubicBezTo>
                  <a:pt x="51" y="55"/>
                  <a:pt x="51" y="55"/>
                  <a:pt x="51" y="55"/>
                </a:cubicBezTo>
                <a:cubicBezTo>
                  <a:pt x="51" y="56"/>
                  <a:pt x="51" y="56"/>
                  <a:pt x="51" y="56"/>
                </a:cubicBezTo>
                <a:cubicBezTo>
                  <a:pt x="62" y="48"/>
                  <a:pt x="62" y="48"/>
                  <a:pt x="62" y="48"/>
                </a:cubicBezTo>
                <a:close/>
                <a:moveTo>
                  <a:pt x="51" y="166"/>
                </a:moveTo>
                <a:cubicBezTo>
                  <a:pt x="51" y="141"/>
                  <a:pt x="51" y="141"/>
                  <a:pt x="51" y="141"/>
                </a:cubicBezTo>
                <a:cubicBezTo>
                  <a:pt x="53" y="142"/>
                  <a:pt x="55" y="142"/>
                  <a:pt x="57" y="143"/>
                </a:cubicBezTo>
                <a:cubicBezTo>
                  <a:pt x="57" y="140"/>
                  <a:pt x="57" y="140"/>
                  <a:pt x="57" y="140"/>
                </a:cubicBezTo>
                <a:cubicBezTo>
                  <a:pt x="55" y="139"/>
                  <a:pt x="53" y="138"/>
                  <a:pt x="51" y="136"/>
                </a:cubicBezTo>
                <a:cubicBezTo>
                  <a:pt x="51" y="67"/>
                  <a:pt x="51" y="67"/>
                  <a:pt x="51" y="67"/>
                </a:cubicBezTo>
                <a:cubicBezTo>
                  <a:pt x="53" y="66"/>
                  <a:pt x="55" y="63"/>
                  <a:pt x="57" y="60"/>
                </a:cubicBezTo>
                <a:cubicBezTo>
                  <a:pt x="51" y="61"/>
                  <a:pt x="51" y="61"/>
                  <a:pt x="51" y="61"/>
                </a:cubicBezTo>
                <a:cubicBezTo>
                  <a:pt x="51" y="60"/>
                  <a:pt x="51" y="60"/>
                  <a:pt x="51" y="60"/>
                </a:cubicBezTo>
                <a:cubicBezTo>
                  <a:pt x="57" y="60"/>
                  <a:pt x="57" y="60"/>
                  <a:pt x="57" y="60"/>
                </a:cubicBezTo>
                <a:cubicBezTo>
                  <a:pt x="57" y="60"/>
                  <a:pt x="57" y="60"/>
                  <a:pt x="57" y="60"/>
                </a:cubicBezTo>
                <a:cubicBezTo>
                  <a:pt x="59" y="57"/>
                  <a:pt x="60" y="55"/>
                  <a:pt x="62" y="52"/>
                </a:cubicBezTo>
                <a:cubicBezTo>
                  <a:pt x="62" y="71"/>
                  <a:pt x="62" y="71"/>
                  <a:pt x="62" y="71"/>
                </a:cubicBezTo>
                <a:cubicBezTo>
                  <a:pt x="59" y="70"/>
                  <a:pt x="55" y="69"/>
                  <a:pt x="51" y="69"/>
                </a:cubicBezTo>
                <a:cubicBezTo>
                  <a:pt x="53" y="70"/>
                  <a:pt x="53" y="70"/>
                  <a:pt x="53" y="70"/>
                </a:cubicBezTo>
                <a:cubicBezTo>
                  <a:pt x="62" y="74"/>
                  <a:pt x="62" y="74"/>
                  <a:pt x="62" y="74"/>
                </a:cubicBezTo>
                <a:cubicBezTo>
                  <a:pt x="62" y="74"/>
                  <a:pt x="62" y="74"/>
                  <a:pt x="62" y="74"/>
                </a:cubicBezTo>
                <a:cubicBezTo>
                  <a:pt x="55" y="71"/>
                  <a:pt x="55" y="71"/>
                  <a:pt x="55" y="71"/>
                </a:cubicBezTo>
                <a:cubicBezTo>
                  <a:pt x="62" y="77"/>
                  <a:pt x="62" y="77"/>
                  <a:pt x="62" y="77"/>
                </a:cubicBezTo>
                <a:cubicBezTo>
                  <a:pt x="62" y="112"/>
                  <a:pt x="62" y="112"/>
                  <a:pt x="62" y="112"/>
                </a:cubicBezTo>
                <a:cubicBezTo>
                  <a:pt x="60" y="122"/>
                  <a:pt x="59" y="130"/>
                  <a:pt x="59" y="135"/>
                </a:cubicBezTo>
                <a:cubicBezTo>
                  <a:pt x="62" y="119"/>
                  <a:pt x="62" y="119"/>
                  <a:pt x="62" y="119"/>
                </a:cubicBezTo>
                <a:cubicBezTo>
                  <a:pt x="62" y="130"/>
                  <a:pt x="62" y="130"/>
                  <a:pt x="62" y="130"/>
                </a:cubicBezTo>
                <a:cubicBezTo>
                  <a:pt x="60" y="142"/>
                  <a:pt x="60" y="142"/>
                  <a:pt x="60" y="142"/>
                </a:cubicBezTo>
                <a:cubicBezTo>
                  <a:pt x="60" y="141"/>
                  <a:pt x="61" y="140"/>
                  <a:pt x="62" y="140"/>
                </a:cubicBezTo>
                <a:cubicBezTo>
                  <a:pt x="62" y="142"/>
                  <a:pt x="62" y="142"/>
                  <a:pt x="62" y="142"/>
                </a:cubicBezTo>
                <a:cubicBezTo>
                  <a:pt x="61" y="143"/>
                  <a:pt x="60" y="143"/>
                  <a:pt x="59" y="143"/>
                </a:cubicBezTo>
                <a:cubicBezTo>
                  <a:pt x="59" y="143"/>
                  <a:pt x="59" y="143"/>
                  <a:pt x="59" y="143"/>
                </a:cubicBezTo>
                <a:cubicBezTo>
                  <a:pt x="62" y="144"/>
                  <a:pt x="62" y="144"/>
                  <a:pt x="62" y="144"/>
                </a:cubicBezTo>
                <a:cubicBezTo>
                  <a:pt x="62" y="170"/>
                  <a:pt x="62" y="170"/>
                  <a:pt x="62" y="170"/>
                </a:cubicBezTo>
                <a:cubicBezTo>
                  <a:pt x="58" y="169"/>
                  <a:pt x="55" y="167"/>
                  <a:pt x="51" y="166"/>
                </a:cubicBezTo>
                <a:close/>
                <a:moveTo>
                  <a:pt x="51" y="55"/>
                </a:moveTo>
                <a:cubicBezTo>
                  <a:pt x="46" y="59"/>
                  <a:pt x="46" y="59"/>
                  <a:pt x="46" y="59"/>
                </a:cubicBezTo>
                <a:cubicBezTo>
                  <a:pt x="46" y="60"/>
                  <a:pt x="46" y="60"/>
                  <a:pt x="46" y="60"/>
                </a:cubicBezTo>
                <a:cubicBezTo>
                  <a:pt x="51" y="56"/>
                  <a:pt x="51" y="56"/>
                  <a:pt x="51" y="56"/>
                </a:cubicBezTo>
                <a:lnTo>
                  <a:pt x="51" y="55"/>
                </a:lnTo>
                <a:close/>
                <a:moveTo>
                  <a:pt x="46" y="164"/>
                </a:moveTo>
                <a:cubicBezTo>
                  <a:pt x="48" y="164"/>
                  <a:pt x="49" y="165"/>
                  <a:pt x="51" y="166"/>
                </a:cubicBezTo>
                <a:cubicBezTo>
                  <a:pt x="51" y="141"/>
                  <a:pt x="51" y="141"/>
                  <a:pt x="51" y="141"/>
                </a:cubicBezTo>
                <a:cubicBezTo>
                  <a:pt x="49" y="140"/>
                  <a:pt x="48" y="140"/>
                  <a:pt x="46" y="139"/>
                </a:cubicBezTo>
                <a:lnTo>
                  <a:pt x="46" y="164"/>
                </a:lnTo>
                <a:close/>
                <a:moveTo>
                  <a:pt x="51" y="60"/>
                </a:moveTo>
                <a:cubicBezTo>
                  <a:pt x="51" y="61"/>
                  <a:pt x="51" y="61"/>
                  <a:pt x="51" y="61"/>
                </a:cubicBezTo>
                <a:cubicBezTo>
                  <a:pt x="46" y="62"/>
                  <a:pt x="46" y="62"/>
                  <a:pt x="46" y="62"/>
                </a:cubicBezTo>
                <a:cubicBezTo>
                  <a:pt x="46" y="61"/>
                  <a:pt x="46" y="61"/>
                  <a:pt x="46" y="61"/>
                </a:cubicBezTo>
                <a:lnTo>
                  <a:pt x="51" y="60"/>
                </a:lnTo>
                <a:close/>
                <a:moveTo>
                  <a:pt x="51" y="67"/>
                </a:moveTo>
                <a:cubicBezTo>
                  <a:pt x="51" y="136"/>
                  <a:pt x="51" y="136"/>
                  <a:pt x="51" y="136"/>
                </a:cubicBezTo>
                <a:cubicBezTo>
                  <a:pt x="50" y="136"/>
                  <a:pt x="48" y="135"/>
                  <a:pt x="47" y="134"/>
                </a:cubicBezTo>
                <a:cubicBezTo>
                  <a:pt x="46" y="137"/>
                  <a:pt x="46" y="137"/>
                  <a:pt x="46" y="137"/>
                </a:cubicBezTo>
                <a:cubicBezTo>
                  <a:pt x="46" y="136"/>
                  <a:pt x="46" y="136"/>
                  <a:pt x="46" y="136"/>
                </a:cubicBezTo>
                <a:cubicBezTo>
                  <a:pt x="46" y="134"/>
                  <a:pt x="46" y="134"/>
                  <a:pt x="46" y="134"/>
                </a:cubicBezTo>
                <a:cubicBezTo>
                  <a:pt x="46" y="134"/>
                  <a:pt x="46" y="134"/>
                  <a:pt x="46" y="134"/>
                </a:cubicBezTo>
                <a:cubicBezTo>
                  <a:pt x="46" y="65"/>
                  <a:pt x="46" y="65"/>
                  <a:pt x="46" y="65"/>
                </a:cubicBezTo>
                <a:cubicBezTo>
                  <a:pt x="50" y="68"/>
                  <a:pt x="50" y="68"/>
                  <a:pt x="50" y="68"/>
                </a:cubicBezTo>
                <a:cubicBezTo>
                  <a:pt x="51" y="68"/>
                  <a:pt x="51" y="68"/>
                  <a:pt x="51" y="67"/>
                </a:cubicBezTo>
                <a:close/>
                <a:moveTo>
                  <a:pt x="46" y="59"/>
                </a:moveTo>
                <a:cubicBezTo>
                  <a:pt x="44" y="60"/>
                  <a:pt x="44" y="60"/>
                  <a:pt x="44" y="60"/>
                </a:cubicBezTo>
                <a:cubicBezTo>
                  <a:pt x="44" y="61"/>
                  <a:pt x="44" y="61"/>
                  <a:pt x="44" y="61"/>
                </a:cubicBezTo>
                <a:cubicBezTo>
                  <a:pt x="46" y="60"/>
                  <a:pt x="46" y="60"/>
                  <a:pt x="46" y="60"/>
                </a:cubicBezTo>
                <a:lnTo>
                  <a:pt x="46" y="59"/>
                </a:lnTo>
                <a:close/>
                <a:moveTo>
                  <a:pt x="44" y="163"/>
                </a:moveTo>
                <a:cubicBezTo>
                  <a:pt x="46" y="164"/>
                  <a:pt x="46" y="164"/>
                  <a:pt x="46" y="164"/>
                </a:cubicBezTo>
                <a:cubicBezTo>
                  <a:pt x="46" y="139"/>
                  <a:pt x="46" y="139"/>
                  <a:pt x="46" y="139"/>
                </a:cubicBezTo>
                <a:cubicBezTo>
                  <a:pt x="45" y="139"/>
                  <a:pt x="45" y="139"/>
                  <a:pt x="45" y="139"/>
                </a:cubicBezTo>
                <a:cubicBezTo>
                  <a:pt x="46" y="137"/>
                  <a:pt x="46" y="137"/>
                  <a:pt x="46" y="137"/>
                </a:cubicBezTo>
                <a:cubicBezTo>
                  <a:pt x="46" y="136"/>
                  <a:pt x="46" y="136"/>
                  <a:pt x="46" y="136"/>
                </a:cubicBezTo>
                <a:cubicBezTo>
                  <a:pt x="45" y="139"/>
                  <a:pt x="45" y="139"/>
                  <a:pt x="45" y="139"/>
                </a:cubicBezTo>
                <a:cubicBezTo>
                  <a:pt x="44" y="139"/>
                  <a:pt x="44" y="139"/>
                  <a:pt x="44" y="139"/>
                </a:cubicBezTo>
                <a:lnTo>
                  <a:pt x="44" y="163"/>
                </a:lnTo>
                <a:close/>
                <a:moveTo>
                  <a:pt x="46" y="61"/>
                </a:moveTo>
                <a:cubicBezTo>
                  <a:pt x="46" y="62"/>
                  <a:pt x="46" y="62"/>
                  <a:pt x="46" y="62"/>
                </a:cubicBezTo>
                <a:cubicBezTo>
                  <a:pt x="44" y="62"/>
                  <a:pt x="44" y="62"/>
                  <a:pt x="44" y="62"/>
                </a:cubicBezTo>
                <a:cubicBezTo>
                  <a:pt x="44" y="62"/>
                  <a:pt x="44" y="62"/>
                  <a:pt x="44" y="62"/>
                </a:cubicBezTo>
                <a:lnTo>
                  <a:pt x="46" y="61"/>
                </a:lnTo>
                <a:close/>
                <a:moveTo>
                  <a:pt x="46" y="65"/>
                </a:moveTo>
                <a:cubicBezTo>
                  <a:pt x="46" y="134"/>
                  <a:pt x="46" y="134"/>
                  <a:pt x="46" y="134"/>
                </a:cubicBezTo>
                <a:cubicBezTo>
                  <a:pt x="44" y="133"/>
                  <a:pt x="44" y="133"/>
                  <a:pt x="44" y="133"/>
                </a:cubicBezTo>
                <a:cubicBezTo>
                  <a:pt x="44" y="63"/>
                  <a:pt x="44" y="63"/>
                  <a:pt x="44" y="63"/>
                </a:cubicBezTo>
                <a:lnTo>
                  <a:pt x="46" y="65"/>
                </a:lnTo>
                <a:close/>
                <a:moveTo>
                  <a:pt x="44" y="60"/>
                </a:moveTo>
                <a:cubicBezTo>
                  <a:pt x="42" y="62"/>
                  <a:pt x="42" y="62"/>
                  <a:pt x="42" y="62"/>
                </a:cubicBezTo>
                <a:cubicBezTo>
                  <a:pt x="42" y="62"/>
                  <a:pt x="42" y="62"/>
                  <a:pt x="42" y="62"/>
                </a:cubicBezTo>
                <a:cubicBezTo>
                  <a:pt x="42" y="62"/>
                  <a:pt x="42" y="62"/>
                  <a:pt x="42" y="62"/>
                </a:cubicBezTo>
                <a:cubicBezTo>
                  <a:pt x="42" y="132"/>
                  <a:pt x="42" y="132"/>
                  <a:pt x="42" y="132"/>
                </a:cubicBezTo>
                <a:cubicBezTo>
                  <a:pt x="44" y="133"/>
                  <a:pt x="44" y="133"/>
                  <a:pt x="44" y="133"/>
                </a:cubicBezTo>
                <a:cubicBezTo>
                  <a:pt x="43" y="134"/>
                  <a:pt x="43" y="134"/>
                  <a:pt x="43" y="134"/>
                </a:cubicBezTo>
                <a:cubicBezTo>
                  <a:pt x="42" y="133"/>
                  <a:pt x="42" y="133"/>
                  <a:pt x="42" y="133"/>
                </a:cubicBezTo>
                <a:cubicBezTo>
                  <a:pt x="42" y="134"/>
                  <a:pt x="42" y="134"/>
                  <a:pt x="42" y="134"/>
                </a:cubicBezTo>
                <a:cubicBezTo>
                  <a:pt x="43" y="134"/>
                  <a:pt x="43" y="134"/>
                  <a:pt x="43" y="134"/>
                </a:cubicBezTo>
                <a:cubicBezTo>
                  <a:pt x="42" y="136"/>
                  <a:pt x="42" y="136"/>
                  <a:pt x="42" y="136"/>
                </a:cubicBezTo>
                <a:cubicBezTo>
                  <a:pt x="42" y="136"/>
                  <a:pt x="42" y="136"/>
                  <a:pt x="42" y="136"/>
                </a:cubicBezTo>
                <a:cubicBezTo>
                  <a:pt x="42" y="136"/>
                  <a:pt x="42" y="136"/>
                  <a:pt x="42" y="136"/>
                </a:cubicBezTo>
                <a:cubicBezTo>
                  <a:pt x="42" y="136"/>
                  <a:pt x="42" y="136"/>
                  <a:pt x="42" y="136"/>
                </a:cubicBezTo>
                <a:cubicBezTo>
                  <a:pt x="42" y="137"/>
                  <a:pt x="42" y="137"/>
                  <a:pt x="42" y="137"/>
                </a:cubicBezTo>
                <a:cubicBezTo>
                  <a:pt x="42" y="138"/>
                  <a:pt x="42" y="138"/>
                  <a:pt x="42" y="138"/>
                </a:cubicBezTo>
                <a:cubicBezTo>
                  <a:pt x="44" y="133"/>
                  <a:pt x="44" y="133"/>
                  <a:pt x="44" y="133"/>
                </a:cubicBezTo>
                <a:cubicBezTo>
                  <a:pt x="44" y="133"/>
                  <a:pt x="44" y="133"/>
                  <a:pt x="44" y="133"/>
                </a:cubicBezTo>
                <a:cubicBezTo>
                  <a:pt x="44" y="63"/>
                  <a:pt x="44" y="63"/>
                  <a:pt x="44" y="63"/>
                </a:cubicBezTo>
                <a:cubicBezTo>
                  <a:pt x="43" y="62"/>
                  <a:pt x="43" y="62"/>
                  <a:pt x="43" y="62"/>
                </a:cubicBezTo>
                <a:cubicBezTo>
                  <a:pt x="44" y="62"/>
                  <a:pt x="44" y="62"/>
                  <a:pt x="44" y="62"/>
                </a:cubicBezTo>
                <a:cubicBezTo>
                  <a:pt x="44" y="62"/>
                  <a:pt x="44" y="62"/>
                  <a:pt x="44" y="62"/>
                </a:cubicBezTo>
                <a:cubicBezTo>
                  <a:pt x="43" y="62"/>
                  <a:pt x="43" y="62"/>
                  <a:pt x="43" y="62"/>
                </a:cubicBezTo>
                <a:cubicBezTo>
                  <a:pt x="44" y="61"/>
                  <a:pt x="44" y="61"/>
                  <a:pt x="44" y="61"/>
                </a:cubicBezTo>
                <a:lnTo>
                  <a:pt x="44" y="60"/>
                </a:lnTo>
                <a:close/>
                <a:moveTo>
                  <a:pt x="42" y="162"/>
                </a:moveTo>
                <a:cubicBezTo>
                  <a:pt x="44" y="163"/>
                  <a:pt x="44" y="163"/>
                  <a:pt x="44" y="163"/>
                </a:cubicBezTo>
                <a:cubicBezTo>
                  <a:pt x="44" y="139"/>
                  <a:pt x="44" y="139"/>
                  <a:pt x="44" y="139"/>
                </a:cubicBezTo>
                <a:cubicBezTo>
                  <a:pt x="42" y="138"/>
                  <a:pt x="42" y="138"/>
                  <a:pt x="42" y="138"/>
                </a:cubicBezTo>
                <a:lnTo>
                  <a:pt x="42" y="162"/>
                </a:lnTo>
                <a:close/>
                <a:moveTo>
                  <a:pt x="42" y="62"/>
                </a:moveTo>
                <a:cubicBezTo>
                  <a:pt x="41" y="61"/>
                  <a:pt x="41" y="61"/>
                  <a:pt x="41" y="61"/>
                </a:cubicBezTo>
                <a:cubicBezTo>
                  <a:pt x="41" y="131"/>
                  <a:pt x="41" y="131"/>
                  <a:pt x="41" y="131"/>
                </a:cubicBezTo>
                <a:cubicBezTo>
                  <a:pt x="41" y="131"/>
                  <a:pt x="41" y="131"/>
                  <a:pt x="41" y="131"/>
                </a:cubicBezTo>
                <a:cubicBezTo>
                  <a:pt x="41" y="132"/>
                  <a:pt x="41" y="132"/>
                  <a:pt x="41" y="132"/>
                </a:cubicBezTo>
                <a:cubicBezTo>
                  <a:pt x="41" y="132"/>
                  <a:pt x="41" y="132"/>
                  <a:pt x="41" y="132"/>
                </a:cubicBezTo>
                <a:cubicBezTo>
                  <a:pt x="41" y="133"/>
                  <a:pt x="41" y="133"/>
                  <a:pt x="41" y="133"/>
                </a:cubicBezTo>
                <a:cubicBezTo>
                  <a:pt x="41" y="133"/>
                  <a:pt x="41" y="133"/>
                  <a:pt x="41" y="133"/>
                </a:cubicBezTo>
                <a:cubicBezTo>
                  <a:pt x="42" y="134"/>
                  <a:pt x="42" y="134"/>
                  <a:pt x="42" y="134"/>
                </a:cubicBezTo>
                <a:cubicBezTo>
                  <a:pt x="42" y="133"/>
                  <a:pt x="42" y="133"/>
                  <a:pt x="42" y="133"/>
                </a:cubicBezTo>
                <a:cubicBezTo>
                  <a:pt x="41" y="132"/>
                  <a:pt x="41" y="132"/>
                  <a:pt x="41" y="132"/>
                </a:cubicBezTo>
                <a:cubicBezTo>
                  <a:pt x="41" y="131"/>
                  <a:pt x="41" y="131"/>
                  <a:pt x="41" y="131"/>
                </a:cubicBezTo>
                <a:cubicBezTo>
                  <a:pt x="42" y="132"/>
                  <a:pt x="42" y="132"/>
                  <a:pt x="42" y="132"/>
                </a:cubicBezTo>
                <a:lnTo>
                  <a:pt x="42" y="62"/>
                </a:lnTo>
                <a:close/>
                <a:moveTo>
                  <a:pt x="41" y="161"/>
                </a:moveTo>
                <a:cubicBezTo>
                  <a:pt x="42" y="162"/>
                  <a:pt x="42" y="162"/>
                  <a:pt x="42" y="162"/>
                </a:cubicBezTo>
                <a:cubicBezTo>
                  <a:pt x="42" y="138"/>
                  <a:pt x="42" y="138"/>
                  <a:pt x="42" y="138"/>
                </a:cubicBezTo>
                <a:cubicBezTo>
                  <a:pt x="42" y="138"/>
                  <a:pt x="42" y="138"/>
                  <a:pt x="42" y="138"/>
                </a:cubicBezTo>
                <a:cubicBezTo>
                  <a:pt x="42" y="138"/>
                  <a:pt x="42" y="138"/>
                  <a:pt x="42" y="138"/>
                </a:cubicBezTo>
                <a:cubicBezTo>
                  <a:pt x="42" y="137"/>
                  <a:pt x="42" y="137"/>
                  <a:pt x="42" y="137"/>
                </a:cubicBezTo>
                <a:cubicBezTo>
                  <a:pt x="42" y="138"/>
                  <a:pt x="42" y="138"/>
                  <a:pt x="42" y="138"/>
                </a:cubicBezTo>
                <a:cubicBezTo>
                  <a:pt x="41" y="138"/>
                  <a:pt x="41" y="138"/>
                  <a:pt x="41" y="138"/>
                </a:cubicBezTo>
                <a:lnTo>
                  <a:pt x="41" y="161"/>
                </a:lnTo>
                <a:close/>
                <a:moveTo>
                  <a:pt x="42" y="136"/>
                </a:moveTo>
                <a:cubicBezTo>
                  <a:pt x="42" y="136"/>
                  <a:pt x="42" y="136"/>
                  <a:pt x="42" y="136"/>
                </a:cubicBezTo>
                <a:cubicBezTo>
                  <a:pt x="41" y="135"/>
                  <a:pt x="41" y="135"/>
                  <a:pt x="41" y="135"/>
                </a:cubicBezTo>
                <a:cubicBezTo>
                  <a:pt x="41" y="134"/>
                  <a:pt x="41" y="134"/>
                  <a:pt x="41" y="134"/>
                </a:cubicBezTo>
                <a:lnTo>
                  <a:pt x="42" y="136"/>
                </a:lnTo>
                <a:close/>
                <a:moveTo>
                  <a:pt x="41" y="61"/>
                </a:moveTo>
                <a:cubicBezTo>
                  <a:pt x="40" y="60"/>
                  <a:pt x="40" y="60"/>
                  <a:pt x="40" y="60"/>
                </a:cubicBezTo>
                <a:cubicBezTo>
                  <a:pt x="40" y="131"/>
                  <a:pt x="40" y="131"/>
                  <a:pt x="40" y="131"/>
                </a:cubicBezTo>
                <a:cubicBezTo>
                  <a:pt x="41" y="131"/>
                  <a:pt x="41" y="131"/>
                  <a:pt x="41" y="131"/>
                </a:cubicBezTo>
                <a:lnTo>
                  <a:pt x="41" y="61"/>
                </a:lnTo>
                <a:close/>
                <a:moveTo>
                  <a:pt x="40" y="161"/>
                </a:moveTo>
                <a:cubicBezTo>
                  <a:pt x="41" y="161"/>
                  <a:pt x="41" y="161"/>
                  <a:pt x="41" y="161"/>
                </a:cubicBezTo>
                <a:cubicBezTo>
                  <a:pt x="41" y="138"/>
                  <a:pt x="41" y="138"/>
                  <a:pt x="41" y="138"/>
                </a:cubicBezTo>
                <a:cubicBezTo>
                  <a:pt x="40" y="138"/>
                  <a:pt x="40" y="138"/>
                  <a:pt x="40" y="138"/>
                </a:cubicBezTo>
                <a:lnTo>
                  <a:pt x="40" y="161"/>
                </a:lnTo>
                <a:close/>
                <a:moveTo>
                  <a:pt x="41" y="132"/>
                </a:moveTo>
                <a:cubicBezTo>
                  <a:pt x="41" y="133"/>
                  <a:pt x="41" y="133"/>
                  <a:pt x="41" y="133"/>
                </a:cubicBezTo>
                <a:cubicBezTo>
                  <a:pt x="40" y="134"/>
                  <a:pt x="40" y="134"/>
                  <a:pt x="40" y="134"/>
                </a:cubicBezTo>
                <a:cubicBezTo>
                  <a:pt x="40" y="133"/>
                  <a:pt x="40" y="133"/>
                  <a:pt x="40" y="133"/>
                </a:cubicBezTo>
                <a:cubicBezTo>
                  <a:pt x="40" y="132"/>
                  <a:pt x="40" y="132"/>
                  <a:pt x="40" y="132"/>
                </a:cubicBezTo>
                <a:cubicBezTo>
                  <a:pt x="40" y="132"/>
                  <a:pt x="40" y="132"/>
                  <a:pt x="40" y="132"/>
                </a:cubicBezTo>
                <a:cubicBezTo>
                  <a:pt x="40" y="132"/>
                  <a:pt x="40" y="132"/>
                  <a:pt x="40" y="132"/>
                </a:cubicBezTo>
                <a:lnTo>
                  <a:pt x="41" y="132"/>
                </a:lnTo>
                <a:close/>
                <a:moveTo>
                  <a:pt x="41" y="134"/>
                </a:moveTo>
                <a:cubicBezTo>
                  <a:pt x="41" y="135"/>
                  <a:pt x="41" y="135"/>
                  <a:pt x="41" y="135"/>
                </a:cubicBezTo>
                <a:cubicBezTo>
                  <a:pt x="40" y="135"/>
                  <a:pt x="40" y="135"/>
                  <a:pt x="40" y="135"/>
                </a:cubicBezTo>
                <a:cubicBezTo>
                  <a:pt x="40" y="134"/>
                  <a:pt x="40" y="134"/>
                  <a:pt x="40" y="134"/>
                </a:cubicBezTo>
                <a:lnTo>
                  <a:pt x="41" y="134"/>
                </a:lnTo>
                <a:close/>
                <a:moveTo>
                  <a:pt x="40" y="60"/>
                </a:moveTo>
                <a:cubicBezTo>
                  <a:pt x="39" y="60"/>
                  <a:pt x="39" y="60"/>
                  <a:pt x="39" y="60"/>
                </a:cubicBezTo>
                <a:cubicBezTo>
                  <a:pt x="39" y="61"/>
                  <a:pt x="39" y="61"/>
                  <a:pt x="39" y="61"/>
                </a:cubicBezTo>
                <a:cubicBezTo>
                  <a:pt x="39" y="61"/>
                  <a:pt x="39" y="61"/>
                  <a:pt x="39" y="61"/>
                </a:cubicBezTo>
                <a:cubicBezTo>
                  <a:pt x="39" y="61"/>
                  <a:pt x="39" y="61"/>
                  <a:pt x="39" y="61"/>
                </a:cubicBezTo>
                <a:cubicBezTo>
                  <a:pt x="39" y="130"/>
                  <a:pt x="39" y="130"/>
                  <a:pt x="39" y="130"/>
                </a:cubicBezTo>
                <a:cubicBezTo>
                  <a:pt x="40" y="131"/>
                  <a:pt x="40" y="131"/>
                  <a:pt x="40" y="131"/>
                </a:cubicBezTo>
                <a:lnTo>
                  <a:pt x="40" y="60"/>
                </a:lnTo>
                <a:close/>
                <a:moveTo>
                  <a:pt x="39" y="160"/>
                </a:moveTo>
                <a:cubicBezTo>
                  <a:pt x="40" y="161"/>
                  <a:pt x="40" y="161"/>
                  <a:pt x="40" y="161"/>
                </a:cubicBezTo>
                <a:cubicBezTo>
                  <a:pt x="40" y="138"/>
                  <a:pt x="40" y="138"/>
                  <a:pt x="40" y="138"/>
                </a:cubicBezTo>
                <a:cubicBezTo>
                  <a:pt x="39" y="137"/>
                  <a:pt x="39" y="137"/>
                  <a:pt x="39" y="137"/>
                </a:cubicBezTo>
                <a:cubicBezTo>
                  <a:pt x="39" y="137"/>
                  <a:pt x="39" y="137"/>
                  <a:pt x="39" y="137"/>
                </a:cubicBezTo>
                <a:lnTo>
                  <a:pt x="39" y="160"/>
                </a:lnTo>
                <a:close/>
                <a:moveTo>
                  <a:pt x="40" y="132"/>
                </a:moveTo>
                <a:cubicBezTo>
                  <a:pt x="40" y="132"/>
                  <a:pt x="40" y="132"/>
                  <a:pt x="40" y="132"/>
                </a:cubicBezTo>
                <a:cubicBezTo>
                  <a:pt x="39" y="132"/>
                  <a:pt x="39" y="132"/>
                  <a:pt x="39" y="132"/>
                </a:cubicBezTo>
                <a:cubicBezTo>
                  <a:pt x="39" y="131"/>
                  <a:pt x="39" y="131"/>
                  <a:pt x="39" y="131"/>
                </a:cubicBezTo>
                <a:lnTo>
                  <a:pt x="40" y="132"/>
                </a:lnTo>
                <a:close/>
                <a:moveTo>
                  <a:pt x="40" y="133"/>
                </a:moveTo>
                <a:cubicBezTo>
                  <a:pt x="40" y="134"/>
                  <a:pt x="40" y="134"/>
                  <a:pt x="40" y="134"/>
                </a:cubicBezTo>
                <a:cubicBezTo>
                  <a:pt x="40" y="134"/>
                  <a:pt x="40" y="134"/>
                  <a:pt x="40" y="134"/>
                </a:cubicBezTo>
                <a:cubicBezTo>
                  <a:pt x="40" y="134"/>
                  <a:pt x="40" y="134"/>
                  <a:pt x="40" y="134"/>
                </a:cubicBezTo>
                <a:cubicBezTo>
                  <a:pt x="40" y="135"/>
                  <a:pt x="40" y="135"/>
                  <a:pt x="40" y="135"/>
                </a:cubicBezTo>
                <a:cubicBezTo>
                  <a:pt x="40" y="135"/>
                  <a:pt x="40" y="135"/>
                  <a:pt x="40" y="135"/>
                </a:cubicBezTo>
                <a:cubicBezTo>
                  <a:pt x="39" y="136"/>
                  <a:pt x="39" y="136"/>
                  <a:pt x="39" y="136"/>
                </a:cubicBezTo>
                <a:cubicBezTo>
                  <a:pt x="39" y="135"/>
                  <a:pt x="39" y="135"/>
                  <a:pt x="39" y="135"/>
                </a:cubicBezTo>
                <a:cubicBezTo>
                  <a:pt x="39" y="134"/>
                  <a:pt x="39" y="134"/>
                  <a:pt x="39" y="134"/>
                </a:cubicBezTo>
                <a:cubicBezTo>
                  <a:pt x="39" y="134"/>
                  <a:pt x="39" y="134"/>
                  <a:pt x="39" y="134"/>
                </a:cubicBezTo>
                <a:cubicBezTo>
                  <a:pt x="39" y="133"/>
                  <a:pt x="39" y="133"/>
                  <a:pt x="39" y="133"/>
                </a:cubicBezTo>
                <a:cubicBezTo>
                  <a:pt x="40" y="134"/>
                  <a:pt x="40" y="134"/>
                  <a:pt x="40" y="134"/>
                </a:cubicBezTo>
                <a:lnTo>
                  <a:pt x="40" y="133"/>
                </a:lnTo>
                <a:close/>
                <a:moveTo>
                  <a:pt x="39" y="60"/>
                </a:moveTo>
                <a:cubicBezTo>
                  <a:pt x="38" y="59"/>
                  <a:pt x="38" y="59"/>
                  <a:pt x="38" y="59"/>
                </a:cubicBezTo>
                <a:cubicBezTo>
                  <a:pt x="38" y="60"/>
                  <a:pt x="38" y="60"/>
                  <a:pt x="38" y="60"/>
                </a:cubicBezTo>
                <a:cubicBezTo>
                  <a:pt x="39" y="61"/>
                  <a:pt x="39" y="61"/>
                  <a:pt x="39" y="61"/>
                </a:cubicBezTo>
                <a:lnTo>
                  <a:pt x="39" y="60"/>
                </a:lnTo>
                <a:close/>
                <a:moveTo>
                  <a:pt x="39" y="61"/>
                </a:moveTo>
                <a:cubicBezTo>
                  <a:pt x="39" y="62"/>
                  <a:pt x="38" y="62"/>
                  <a:pt x="38" y="63"/>
                </a:cubicBezTo>
                <a:cubicBezTo>
                  <a:pt x="38" y="130"/>
                  <a:pt x="38" y="130"/>
                  <a:pt x="38" y="130"/>
                </a:cubicBezTo>
                <a:cubicBezTo>
                  <a:pt x="38" y="130"/>
                  <a:pt x="38" y="130"/>
                  <a:pt x="38" y="130"/>
                </a:cubicBezTo>
                <a:cubicBezTo>
                  <a:pt x="38" y="131"/>
                  <a:pt x="38" y="131"/>
                  <a:pt x="38" y="131"/>
                </a:cubicBezTo>
                <a:cubicBezTo>
                  <a:pt x="38" y="132"/>
                  <a:pt x="38" y="132"/>
                  <a:pt x="38" y="132"/>
                </a:cubicBezTo>
                <a:cubicBezTo>
                  <a:pt x="38" y="131"/>
                  <a:pt x="38" y="131"/>
                  <a:pt x="38" y="131"/>
                </a:cubicBezTo>
                <a:cubicBezTo>
                  <a:pt x="39" y="132"/>
                  <a:pt x="39" y="132"/>
                  <a:pt x="39" y="132"/>
                </a:cubicBezTo>
                <a:cubicBezTo>
                  <a:pt x="39" y="131"/>
                  <a:pt x="39" y="131"/>
                  <a:pt x="39" y="131"/>
                </a:cubicBezTo>
                <a:cubicBezTo>
                  <a:pt x="39" y="131"/>
                  <a:pt x="39" y="131"/>
                  <a:pt x="39" y="131"/>
                </a:cubicBezTo>
                <a:cubicBezTo>
                  <a:pt x="39" y="130"/>
                  <a:pt x="39" y="130"/>
                  <a:pt x="39" y="130"/>
                </a:cubicBezTo>
                <a:cubicBezTo>
                  <a:pt x="39" y="130"/>
                  <a:pt x="39" y="130"/>
                  <a:pt x="39" y="130"/>
                </a:cubicBezTo>
                <a:lnTo>
                  <a:pt x="39" y="61"/>
                </a:lnTo>
                <a:close/>
                <a:moveTo>
                  <a:pt x="38" y="160"/>
                </a:moveTo>
                <a:cubicBezTo>
                  <a:pt x="39" y="160"/>
                  <a:pt x="39" y="160"/>
                  <a:pt x="39" y="160"/>
                </a:cubicBezTo>
                <a:cubicBezTo>
                  <a:pt x="39" y="137"/>
                  <a:pt x="39" y="137"/>
                  <a:pt x="39" y="137"/>
                </a:cubicBezTo>
                <a:cubicBezTo>
                  <a:pt x="39" y="137"/>
                  <a:pt x="39" y="137"/>
                  <a:pt x="39" y="137"/>
                </a:cubicBezTo>
                <a:cubicBezTo>
                  <a:pt x="39" y="136"/>
                  <a:pt x="39" y="136"/>
                  <a:pt x="39" y="136"/>
                </a:cubicBezTo>
                <a:cubicBezTo>
                  <a:pt x="39" y="135"/>
                  <a:pt x="39" y="135"/>
                  <a:pt x="39" y="135"/>
                </a:cubicBezTo>
                <a:cubicBezTo>
                  <a:pt x="38" y="137"/>
                  <a:pt x="38" y="137"/>
                  <a:pt x="38" y="137"/>
                </a:cubicBezTo>
                <a:cubicBezTo>
                  <a:pt x="38" y="136"/>
                  <a:pt x="38" y="136"/>
                  <a:pt x="38" y="136"/>
                </a:cubicBezTo>
                <a:lnTo>
                  <a:pt x="38" y="160"/>
                </a:lnTo>
                <a:close/>
                <a:moveTo>
                  <a:pt x="39" y="133"/>
                </a:moveTo>
                <a:cubicBezTo>
                  <a:pt x="39" y="134"/>
                  <a:pt x="39" y="134"/>
                  <a:pt x="39" y="134"/>
                </a:cubicBezTo>
                <a:cubicBezTo>
                  <a:pt x="38" y="133"/>
                  <a:pt x="38" y="133"/>
                  <a:pt x="38" y="133"/>
                </a:cubicBezTo>
                <a:cubicBezTo>
                  <a:pt x="38" y="132"/>
                  <a:pt x="38" y="132"/>
                  <a:pt x="38" y="132"/>
                </a:cubicBezTo>
                <a:lnTo>
                  <a:pt x="39" y="133"/>
                </a:lnTo>
                <a:close/>
                <a:moveTo>
                  <a:pt x="38" y="59"/>
                </a:moveTo>
                <a:cubicBezTo>
                  <a:pt x="37" y="58"/>
                  <a:pt x="37" y="58"/>
                  <a:pt x="37" y="58"/>
                </a:cubicBezTo>
                <a:cubicBezTo>
                  <a:pt x="37" y="59"/>
                  <a:pt x="37" y="59"/>
                  <a:pt x="37" y="59"/>
                </a:cubicBezTo>
                <a:cubicBezTo>
                  <a:pt x="38" y="60"/>
                  <a:pt x="38" y="60"/>
                  <a:pt x="38" y="60"/>
                </a:cubicBezTo>
                <a:lnTo>
                  <a:pt x="38" y="59"/>
                </a:lnTo>
                <a:close/>
                <a:moveTo>
                  <a:pt x="38" y="63"/>
                </a:moveTo>
                <a:cubicBezTo>
                  <a:pt x="37" y="64"/>
                  <a:pt x="37" y="64"/>
                  <a:pt x="37" y="64"/>
                </a:cubicBezTo>
                <a:cubicBezTo>
                  <a:pt x="37" y="129"/>
                  <a:pt x="37" y="129"/>
                  <a:pt x="37" y="129"/>
                </a:cubicBezTo>
                <a:cubicBezTo>
                  <a:pt x="38" y="130"/>
                  <a:pt x="38" y="130"/>
                  <a:pt x="38" y="130"/>
                </a:cubicBezTo>
                <a:lnTo>
                  <a:pt x="38" y="63"/>
                </a:lnTo>
                <a:close/>
                <a:moveTo>
                  <a:pt x="37" y="159"/>
                </a:moveTo>
                <a:cubicBezTo>
                  <a:pt x="38" y="160"/>
                  <a:pt x="38" y="160"/>
                  <a:pt x="38" y="160"/>
                </a:cubicBezTo>
                <a:cubicBezTo>
                  <a:pt x="38" y="136"/>
                  <a:pt x="38" y="136"/>
                  <a:pt x="38" y="136"/>
                </a:cubicBezTo>
                <a:cubicBezTo>
                  <a:pt x="37" y="136"/>
                  <a:pt x="37" y="136"/>
                  <a:pt x="37" y="136"/>
                </a:cubicBezTo>
                <a:cubicBezTo>
                  <a:pt x="37" y="136"/>
                  <a:pt x="37" y="136"/>
                  <a:pt x="37" y="136"/>
                </a:cubicBezTo>
                <a:cubicBezTo>
                  <a:pt x="37" y="137"/>
                  <a:pt x="37" y="137"/>
                  <a:pt x="37" y="137"/>
                </a:cubicBezTo>
                <a:cubicBezTo>
                  <a:pt x="37" y="137"/>
                  <a:pt x="37" y="137"/>
                  <a:pt x="37" y="137"/>
                </a:cubicBezTo>
                <a:lnTo>
                  <a:pt x="37" y="159"/>
                </a:lnTo>
                <a:close/>
                <a:moveTo>
                  <a:pt x="38" y="131"/>
                </a:moveTo>
                <a:cubicBezTo>
                  <a:pt x="38" y="132"/>
                  <a:pt x="38" y="132"/>
                  <a:pt x="38" y="132"/>
                </a:cubicBezTo>
                <a:cubicBezTo>
                  <a:pt x="38" y="132"/>
                  <a:pt x="38" y="132"/>
                  <a:pt x="38" y="132"/>
                </a:cubicBezTo>
                <a:cubicBezTo>
                  <a:pt x="38" y="132"/>
                  <a:pt x="38" y="132"/>
                  <a:pt x="38" y="132"/>
                </a:cubicBezTo>
                <a:cubicBezTo>
                  <a:pt x="38" y="133"/>
                  <a:pt x="38" y="133"/>
                  <a:pt x="38" y="133"/>
                </a:cubicBezTo>
                <a:cubicBezTo>
                  <a:pt x="38" y="133"/>
                  <a:pt x="38" y="133"/>
                  <a:pt x="38" y="133"/>
                </a:cubicBezTo>
                <a:cubicBezTo>
                  <a:pt x="37" y="134"/>
                  <a:pt x="37" y="134"/>
                  <a:pt x="37" y="134"/>
                </a:cubicBezTo>
                <a:cubicBezTo>
                  <a:pt x="37" y="133"/>
                  <a:pt x="37" y="133"/>
                  <a:pt x="37" y="133"/>
                </a:cubicBezTo>
                <a:lnTo>
                  <a:pt x="38" y="131"/>
                </a:lnTo>
                <a:close/>
                <a:moveTo>
                  <a:pt x="37" y="58"/>
                </a:moveTo>
                <a:cubicBezTo>
                  <a:pt x="36" y="57"/>
                  <a:pt x="36" y="57"/>
                  <a:pt x="36" y="57"/>
                </a:cubicBezTo>
                <a:cubicBezTo>
                  <a:pt x="36" y="58"/>
                  <a:pt x="36" y="58"/>
                  <a:pt x="36" y="58"/>
                </a:cubicBezTo>
                <a:cubicBezTo>
                  <a:pt x="37" y="59"/>
                  <a:pt x="37" y="59"/>
                  <a:pt x="37" y="59"/>
                </a:cubicBezTo>
                <a:lnTo>
                  <a:pt x="37" y="58"/>
                </a:lnTo>
                <a:close/>
                <a:moveTo>
                  <a:pt x="37" y="64"/>
                </a:moveTo>
                <a:cubicBezTo>
                  <a:pt x="36" y="66"/>
                  <a:pt x="36" y="66"/>
                  <a:pt x="36" y="66"/>
                </a:cubicBezTo>
                <a:cubicBezTo>
                  <a:pt x="36" y="129"/>
                  <a:pt x="36" y="129"/>
                  <a:pt x="36" y="129"/>
                </a:cubicBezTo>
                <a:cubicBezTo>
                  <a:pt x="36" y="129"/>
                  <a:pt x="36" y="129"/>
                  <a:pt x="36" y="129"/>
                </a:cubicBezTo>
                <a:cubicBezTo>
                  <a:pt x="36" y="130"/>
                  <a:pt x="36" y="130"/>
                  <a:pt x="36" y="130"/>
                </a:cubicBezTo>
                <a:cubicBezTo>
                  <a:pt x="36" y="131"/>
                  <a:pt x="36" y="131"/>
                  <a:pt x="36" y="131"/>
                </a:cubicBezTo>
                <a:cubicBezTo>
                  <a:pt x="37" y="129"/>
                  <a:pt x="37" y="129"/>
                  <a:pt x="37" y="129"/>
                </a:cubicBezTo>
                <a:cubicBezTo>
                  <a:pt x="37" y="129"/>
                  <a:pt x="37" y="129"/>
                  <a:pt x="37" y="129"/>
                </a:cubicBezTo>
                <a:lnTo>
                  <a:pt x="37" y="64"/>
                </a:lnTo>
                <a:close/>
                <a:moveTo>
                  <a:pt x="36" y="159"/>
                </a:moveTo>
                <a:cubicBezTo>
                  <a:pt x="37" y="159"/>
                  <a:pt x="37" y="159"/>
                  <a:pt x="37" y="159"/>
                </a:cubicBezTo>
                <a:cubicBezTo>
                  <a:pt x="37" y="137"/>
                  <a:pt x="37" y="137"/>
                  <a:pt x="37" y="137"/>
                </a:cubicBezTo>
                <a:cubicBezTo>
                  <a:pt x="36" y="136"/>
                  <a:pt x="36" y="136"/>
                  <a:pt x="36" y="136"/>
                </a:cubicBezTo>
                <a:lnTo>
                  <a:pt x="36" y="159"/>
                </a:lnTo>
                <a:close/>
                <a:moveTo>
                  <a:pt x="37" y="133"/>
                </a:moveTo>
                <a:cubicBezTo>
                  <a:pt x="37" y="134"/>
                  <a:pt x="37" y="134"/>
                  <a:pt x="37" y="134"/>
                </a:cubicBezTo>
                <a:cubicBezTo>
                  <a:pt x="36" y="135"/>
                  <a:pt x="36" y="135"/>
                  <a:pt x="36" y="135"/>
                </a:cubicBezTo>
                <a:cubicBezTo>
                  <a:pt x="37" y="136"/>
                  <a:pt x="37" y="136"/>
                  <a:pt x="37" y="136"/>
                </a:cubicBezTo>
                <a:cubicBezTo>
                  <a:pt x="37" y="136"/>
                  <a:pt x="37" y="136"/>
                  <a:pt x="37" y="136"/>
                </a:cubicBezTo>
                <a:cubicBezTo>
                  <a:pt x="36" y="136"/>
                  <a:pt x="36" y="136"/>
                  <a:pt x="36" y="136"/>
                </a:cubicBezTo>
                <a:cubicBezTo>
                  <a:pt x="36" y="136"/>
                  <a:pt x="36" y="136"/>
                  <a:pt x="36" y="136"/>
                </a:cubicBezTo>
                <a:cubicBezTo>
                  <a:pt x="36" y="135"/>
                  <a:pt x="36" y="135"/>
                  <a:pt x="36" y="135"/>
                </a:cubicBezTo>
                <a:cubicBezTo>
                  <a:pt x="36" y="135"/>
                  <a:pt x="36" y="135"/>
                  <a:pt x="36" y="135"/>
                </a:cubicBezTo>
                <a:cubicBezTo>
                  <a:pt x="36" y="135"/>
                  <a:pt x="36" y="135"/>
                  <a:pt x="36" y="135"/>
                </a:cubicBezTo>
                <a:lnTo>
                  <a:pt x="37" y="133"/>
                </a:lnTo>
                <a:close/>
                <a:moveTo>
                  <a:pt x="36" y="57"/>
                </a:moveTo>
                <a:cubicBezTo>
                  <a:pt x="34" y="56"/>
                  <a:pt x="34" y="56"/>
                  <a:pt x="34" y="56"/>
                </a:cubicBezTo>
                <a:cubicBezTo>
                  <a:pt x="33" y="56"/>
                  <a:pt x="33" y="56"/>
                  <a:pt x="33" y="56"/>
                </a:cubicBezTo>
                <a:cubicBezTo>
                  <a:pt x="36" y="58"/>
                  <a:pt x="36" y="58"/>
                  <a:pt x="36" y="58"/>
                </a:cubicBezTo>
                <a:lnTo>
                  <a:pt x="36" y="57"/>
                </a:lnTo>
                <a:close/>
                <a:moveTo>
                  <a:pt x="36" y="66"/>
                </a:moveTo>
                <a:cubicBezTo>
                  <a:pt x="30" y="74"/>
                  <a:pt x="17" y="93"/>
                  <a:pt x="5" y="119"/>
                </a:cubicBezTo>
                <a:cubicBezTo>
                  <a:pt x="3" y="119"/>
                  <a:pt x="0" y="121"/>
                  <a:pt x="0" y="121"/>
                </a:cubicBezTo>
                <a:cubicBezTo>
                  <a:pt x="1" y="121"/>
                  <a:pt x="1" y="121"/>
                  <a:pt x="1" y="121"/>
                </a:cubicBezTo>
                <a:cubicBezTo>
                  <a:pt x="1" y="121"/>
                  <a:pt x="4" y="119"/>
                  <a:pt x="6" y="119"/>
                </a:cubicBezTo>
                <a:cubicBezTo>
                  <a:pt x="6" y="119"/>
                  <a:pt x="6" y="119"/>
                  <a:pt x="6" y="119"/>
                </a:cubicBezTo>
                <a:cubicBezTo>
                  <a:pt x="8" y="119"/>
                  <a:pt x="17" y="120"/>
                  <a:pt x="36" y="129"/>
                </a:cubicBezTo>
                <a:lnTo>
                  <a:pt x="36" y="66"/>
                </a:lnTo>
                <a:close/>
                <a:moveTo>
                  <a:pt x="36" y="130"/>
                </a:moveTo>
                <a:cubicBezTo>
                  <a:pt x="36" y="131"/>
                  <a:pt x="36" y="131"/>
                  <a:pt x="36" y="131"/>
                </a:cubicBezTo>
                <a:cubicBezTo>
                  <a:pt x="33" y="135"/>
                  <a:pt x="33" y="135"/>
                  <a:pt x="33" y="135"/>
                </a:cubicBezTo>
                <a:cubicBezTo>
                  <a:pt x="34" y="136"/>
                  <a:pt x="35" y="136"/>
                  <a:pt x="35" y="136"/>
                </a:cubicBezTo>
                <a:cubicBezTo>
                  <a:pt x="36" y="135"/>
                  <a:pt x="36" y="135"/>
                  <a:pt x="36" y="135"/>
                </a:cubicBezTo>
                <a:cubicBezTo>
                  <a:pt x="36" y="135"/>
                  <a:pt x="36" y="135"/>
                  <a:pt x="36" y="135"/>
                </a:cubicBezTo>
                <a:cubicBezTo>
                  <a:pt x="36" y="135"/>
                  <a:pt x="36" y="135"/>
                  <a:pt x="36" y="135"/>
                </a:cubicBezTo>
                <a:cubicBezTo>
                  <a:pt x="36" y="136"/>
                  <a:pt x="36" y="136"/>
                  <a:pt x="36" y="136"/>
                </a:cubicBezTo>
                <a:cubicBezTo>
                  <a:pt x="36" y="136"/>
                  <a:pt x="36" y="136"/>
                  <a:pt x="36" y="136"/>
                </a:cubicBezTo>
                <a:cubicBezTo>
                  <a:pt x="36" y="136"/>
                  <a:pt x="36" y="136"/>
                  <a:pt x="36" y="136"/>
                </a:cubicBezTo>
                <a:cubicBezTo>
                  <a:pt x="36" y="159"/>
                  <a:pt x="36" y="159"/>
                  <a:pt x="36" y="159"/>
                </a:cubicBezTo>
                <a:cubicBezTo>
                  <a:pt x="24" y="153"/>
                  <a:pt x="16" y="149"/>
                  <a:pt x="16" y="149"/>
                </a:cubicBezTo>
                <a:cubicBezTo>
                  <a:pt x="16" y="149"/>
                  <a:pt x="15" y="141"/>
                  <a:pt x="11" y="135"/>
                </a:cubicBezTo>
                <a:cubicBezTo>
                  <a:pt x="7" y="129"/>
                  <a:pt x="7" y="133"/>
                  <a:pt x="8" y="127"/>
                </a:cubicBezTo>
                <a:cubicBezTo>
                  <a:pt x="8" y="127"/>
                  <a:pt x="18" y="130"/>
                  <a:pt x="33" y="135"/>
                </a:cubicBezTo>
                <a:lnTo>
                  <a:pt x="36" y="13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37" name="Rectangle 7"/>
          <p:cNvSpPr>
            <a:spLocks noChangeArrowheads="1"/>
          </p:cNvSpPr>
          <p:nvPr/>
        </p:nvSpPr>
        <p:spPr bwMode="auto">
          <a:xfrm>
            <a:off x="4763" y="3897313"/>
            <a:ext cx="5002212" cy="315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38" name="Rectangle 8"/>
          <p:cNvSpPr>
            <a:spLocks noChangeArrowheads="1"/>
          </p:cNvSpPr>
          <p:nvPr/>
        </p:nvSpPr>
        <p:spPr bwMode="auto">
          <a:xfrm>
            <a:off x="4763" y="3897313"/>
            <a:ext cx="5002212" cy="315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a:solidFill>
                <a:srgbClr val="3D7283"/>
              </a:solidFill>
              <a:sym typeface="宋体" panose="02010600030101010101" pitchFamily="2" charset="-122"/>
            </a:endParaRPr>
          </a:p>
        </p:txBody>
      </p:sp>
      <p:sp>
        <p:nvSpPr>
          <p:cNvPr id="22539" name="Freeform 9"/>
          <p:cNvSpPr>
            <a:spLocks noChangeArrowheads="1"/>
          </p:cNvSpPr>
          <p:nvPr/>
        </p:nvSpPr>
        <p:spPr bwMode="auto">
          <a:xfrm>
            <a:off x="1" y="2809877"/>
            <a:ext cx="4933951" cy="9747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40" name="Freeform 10"/>
          <p:cNvSpPr>
            <a:spLocks noChangeArrowheads="1"/>
          </p:cNvSpPr>
          <p:nvPr/>
        </p:nvSpPr>
        <p:spPr bwMode="auto">
          <a:xfrm>
            <a:off x="2" y="1868490"/>
            <a:ext cx="4676775" cy="14636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4"/>
              <a:gd name="T28" fmla="*/ 0 h 296"/>
              <a:gd name="T29" fmla="*/ 944 w 944"/>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41" name="Freeform 11"/>
          <p:cNvSpPr>
            <a:spLocks noChangeArrowheads="1"/>
          </p:cNvSpPr>
          <p:nvPr/>
        </p:nvSpPr>
        <p:spPr bwMode="auto">
          <a:xfrm>
            <a:off x="9526" y="4333877"/>
            <a:ext cx="4933951" cy="9747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42" name="Freeform 12"/>
          <p:cNvSpPr>
            <a:spLocks noChangeArrowheads="1"/>
          </p:cNvSpPr>
          <p:nvPr/>
        </p:nvSpPr>
        <p:spPr bwMode="auto">
          <a:xfrm>
            <a:off x="9526" y="4789488"/>
            <a:ext cx="4672013" cy="14605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3"/>
              <a:gd name="T28" fmla="*/ 0 h 295"/>
              <a:gd name="T29" fmla="*/ 943 w 943"/>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43" name="Freeform 13"/>
          <p:cNvSpPr>
            <a:spLocks noEditPoints="1" noChangeArrowheads="1"/>
          </p:cNvSpPr>
          <p:nvPr/>
        </p:nvSpPr>
        <p:spPr bwMode="auto">
          <a:xfrm>
            <a:off x="5072065" y="3784602"/>
            <a:ext cx="852487" cy="455613"/>
          </a:xfrm>
          <a:custGeom>
            <a:avLst/>
            <a:gdLst>
              <a:gd name="T0" fmla="*/ 142 w 172"/>
              <a:gd name="T1" fmla="*/ 77 h 92"/>
              <a:gd name="T2" fmla="*/ 142 w 172"/>
              <a:gd name="T3" fmla="*/ 51 h 92"/>
              <a:gd name="T4" fmla="*/ 142 w 172"/>
              <a:gd name="T5" fmla="*/ 92 h 92"/>
              <a:gd name="T6" fmla="*/ 142 w 172"/>
              <a:gd name="T7" fmla="*/ 39 h 92"/>
              <a:gd name="T8" fmla="*/ 142 w 172"/>
              <a:gd name="T9" fmla="*/ 67 h 92"/>
              <a:gd name="T10" fmla="*/ 142 w 172"/>
              <a:gd name="T11" fmla="*/ 67 h 92"/>
              <a:gd name="T12" fmla="*/ 142 w 172"/>
              <a:gd name="T13" fmla="*/ 51 h 92"/>
              <a:gd name="T14" fmla="*/ 137 w 172"/>
              <a:gd name="T15" fmla="*/ 63 h 92"/>
              <a:gd name="T16" fmla="*/ 142 w 172"/>
              <a:gd name="T17" fmla="*/ 75 h 92"/>
              <a:gd name="T18" fmla="*/ 131 w 172"/>
              <a:gd name="T19" fmla="*/ 41 h 92"/>
              <a:gd name="T20" fmla="*/ 112 w 172"/>
              <a:gd name="T21" fmla="*/ 63 h 92"/>
              <a:gd name="T22" fmla="*/ 90 w 172"/>
              <a:gd name="T23" fmla="*/ 62 h 92"/>
              <a:gd name="T24" fmla="*/ 82 w 172"/>
              <a:gd name="T25" fmla="*/ 77 h 92"/>
              <a:gd name="T26" fmla="*/ 78 w 172"/>
              <a:gd name="T27" fmla="*/ 78 h 92"/>
              <a:gd name="T28" fmla="*/ 81 w 172"/>
              <a:gd name="T29" fmla="*/ 66 h 92"/>
              <a:gd name="T30" fmla="*/ 82 w 172"/>
              <a:gd name="T31" fmla="*/ 61 h 92"/>
              <a:gd name="T32" fmla="*/ 118 w 172"/>
              <a:gd name="T33" fmla="*/ 27 h 92"/>
              <a:gd name="T34" fmla="*/ 124 w 172"/>
              <a:gd name="T35" fmla="*/ 23 h 92"/>
              <a:gd name="T36" fmla="*/ 104 w 172"/>
              <a:gd name="T37" fmla="*/ 9 h 92"/>
              <a:gd name="T38" fmla="*/ 121 w 172"/>
              <a:gd name="T39" fmla="*/ 4 h 92"/>
              <a:gd name="T40" fmla="*/ 130 w 172"/>
              <a:gd name="T41" fmla="*/ 7 h 92"/>
              <a:gd name="T42" fmla="*/ 130 w 172"/>
              <a:gd name="T43" fmla="*/ 17 h 92"/>
              <a:gd name="T44" fmla="*/ 142 w 172"/>
              <a:gd name="T45" fmla="*/ 33 h 92"/>
              <a:gd name="T46" fmla="*/ 138 w 172"/>
              <a:gd name="T47" fmla="*/ 49 h 92"/>
              <a:gd name="T48" fmla="*/ 78 w 172"/>
              <a:gd name="T49" fmla="*/ 10 h 92"/>
              <a:gd name="T50" fmla="*/ 76 w 172"/>
              <a:gd name="T51" fmla="*/ 16 h 92"/>
              <a:gd name="T52" fmla="*/ 78 w 172"/>
              <a:gd name="T53" fmla="*/ 27 h 92"/>
              <a:gd name="T54" fmla="*/ 69 w 172"/>
              <a:gd name="T55" fmla="*/ 28 h 92"/>
              <a:gd name="T56" fmla="*/ 65 w 172"/>
              <a:gd name="T57" fmla="*/ 16 h 92"/>
              <a:gd name="T58" fmla="*/ 76 w 172"/>
              <a:gd name="T59" fmla="*/ 9 h 92"/>
              <a:gd name="T60" fmla="*/ 53 w 172"/>
              <a:gd name="T61" fmla="*/ 45 h 92"/>
              <a:gd name="T62" fmla="*/ 53 w 172"/>
              <a:gd name="T63" fmla="*/ 66 h 92"/>
              <a:gd name="T64" fmla="*/ 59 w 172"/>
              <a:gd name="T65" fmla="*/ 66 h 92"/>
              <a:gd name="T66" fmla="*/ 78 w 172"/>
              <a:gd name="T67" fmla="*/ 78 h 92"/>
              <a:gd name="T68" fmla="*/ 53 w 172"/>
              <a:gd name="T69" fmla="*/ 38 h 92"/>
              <a:gd name="T70" fmla="*/ 53 w 172"/>
              <a:gd name="T71" fmla="*/ 60 h 92"/>
              <a:gd name="T72" fmla="*/ 50 w 172"/>
              <a:gd name="T73" fmla="*/ 41 h 92"/>
              <a:gd name="T74" fmla="*/ 47 w 172"/>
              <a:gd name="T75" fmla="*/ 66 h 92"/>
              <a:gd name="T76" fmla="*/ 53 w 172"/>
              <a:gd name="T77" fmla="*/ 81 h 92"/>
              <a:gd name="T78" fmla="*/ 47 w 172"/>
              <a:gd name="T79" fmla="*/ 39 h 92"/>
              <a:gd name="T80" fmla="*/ 47 w 172"/>
              <a:gd name="T81" fmla="*/ 61 h 92"/>
              <a:gd name="T82" fmla="*/ 39 w 172"/>
              <a:gd name="T83" fmla="*/ 70 h 92"/>
              <a:gd name="T84" fmla="*/ 41 w 172"/>
              <a:gd name="T85" fmla="*/ 61 h 92"/>
              <a:gd name="T86" fmla="*/ 45 w 172"/>
              <a:gd name="T87" fmla="*/ 45 h 92"/>
              <a:gd name="T88" fmla="*/ 47 w 172"/>
              <a:gd name="T89" fmla="*/ 78 h 92"/>
              <a:gd name="T90" fmla="*/ 47 w 172"/>
              <a:gd name="T91" fmla="*/ 78 h 92"/>
              <a:gd name="T92" fmla="*/ 29 w 172"/>
              <a:gd name="T93" fmla="*/ 39 h 92"/>
              <a:gd name="T94" fmla="*/ 39 w 172"/>
              <a:gd name="T95" fmla="*/ 52 h 92"/>
              <a:gd name="T96" fmla="*/ 39 w 172"/>
              <a:gd name="T97" fmla="*/ 66 h 92"/>
              <a:gd name="T98" fmla="*/ 29 w 172"/>
              <a:gd name="T99" fmla="*/ 58 h 92"/>
              <a:gd name="T100" fmla="*/ 30 w 172"/>
              <a:gd name="T101" fmla="*/ 51 h 92"/>
              <a:gd name="T102" fmla="*/ 39 w 172"/>
              <a:gd name="T103" fmla="*/ 52 h 92"/>
              <a:gd name="T104" fmla="*/ 29 w 172"/>
              <a:gd name="T105" fmla="*/ 77 h 92"/>
              <a:gd name="T106" fmla="*/ 39 w 172"/>
              <a:gd name="T107" fmla="*/ 85 h 92"/>
              <a:gd name="T108" fmla="*/ 29 w 172"/>
              <a:gd name="T109" fmla="*/ 87 h 92"/>
              <a:gd name="T110" fmla="*/ 29 w 172"/>
              <a:gd name="T111" fmla="*/ 39 h 92"/>
              <a:gd name="T112" fmla="*/ 0 w 172"/>
              <a:gd name="T113" fmla="*/ 63 h 92"/>
              <a:gd name="T114" fmla="*/ 29 w 172"/>
              <a:gd name="T115" fmla="*/ 77 h 92"/>
              <a:gd name="T116" fmla="*/ 29 w 172"/>
              <a:gd name="T117" fmla="*/ 49 h 92"/>
              <a:gd name="T118" fmla="*/ 29 w 172"/>
              <a:gd name="T119" fmla="*/ 58 h 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2"/>
              <a:gd name="T181" fmla="*/ 0 h 92"/>
              <a:gd name="T182" fmla="*/ 172 w 172"/>
              <a:gd name="T183" fmla="*/ 92 h 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2" h="92">
                <a:moveTo>
                  <a:pt x="142" y="48"/>
                </a:moveTo>
                <a:cubicBezTo>
                  <a:pt x="150" y="48"/>
                  <a:pt x="156" y="55"/>
                  <a:pt x="156" y="63"/>
                </a:cubicBezTo>
                <a:cubicBezTo>
                  <a:pt x="156" y="70"/>
                  <a:pt x="150" y="77"/>
                  <a:pt x="142" y="77"/>
                </a:cubicBezTo>
                <a:cubicBezTo>
                  <a:pt x="142" y="77"/>
                  <a:pt x="142" y="77"/>
                  <a:pt x="142" y="77"/>
                </a:cubicBezTo>
                <a:cubicBezTo>
                  <a:pt x="142" y="75"/>
                  <a:pt x="142" y="75"/>
                  <a:pt x="142" y="75"/>
                </a:cubicBezTo>
                <a:cubicBezTo>
                  <a:pt x="142" y="75"/>
                  <a:pt x="142" y="75"/>
                  <a:pt x="142" y="75"/>
                </a:cubicBezTo>
                <a:cubicBezTo>
                  <a:pt x="148" y="75"/>
                  <a:pt x="154" y="69"/>
                  <a:pt x="154" y="63"/>
                </a:cubicBezTo>
                <a:cubicBezTo>
                  <a:pt x="154" y="56"/>
                  <a:pt x="148" y="51"/>
                  <a:pt x="142" y="51"/>
                </a:cubicBezTo>
                <a:lnTo>
                  <a:pt x="142" y="48"/>
                </a:lnTo>
                <a:close/>
                <a:moveTo>
                  <a:pt x="142" y="86"/>
                </a:moveTo>
                <a:cubicBezTo>
                  <a:pt x="142" y="92"/>
                  <a:pt x="142" y="92"/>
                  <a:pt x="142" y="92"/>
                </a:cubicBezTo>
                <a:cubicBezTo>
                  <a:pt x="142" y="92"/>
                  <a:pt x="142" y="92"/>
                  <a:pt x="142" y="92"/>
                </a:cubicBezTo>
                <a:cubicBezTo>
                  <a:pt x="158" y="92"/>
                  <a:pt x="172" y="79"/>
                  <a:pt x="171" y="63"/>
                </a:cubicBezTo>
                <a:cubicBezTo>
                  <a:pt x="171" y="46"/>
                  <a:pt x="158" y="33"/>
                  <a:pt x="142" y="33"/>
                </a:cubicBezTo>
                <a:cubicBezTo>
                  <a:pt x="142" y="33"/>
                  <a:pt x="142" y="33"/>
                  <a:pt x="142" y="33"/>
                </a:cubicBezTo>
                <a:cubicBezTo>
                  <a:pt x="142" y="39"/>
                  <a:pt x="142" y="39"/>
                  <a:pt x="142" y="39"/>
                </a:cubicBezTo>
                <a:cubicBezTo>
                  <a:pt x="155" y="39"/>
                  <a:pt x="165" y="50"/>
                  <a:pt x="165" y="63"/>
                </a:cubicBezTo>
                <a:cubicBezTo>
                  <a:pt x="165" y="76"/>
                  <a:pt x="155" y="86"/>
                  <a:pt x="142" y="86"/>
                </a:cubicBezTo>
                <a:close/>
                <a:moveTo>
                  <a:pt x="142" y="67"/>
                </a:moveTo>
                <a:cubicBezTo>
                  <a:pt x="142" y="67"/>
                  <a:pt x="142" y="67"/>
                  <a:pt x="142" y="67"/>
                </a:cubicBezTo>
                <a:cubicBezTo>
                  <a:pt x="144" y="67"/>
                  <a:pt x="146" y="65"/>
                  <a:pt x="146" y="63"/>
                </a:cubicBezTo>
                <a:cubicBezTo>
                  <a:pt x="146" y="60"/>
                  <a:pt x="144" y="58"/>
                  <a:pt x="142" y="58"/>
                </a:cubicBezTo>
                <a:cubicBezTo>
                  <a:pt x="142" y="57"/>
                  <a:pt x="142" y="57"/>
                  <a:pt x="142" y="57"/>
                </a:cubicBezTo>
                <a:lnTo>
                  <a:pt x="142" y="67"/>
                </a:lnTo>
                <a:close/>
                <a:moveTo>
                  <a:pt x="142" y="48"/>
                </a:moveTo>
                <a:cubicBezTo>
                  <a:pt x="142" y="48"/>
                  <a:pt x="142" y="48"/>
                  <a:pt x="142" y="48"/>
                </a:cubicBezTo>
                <a:cubicBezTo>
                  <a:pt x="142" y="51"/>
                  <a:pt x="142" y="51"/>
                  <a:pt x="142" y="51"/>
                </a:cubicBezTo>
                <a:cubicBezTo>
                  <a:pt x="142" y="51"/>
                  <a:pt x="142" y="51"/>
                  <a:pt x="142" y="51"/>
                </a:cubicBezTo>
                <a:cubicBezTo>
                  <a:pt x="141" y="51"/>
                  <a:pt x="140" y="51"/>
                  <a:pt x="139" y="51"/>
                </a:cubicBezTo>
                <a:cubicBezTo>
                  <a:pt x="142" y="57"/>
                  <a:pt x="142" y="57"/>
                  <a:pt x="142" y="57"/>
                </a:cubicBezTo>
                <a:cubicBezTo>
                  <a:pt x="142" y="67"/>
                  <a:pt x="142" y="67"/>
                  <a:pt x="142" y="67"/>
                </a:cubicBezTo>
                <a:cubicBezTo>
                  <a:pt x="139" y="67"/>
                  <a:pt x="137" y="65"/>
                  <a:pt x="137" y="63"/>
                </a:cubicBezTo>
                <a:cubicBezTo>
                  <a:pt x="137" y="61"/>
                  <a:pt x="138" y="60"/>
                  <a:pt x="138" y="59"/>
                </a:cubicBezTo>
                <a:cubicBezTo>
                  <a:pt x="136" y="52"/>
                  <a:pt x="136" y="52"/>
                  <a:pt x="136" y="52"/>
                </a:cubicBezTo>
                <a:cubicBezTo>
                  <a:pt x="132" y="54"/>
                  <a:pt x="130" y="58"/>
                  <a:pt x="130" y="63"/>
                </a:cubicBezTo>
                <a:cubicBezTo>
                  <a:pt x="130" y="69"/>
                  <a:pt x="135" y="75"/>
                  <a:pt x="142" y="75"/>
                </a:cubicBezTo>
                <a:cubicBezTo>
                  <a:pt x="142" y="77"/>
                  <a:pt x="142" y="77"/>
                  <a:pt x="142" y="77"/>
                </a:cubicBezTo>
                <a:cubicBezTo>
                  <a:pt x="134" y="77"/>
                  <a:pt x="128" y="71"/>
                  <a:pt x="128" y="63"/>
                </a:cubicBezTo>
                <a:cubicBezTo>
                  <a:pt x="128" y="57"/>
                  <a:pt x="131" y="53"/>
                  <a:pt x="135" y="50"/>
                </a:cubicBezTo>
                <a:cubicBezTo>
                  <a:pt x="131" y="41"/>
                  <a:pt x="131" y="41"/>
                  <a:pt x="131" y="41"/>
                </a:cubicBezTo>
                <a:cubicBezTo>
                  <a:pt x="124" y="45"/>
                  <a:pt x="118" y="53"/>
                  <a:pt x="118" y="63"/>
                </a:cubicBezTo>
                <a:cubicBezTo>
                  <a:pt x="118" y="76"/>
                  <a:pt x="129" y="86"/>
                  <a:pt x="142" y="86"/>
                </a:cubicBezTo>
                <a:cubicBezTo>
                  <a:pt x="142" y="92"/>
                  <a:pt x="142" y="92"/>
                  <a:pt x="142" y="92"/>
                </a:cubicBezTo>
                <a:cubicBezTo>
                  <a:pt x="125" y="92"/>
                  <a:pt x="112" y="79"/>
                  <a:pt x="112" y="63"/>
                </a:cubicBezTo>
                <a:cubicBezTo>
                  <a:pt x="112" y="51"/>
                  <a:pt x="119" y="40"/>
                  <a:pt x="129" y="36"/>
                </a:cubicBezTo>
                <a:cubicBezTo>
                  <a:pt x="126" y="26"/>
                  <a:pt x="126" y="26"/>
                  <a:pt x="126" y="26"/>
                </a:cubicBezTo>
                <a:cubicBezTo>
                  <a:pt x="125" y="26"/>
                  <a:pt x="125" y="26"/>
                  <a:pt x="125" y="26"/>
                </a:cubicBezTo>
                <a:cubicBezTo>
                  <a:pt x="90" y="62"/>
                  <a:pt x="90" y="62"/>
                  <a:pt x="90" y="62"/>
                </a:cubicBezTo>
                <a:cubicBezTo>
                  <a:pt x="90" y="62"/>
                  <a:pt x="90" y="63"/>
                  <a:pt x="90" y="63"/>
                </a:cubicBezTo>
                <a:cubicBezTo>
                  <a:pt x="90" y="66"/>
                  <a:pt x="88" y="68"/>
                  <a:pt x="86" y="68"/>
                </a:cubicBezTo>
                <a:cubicBezTo>
                  <a:pt x="86" y="68"/>
                  <a:pt x="86" y="68"/>
                  <a:pt x="86" y="68"/>
                </a:cubicBezTo>
                <a:cubicBezTo>
                  <a:pt x="82" y="77"/>
                  <a:pt x="82" y="77"/>
                  <a:pt x="82" y="77"/>
                </a:cubicBezTo>
                <a:cubicBezTo>
                  <a:pt x="84" y="78"/>
                  <a:pt x="84" y="78"/>
                  <a:pt x="84" y="78"/>
                </a:cubicBezTo>
                <a:cubicBezTo>
                  <a:pt x="84" y="78"/>
                  <a:pt x="85" y="79"/>
                  <a:pt x="84" y="79"/>
                </a:cubicBezTo>
                <a:cubicBezTo>
                  <a:pt x="84" y="80"/>
                  <a:pt x="83" y="80"/>
                  <a:pt x="83" y="80"/>
                </a:cubicBezTo>
                <a:cubicBezTo>
                  <a:pt x="78" y="78"/>
                  <a:pt x="78" y="78"/>
                  <a:pt x="78" y="78"/>
                </a:cubicBezTo>
                <a:cubicBezTo>
                  <a:pt x="78" y="76"/>
                  <a:pt x="78" y="76"/>
                  <a:pt x="78" y="76"/>
                </a:cubicBezTo>
                <a:cubicBezTo>
                  <a:pt x="79" y="76"/>
                  <a:pt x="79" y="76"/>
                  <a:pt x="79" y="76"/>
                </a:cubicBezTo>
                <a:cubicBezTo>
                  <a:pt x="83" y="67"/>
                  <a:pt x="83" y="67"/>
                  <a:pt x="83" y="67"/>
                </a:cubicBezTo>
                <a:cubicBezTo>
                  <a:pt x="82" y="67"/>
                  <a:pt x="82" y="66"/>
                  <a:pt x="81" y="66"/>
                </a:cubicBezTo>
                <a:cubicBezTo>
                  <a:pt x="78" y="66"/>
                  <a:pt x="78" y="66"/>
                  <a:pt x="78" y="66"/>
                </a:cubicBezTo>
                <a:cubicBezTo>
                  <a:pt x="78" y="61"/>
                  <a:pt x="78" y="61"/>
                  <a:pt x="78" y="61"/>
                </a:cubicBezTo>
                <a:cubicBezTo>
                  <a:pt x="82" y="61"/>
                  <a:pt x="82" y="61"/>
                  <a:pt x="82" y="61"/>
                </a:cubicBezTo>
                <a:cubicBezTo>
                  <a:pt x="82" y="61"/>
                  <a:pt x="82" y="61"/>
                  <a:pt x="82" y="61"/>
                </a:cubicBezTo>
                <a:cubicBezTo>
                  <a:pt x="78" y="51"/>
                  <a:pt x="78" y="51"/>
                  <a:pt x="78" y="51"/>
                </a:cubicBezTo>
                <a:cubicBezTo>
                  <a:pt x="78" y="37"/>
                  <a:pt x="78" y="37"/>
                  <a:pt x="78" y="37"/>
                </a:cubicBezTo>
                <a:cubicBezTo>
                  <a:pt x="87" y="59"/>
                  <a:pt x="87" y="59"/>
                  <a:pt x="87" y="59"/>
                </a:cubicBezTo>
                <a:cubicBezTo>
                  <a:pt x="118" y="27"/>
                  <a:pt x="118" y="27"/>
                  <a:pt x="118" y="27"/>
                </a:cubicBezTo>
                <a:cubicBezTo>
                  <a:pt x="78" y="27"/>
                  <a:pt x="78" y="27"/>
                  <a:pt x="78" y="27"/>
                </a:cubicBezTo>
                <a:cubicBezTo>
                  <a:pt x="78" y="22"/>
                  <a:pt x="78" y="22"/>
                  <a:pt x="78" y="22"/>
                </a:cubicBezTo>
                <a:cubicBezTo>
                  <a:pt x="123" y="22"/>
                  <a:pt x="123" y="22"/>
                  <a:pt x="123" y="22"/>
                </a:cubicBezTo>
                <a:cubicBezTo>
                  <a:pt x="124" y="23"/>
                  <a:pt x="124" y="23"/>
                  <a:pt x="124" y="23"/>
                </a:cubicBezTo>
                <a:cubicBezTo>
                  <a:pt x="118" y="6"/>
                  <a:pt x="118" y="6"/>
                  <a:pt x="118" y="6"/>
                </a:cubicBezTo>
                <a:cubicBezTo>
                  <a:pt x="106" y="12"/>
                  <a:pt x="106" y="12"/>
                  <a:pt x="106" y="12"/>
                </a:cubicBezTo>
                <a:cubicBezTo>
                  <a:pt x="105" y="12"/>
                  <a:pt x="104" y="12"/>
                  <a:pt x="104" y="11"/>
                </a:cubicBezTo>
                <a:cubicBezTo>
                  <a:pt x="103" y="10"/>
                  <a:pt x="104" y="9"/>
                  <a:pt x="104" y="9"/>
                </a:cubicBezTo>
                <a:cubicBezTo>
                  <a:pt x="120" y="1"/>
                  <a:pt x="120" y="1"/>
                  <a:pt x="120" y="1"/>
                </a:cubicBezTo>
                <a:cubicBezTo>
                  <a:pt x="121" y="0"/>
                  <a:pt x="122" y="1"/>
                  <a:pt x="123" y="2"/>
                </a:cubicBezTo>
                <a:cubicBezTo>
                  <a:pt x="123" y="2"/>
                  <a:pt x="123" y="3"/>
                  <a:pt x="122" y="4"/>
                </a:cubicBezTo>
                <a:cubicBezTo>
                  <a:pt x="121" y="4"/>
                  <a:pt x="121" y="4"/>
                  <a:pt x="121" y="4"/>
                </a:cubicBezTo>
                <a:cubicBezTo>
                  <a:pt x="124" y="12"/>
                  <a:pt x="124" y="12"/>
                  <a:pt x="124" y="12"/>
                </a:cubicBezTo>
                <a:cubicBezTo>
                  <a:pt x="125" y="9"/>
                  <a:pt x="127" y="7"/>
                  <a:pt x="129" y="7"/>
                </a:cubicBezTo>
                <a:cubicBezTo>
                  <a:pt x="130" y="7"/>
                  <a:pt x="130" y="7"/>
                  <a:pt x="130" y="7"/>
                </a:cubicBezTo>
                <a:cubicBezTo>
                  <a:pt x="130" y="7"/>
                  <a:pt x="130" y="7"/>
                  <a:pt x="130" y="7"/>
                </a:cubicBezTo>
                <a:cubicBezTo>
                  <a:pt x="130" y="7"/>
                  <a:pt x="131" y="8"/>
                  <a:pt x="131" y="8"/>
                </a:cubicBezTo>
                <a:cubicBezTo>
                  <a:pt x="131" y="16"/>
                  <a:pt x="131" y="16"/>
                  <a:pt x="131" y="16"/>
                </a:cubicBezTo>
                <a:cubicBezTo>
                  <a:pt x="131" y="17"/>
                  <a:pt x="130" y="17"/>
                  <a:pt x="130" y="17"/>
                </a:cubicBezTo>
                <a:cubicBezTo>
                  <a:pt x="130" y="17"/>
                  <a:pt x="130" y="17"/>
                  <a:pt x="130" y="17"/>
                </a:cubicBezTo>
                <a:cubicBezTo>
                  <a:pt x="129" y="17"/>
                  <a:pt x="129" y="17"/>
                  <a:pt x="129" y="17"/>
                </a:cubicBezTo>
                <a:cubicBezTo>
                  <a:pt x="128" y="17"/>
                  <a:pt x="127" y="17"/>
                  <a:pt x="126" y="16"/>
                </a:cubicBezTo>
                <a:cubicBezTo>
                  <a:pt x="133" y="34"/>
                  <a:pt x="133" y="34"/>
                  <a:pt x="133" y="34"/>
                </a:cubicBezTo>
                <a:cubicBezTo>
                  <a:pt x="136" y="33"/>
                  <a:pt x="139" y="33"/>
                  <a:pt x="142" y="33"/>
                </a:cubicBezTo>
                <a:cubicBezTo>
                  <a:pt x="142" y="39"/>
                  <a:pt x="142" y="39"/>
                  <a:pt x="142" y="39"/>
                </a:cubicBezTo>
                <a:cubicBezTo>
                  <a:pt x="142" y="39"/>
                  <a:pt x="142" y="39"/>
                  <a:pt x="142" y="39"/>
                </a:cubicBezTo>
                <a:cubicBezTo>
                  <a:pt x="139" y="39"/>
                  <a:pt x="137" y="39"/>
                  <a:pt x="135" y="40"/>
                </a:cubicBezTo>
                <a:cubicBezTo>
                  <a:pt x="138" y="49"/>
                  <a:pt x="138" y="49"/>
                  <a:pt x="138" y="49"/>
                </a:cubicBezTo>
                <a:cubicBezTo>
                  <a:pt x="140" y="49"/>
                  <a:pt x="141" y="48"/>
                  <a:pt x="142" y="48"/>
                </a:cubicBezTo>
                <a:close/>
                <a:moveTo>
                  <a:pt x="78" y="15"/>
                </a:moveTo>
                <a:cubicBezTo>
                  <a:pt x="79" y="15"/>
                  <a:pt x="80" y="14"/>
                  <a:pt x="80" y="12"/>
                </a:cubicBezTo>
                <a:cubicBezTo>
                  <a:pt x="80" y="11"/>
                  <a:pt x="79" y="10"/>
                  <a:pt x="78" y="10"/>
                </a:cubicBezTo>
                <a:lnTo>
                  <a:pt x="78" y="15"/>
                </a:lnTo>
                <a:close/>
                <a:moveTo>
                  <a:pt x="78" y="10"/>
                </a:moveTo>
                <a:cubicBezTo>
                  <a:pt x="78" y="15"/>
                  <a:pt x="78" y="15"/>
                  <a:pt x="78" y="15"/>
                </a:cubicBezTo>
                <a:cubicBezTo>
                  <a:pt x="78" y="16"/>
                  <a:pt x="77" y="16"/>
                  <a:pt x="76" y="16"/>
                </a:cubicBezTo>
                <a:cubicBezTo>
                  <a:pt x="70" y="16"/>
                  <a:pt x="70" y="16"/>
                  <a:pt x="70" y="16"/>
                </a:cubicBezTo>
                <a:cubicBezTo>
                  <a:pt x="73" y="22"/>
                  <a:pt x="73" y="22"/>
                  <a:pt x="73" y="22"/>
                </a:cubicBezTo>
                <a:cubicBezTo>
                  <a:pt x="78" y="22"/>
                  <a:pt x="78" y="22"/>
                  <a:pt x="78" y="22"/>
                </a:cubicBezTo>
                <a:cubicBezTo>
                  <a:pt x="78" y="27"/>
                  <a:pt x="78" y="27"/>
                  <a:pt x="78" y="27"/>
                </a:cubicBezTo>
                <a:cubicBezTo>
                  <a:pt x="75" y="27"/>
                  <a:pt x="75" y="27"/>
                  <a:pt x="75" y="27"/>
                </a:cubicBezTo>
                <a:cubicBezTo>
                  <a:pt x="78" y="37"/>
                  <a:pt x="78" y="37"/>
                  <a:pt x="78" y="37"/>
                </a:cubicBezTo>
                <a:cubicBezTo>
                  <a:pt x="78" y="51"/>
                  <a:pt x="78" y="51"/>
                  <a:pt x="78" y="51"/>
                </a:cubicBezTo>
                <a:cubicBezTo>
                  <a:pt x="69" y="28"/>
                  <a:pt x="69" y="28"/>
                  <a:pt x="69" y="28"/>
                </a:cubicBezTo>
                <a:cubicBezTo>
                  <a:pt x="53" y="44"/>
                  <a:pt x="53" y="44"/>
                  <a:pt x="53" y="44"/>
                </a:cubicBezTo>
                <a:cubicBezTo>
                  <a:pt x="53" y="38"/>
                  <a:pt x="53" y="38"/>
                  <a:pt x="53" y="38"/>
                </a:cubicBezTo>
                <a:cubicBezTo>
                  <a:pt x="68" y="23"/>
                  <a:pt x="68" y="23"/>
                  <a:pt x="68" y="23"/>
                </a:cubicBezTo>
                <a:cubicBezTo>
                  <a:pt x="65" y="16"/>
                  <a:pt x="65" y="16"/>
                  <a:pt x="65" y="16"/>
                </a:cubicBezTo>
                <a:cubicBezTo>
                  <a:pt x="61" y="16"/>
                  <a:pt x="61" y="16"/>
                  <a:pt x="61" y="16"/>
                </a:cubicBezTo>
                <a:cubicBezTo>
                  <a:pt x="59" y="16"/>
                  <a:pt x="58" y="14"/>
                  <a:pt x="58" y="12"/>
                </a:cubicBezTo>
                <a:cubicBezTo>
                  <a:pt x="58" y="11"/>
                  <a:pt x="59" y="9"/>
                  <a:pt x="61" y="9"/>
                </a:cubicBezTo>
                <a:cubicBezTo>
                  <a:pt x="76" y="9"/>
                  <a:pt x="76" y="9"/>
                  <a:pt x="76" y="9"/>
                </a:cubicBezTo>
                <a:cubicBezTo>
                  <a:pt x="77" y="9"/>
                  <a:pt x="78" y="9"/>
                  <a:pt x="78" y="10"/>
                </a:cubicBezTo>
                <a:close/>
                <a:moveTo>
                  <a:pt x="78" y="61"/>
                </a:moveTo>
                <a:cubicBezTo>
                  <a:pt x="59" y="61"/>
                  <a:pt x="59" y="61"/>
                  <a:pt x="59" y="61"/>
                </a:cubicBezTo>
                <a:cubicBezTo>
                  <a:pt x="59" y="55"/>
                  <a:pt x="57" y="49"/>
                  <a:pt x="53" y="45"/>
                </a:cubicBezTo>
                <a:cubicBezTo>
                  <a:pt x="53" y="60"/>
                  <a:pt x="53" y="60"/>
                  <a:pt x="53" y="60"/>
                </a:cubicBezTo>
                <a:cubicBezTo>
                  <a:pt x="53" y="60"/>
                  <a:pt x="53" y="60"/>
                  <a:pt x="53" y="61"/>
                </a:cubicBezTo>
                <a:cubicBezTo>
                  <a:pt x="53" y="61"/>
                  <a:pt x="53" y="61"/>
                  <a:pt x="53" y="61"/>
                </a:cubicBezTo>
                <a:cubicBezTo>
                  <a:pt x="53" y="66"/>
                  <a:pt x="53" y="66"/>
                  <a:pt x="53" y="66"/>
                </a:cubicBezTo>
                <a:cubicBezTo>
                  <a:pt x="53" y="66"/>
                  <a:pt x="53" y="66"/>
                  <a:pt x="53" y="66"/>
                </a:cubicBezTo>
                <a:cubicBezTo>
                  <a:pt x="53" y="66"/>
                  <a:pt x="53" y="66"/>
                  <a:pt x="53" y="66"/>
                </a:cubicBezTo>
                <a:cubicBezTo>
                  <a:pt x="53" y="81"/>
                  <a:pt x="53" y="81"/>
                  <a:pt x="53" y="81"/>
                </a:cubicBezTo>
                <a:cubicBezTo>
                  <a:pt x="56" y="77"/>
                  <a:pt x="59" y="71"/>
                  <a:pt x="59" y="66"/>
                </a:cubicBezTo>
                <a:cubicBezTo>
                  <a:pt x="78" y="66"/>
                  <a:pt x="78" y="66"/>
                  <a:pt x="78" y="66"/>
                </a:cubicBezTo>
                <a:lnTo>
                  <a:pt x="78" y="61"/>
                </a:lnTo>
                <a:close/>
                <a:moveTo>
                  <a:pt x="78" y="76"/>
                </a:moveTo>
                <a:cubicBezTo>
                  <a:pt x="78" y="78"/>
                  <a:pt x="78" y="78"/>
                  <a:pt x="78" y="78"/>
                </a:cubicBezTo>
                <a:cubicBezTo>
                  <a:pt x="77" y="78"/>
                  <a:pt x="77" y="78"/>
                  <a:pt x="77" y="78"/>
                </a:cubicBezTo>
                <a:cubicBezTo>
                  <a:pt x="76" y="78"/>
                  <a:pt x="76" y="77"/>
                  <a:pt x="76" y="76"/>
                </a:cubicBezTo>
                <a:cubicBezTo>
                  <a:pt x="77" y="76"/>
                  <a:pt x="77" y="75"/>
                  <a:pt x="78" y="76"/>
                </a:cubicBezTo>
                <a:close/>
                <a:moveTo>
                  <a:pt x="53" y="38"/>
                </a:moveTo>
                <a:cubicBezTo>
                  <a:pt x="53" y="44"/>
                  <a:pt x="53" y="44"/>
                  <a:pt x="53" y="44"/>
                </a:cubicBezTo>
                <a:cubicBezTo>
                  <a:pt x="53" y="44"/>
                  <a:pt x="53" y="44"/>
                  <a:pt x="53" y="44"/>
                </a:cubicBezTo>
                <a:cubicBezTo>
                  <a:pt x="53" y="45"/>
                  <a:pt x="53" y="45"/>
                  <a:pt x="53" y="45"/>
                </a:cubicBezTo>
                <a:cubicBezTo>
                  <a:pt x="53" y="60"/>
                  <a:pt x="53" y="60"/>
                  <a:pt x="53" y="60"/>
                </a:cubicBezTo>
                <a:cubicBezTo>
                  <a:pt x="53" y="56"/>
                  <a:pt x="51" y="52"/>
                  <a:pt x="49" y="49"/>
                </a:cubicBezTo>
                <a:cubicBezTo>
                  <a:pt x="47" y="50"/>
                  <a:pt x="47" y="50"/>
                  <a:pt x="47" y="50"/>
                </a:cubicBezTo>
                <a:cubicBezTo>
                  <a:pt x="47" y="39"/>
                  <a:pt x="47" y="39"/>
                  <a:pt x="47" y="39"/>
                </a:cubicBezTo>
                <a:cubicBezTo>
                  <a:pt x="48" y="40"/>
                  <a:pt x="49" y="40"/>
                  <a:pt x="50" y="41"/>
                </a:cubicBezTo>
                <a:lnTo>
                  <a:pt x="53" y="38"/>
                </a:lnTo>
                <a:close/>
                <a:moveTo>
                  <a:pt x="53" y="61"/>
                </a:moveTo>
                <a:cubicBezTo>
                  <a:pt x="53" y="66"/>
                  <a:pt x="53" y="66"/>
                  <a:pt x="53" y="66"/>
                </a:cubicBezTo>
                <a:cubicBezTo>
                  <a:pt x="47" y="66"/>
                  <a:pt x="47" y="66"/>
                  <a:pt x="47" y="66"/>
                </a:cubicBezTo>
                <a:cubicBezTo>
                  <a:pt x="47" y="61"/>
                  <a:pt x="47" y="61"/>
                  <a:pt x="47" y="61"/>
                </a:cubicBezTo>
                <a:lnTo>
                  <a:pt x="53" y="61"/>
                </a:lnTo>
                <a:close/>
                <a:moveTo>
                  <a:pt x="53" y="66"/>
                </a:moveTo>
                <a:cubicBezTo>
                  <a:pt x="53" y="81"/>
                  <a:pt x="53" y="81"/>
                  <a:pt x="53" y="81"/>
                </a:cubicBezTo>
                <a:cubicBezTo>
                  <a:pt x="51" y="83"/>
                  <a:pt x="50" y="85"/>
                  <a:pt x="47" y="87"/>
                </a:cubicBezTo>
                <a:cubicBezTo>
                  <a:pt x="47" y="78"/>
                  <a:pt x="47" y="78"/>
                  <a:pt x="47" y="78"/>
                </a:cubicBezTo>
                <a:cubicBezTo>
                  <a:pt x="50" y="75"/>
                  <a:pt x="52" y="71"/>
                  <a:pt x="53" y="66"/>
                </a:cubicBezTo>
                <a:close/>
                <a:moveTo>
                  <a:pt x="47" y="39"/>
                </a:moveTo>
                <a:cubicBezTo>
                  <a:pt x="47" y="50"/>
                  <a:pt x="47" y="50"/>
                  <a:pt x="47" y="50"/>
                </a:cubicBezTo>
                <a:cubicBezTo>
                  <a:pt x="42" y="56"/>
                  <a:pt x="42" y="56"/>
                  <a:pt x="42" y="56"/>
                </a:cubicBezTo>
                <a:cubicBezTo>
                  <a:pt x="43" y="57"/>
                  <a:pt x="43" y="59"/>
                  <a:pt x="44" y="61"/>
                </a:cubicBezTo>
                <a:cubicBezTo>
                  <a:pt x="47" y="61"/>
                  <a:pt x="47" y="61"/>
                  <a:pt x="47" y="61"/>
                </a:cubicBezTo>
                <a:cubicBezTo>
                  <a:pt x="47" y="66"/>
                  <a:pt x="47" y="66"/>
                  <a:pt x="47" y="66"/>
                </a:cubicBezTo>
                <a:cubicBezTo>
                  <a:pt x="43" y="66"/>
                  <a:pt x="43" y="66"/>
                  <a:pt x="43" y="66"/>
                </a:cubicBezTo>
                <a:cubicBezTo>
                  <a:pt x="43" y="69"/>
                  <a:pt x="41" y="71"/>
                  <a:pt x="39" y="73"/>
                </a:cubicBezTo>
                <a:cubicBezTo>
                  <a:pt x="39" y="70"/>
                  <a:pt x="39" y="70"/>
                  <a:pt x="39" y="70"/>
                </a:cubicBezTo>
                <a:cubicBezTo>
                  <a:pt x="40" y="69"/>
                  <a:pt x="41" y="67"/>
                  <a:pt x="41" y="66"/>
                </a:cubicBezTo>
                <a:cubicBezTo>
                  <a:pt x="39" y="66"/>
                  <a:pt x="39" y="66"/>
                  <a:pt x="39" y="66"/>
                </a:cubicBezTo>
                <a:cubicBezTo>
                  <a:pt x="39" y="61"/>
                  <a:pt x="39" y="61"/>
                  <a:pt x="39" y="61"/>
                </a:cubicBezTo>
                <a:cubicBezTo>
                  <a:pt x="41" y="61"/>
                  <a:pt x="41" y="61"/>
                  <a:pt x="41" y="61"/>
                </a:cubicBezTo>
                <a:cubicBezTo>
                  <a:pt x="41" y="60"/>
                  <a:pt x="41" y="58"/>
                  <a:pt x="40" y="57"/>
                </a:cubicBezTo>
                <a:cubicBezTo>
                  <a:pt x="39" y="58"/>
                  <a:pt x="39" y="58"/>
                  <a:pt x="39" y="58"/>
                </a:cubicBezTo>
                <a:cubicBezTo>
                  <a:pt x="39" y="52"/>
                  <a:pt x="39" y="52"/>
                  <a:pt x="39" y="52"/>
                </a:cubicBezTo>
                <a:cubicBezTo>
                  <a:pt x="45" y="45"/>
                  <a:pt x="45" y="45"/>
                  <a:pt x="45" y="45"/>
                </a:cubicBezTo>
                <a:cubicBezTo>
                  <a:pt x="44" y="43"/>
                  <a:pt x="41" y="42"/>
                  <a:pt x="39" y="41"/>
                </a:cubicBezTo>
                <a:cubicBezTo>
                  <a:pt x="39" y="35"/>
                  <a:pt x="39" y="35"/>
                  <a:pt x="39" y="35"/>
                </a:cubicBezTo>
                <a:cubicBezTo>
                  <a:pt x="42" y="36"/>
                  <a:pt x="45" y="37"/>
                  <a:pt x="47" y="39"/>
                </a:cubicBezTo>
                <a:close/>
                <a:moveTo>
                  <a:pt x="47" y="78"/>
                </a:moveTo>
                <a:cubicBezTo>
                  <a:pt x="47" y="87"/>
                  <a:pt x="47" y="87"/>
                  <a:pt x="47" y="87"/>
                </a:cubicBezTo>
                <a:cubicBezTo>
                  <a:pt x="45" y="88"/>
                  <a:pt x="42" y="90"/>
                  <a:pt x="39" y="91"/>
                </a:cubicBezTo>
                <a:cubicBezTo>
                  <a:pt x="39" y="85"/>
                  <a:pt x="39" y="85"/>
                  <a:pt x="39" y="85"/>
                </a:cubicBezTo>
                <a:cubicBezTo>
                  <a:pt x="42" y="83"/>
                  <a:pt x="45" y="81"/>
                  <a:pt x="47" y="78"/>
                </a:cubicBezTo>
                <a:close/>
                <a:moveTo>
                  <a:pt x="39" y="35"/>
                </a:moveTo>
                <a:cubicBezTo>
                  <a:pt x="39" y="41"/>
                  <a:pt x="39" y="41"/>
                  <a:pt x="39" y="41"/>
                </a:cubicBezTo>
                <a:cubicBezTo>
                  <a:pt x="36" y="40"/>
                  <a:pt x="33" y="39"/>
                  <a:pt x="30" y="39"/>
                </a:cubicBezTo>
                <a:cubicBezTo>
                  <a:pt x="29" y="39"/>
                  <a:pt x="29" y="39"/>
                  <a:pt x="29" y="39"/>
                </a:cubicBezTo>
                <a:cubicBezTo>
                  <a:pt x="29" y="33"/>
                  <a:pt x="29" y="33"/>
                  <a:pt x="29" y="33"/>
                </a:cubicBezTo>
                <a:cubicBezTo>
                  <a:pt x="30" y="33"/>
                  <a:pt x="30" y="33"/>
                  <a:pt x="30" y="33"/>
                </a:cubicBezTo>
                <a:cubicBezTo>
                  <a:pt x="33" y="33"/>
                  <a:pt x="36" y="34"/>
                  <a:pt x="39" y="35"/>
                </a:cubicBezTo>
                <a:close/>
                <a:moveTo>
                  <a:pt x="39" y="52"/>
                </a:moveTo>
                <a:cubicBezTo>
                  <a:pt x="39" y="58"/>
                  <a:pt x="39" y="58"/>
                  <a:pt x="39" y="58"/>
                </a:cubicBezTo>
                <a:cubicBezTo>
                  <a:pt x="37" y="61"/>
                  <a:pt x="37" y="61"/>
                  <a:pt x="37" y="61"/>
                </a:cubicBezTo>
                <a:cubicBezTo>
                  <a:pt x="39" y="61"/>
                  <a:pt x="39" y="61"/>
                  <a:pt x="39" y="61"/>
                </a:cubicBezTo>
                <a:cubicBezTo>
                  <a:pt x="39" y="66"/>
                  <a:pt x="39" y="66"/>
                  <a:pt x="39" y="66"/>
                </a:cubicBezTo>
                <a:cubicBezTo>
                  <a:pt x="33" y="66"/>
                  <a:pt x="33" y="66"/>
                  <a:pt x="33" y="66"/>
                </a:cubicBezTo>
                <a:cubicBezTo>
                  <a:pt x="33" y="67"/>
                  <a:pt x="31" y="67"/>
                  <a:pt x="30" y="67"/>
                </a:cubicBezTo>
                <a:cubicBezTo>
                  <a:pt x="29" y="67"/>
                  <a:pt x="29" y="67"/>
                  <a:pt x="29" y="67"/>
                </a:cubicBezTo>
                <a:cubicBezTo>
                  <a:pt x="29" y="58"/>
                  <a:pt x="29" y="58"/>
                  <a:pt x="29" y="58"/>
                </a:cubicBezTo>
                <a:cubicBezTo>
                  <a:pt x="30" y="58"/>
                  <a:pt x="30" y="58"/>
                  <a:pt x="30" y="58"/>
                </a:cubicBezTo>
                <a:cubicBezTo>
                  <a:pt x="31" y="58"/>
                  <a:pt x="31" y="58"/>
                  <a:pt x="32" y="59"/>
                </a:cubicBezTo>
                <a:cubicBezTo>
                  <a:pt x="37" y="54"/>
                  <a:pt x="37" y="54"/>
                  <a:pt x="37" y="54"/>
                </a:cubicBezTo>
                <a:cubicBezTo>
                  <a:pt x="35" y="52"/>
                  <a:pt x="32" y="51"/>
                  <a:pt x="30" y="51"/>
                </a:cubicBezTo>
                <a:cubicBezTo>
                  <a:pt x="29" y="51"/>
                  <a:pt x="29" y="51"/>
                  <a:pt x="29" y="51"/>
                </a:cubicBezTo>
                <a:cubicBezTo>
                  <a:pt x="29" y="49"/>
                  <a:pt x="29" y="49"/>
                  <a:pt x="29" y="49"/>
                </a:cubicBezTo>
                <a:cubicBezTo>
                  <a:pt x="30" y="49"/>
                  <a:pt x="30" y="49"/>
                  <a:pt x="30" y="49"/>
                </a:cubicBezTo>
                <a:cubicBezTo>
                  <a:pt x="33" y="49"/>
                  <a:pt x="36" y="50"/>
                  <a:pt x="39" y="52"/>
                </a:cubicBezTo>
                <a:close/>
                <a:moveTo>
                  <a:pt x="39" y="70"/>
                </a:moveTo>
                <a:cubicBezTo>
                  <a:pt x="39" y="73"/>
                  <a:pt x="39" y="73"/>
                  <a:pt x="39" y="73"/>
                </a:cubicBezTo>
                <a:cubicBezTo>
                  <a:pt x="37" y="76"/>
                  <a:pt x="33" y="77"/>
                  <a:pt x="30" y="77"/>
                </a:cubicBezTo>
                <a:cubicBezTo>
                  <a:pt x="29" y="77"/>
                  <a:pt x="29" y="77"/>
                  <a:pt x="29" y="77"/>
                </a:cubicBezTo>
                <a:cubicBezTo>
                  <a:pt x="29" y="75"/>
                  <a:pt x="29" y="75"/>
                  <a:pt x="29" y="75"/>
                </a:cubicBezTo>
                <a:cubicBezTo>
                  <a:pt x="30" y="75"/>
                  <a:pt x="30" y="75"/>
                  <a:pt x="30" y="75"/>
                </a:cubicBezTo>
                <a:cubicBezTo>
                  <a:pt x="33" y="75"/>
                  <a:pt x="37" y="73"/>
                  <a:pt x="39" y="70"/>
                </a:cubicBezTo>
                <a:close/>
                <a:moveTo>
                  <a:pt x="39" y="85"/>
                </a:moveTo>
                <a:cubicBezTo>
                  <a:pt x="39" y="91"/>
                  <a:pt x="39" y="91"/>
                  <a:pt x="39" y="91"/>
                </a:cubicBezTo>
                <a:cubicBezTo>
                  <a:pt x="36" y="92"/>
                  <a:pt x="33" y="92"/>
                  <a:pt x="30" y="92"/>
                </a:cubicBezTo>
                <a:cubicBezTo>
                  <a:pt x="29" y="92"/>
                  <a:pt x="29" y="92"/>
                  <a:pt x="29" y="92"/>
                </a:cubicBezTo>
                <a:cubicBezTo>
                  <a:pt x="29" y="87"/>
                  <a:pt x="29" y="87"/>
                  <a:pt x="29" y="87"/>
                </a:cubicBezTo>
                <a:cubicBezTo>
                  <a:pt x="30" y="87"/>
                  <a:pt x="30" y="87"/>
                  <a:pt x="30" y="87"/>
                </a:cubicBezTo>
                <a:cubicBezTo>
                  <a:pt x="33" y="87"/>
                  <a:pt x="36" y="86"/>
                  <a:pt x="39" y="85"/>
                </a:cubicBezTo>
                <a:close/>
                <a:moveTo>
                  <a:pt x="29" y="33"/>
                </a:moveTo>
                <a:cubicBezTo>
                  <a:pt x="29" y="39"/>
                  <a:pt x="29" y="39"/>
                  <a:pt x="29" y="39"/>
                </a:cubicBezTo>
                <a:cubicBezTo>
                  <a:pt x="16" y="39"/>
                  <a:pt x="6" y="50"/>
                  <a:pt x="6" y="63"/>
                </a:cubicBezTo>
                <a:cubicBezTo>
                  <a:pt x="6" y="76"/>
                  <a:pt x="16" y="86"/>
                  <a:pt x="29" y="87"/>
                </a:cubicBezTo>
                <a:cubicBezTo>
                  <a:pt x="29" y="92"/>
                  <a:pt x="29" y="92"/>
                  <a:pt x="29" y="92"/>
                </a:cubicBezTo>
                <a:cubicBezTo>
                  <a:pt x="13" y="92"/>
                  <a:pt x="0" y="79"/>
                  <a:pt x="0" y="63"/>
                </a:cubicBezTo>
                <a:cubicBezTo>
                  <a:pt x="0" y="47"/>
                  <a:pt x="13" y="33"/>
                  <a:pt x="29" y="33"/>
                </a:cubicBezTo>
                <a:close/>
                <a:moveTo>
                  <a:pt x="29" y="49"/>
                </a:moveTo>
                <a:cubicBezTo>
                  <a:pt x="22" y="49"/>
                  <a:pt x="15" y="55"/>
                  <a:pt x="15" y="63"/>
                </a:cubicBezTo>
                <a:cubicBezTo>
                  <a:pt x="15" y="71"/>
                  <a:pt x="22" y="77"/>
                  <a:pt x="29" y="77"/>
                </a:cubicBezTo>
                <a:cubicBezTo>
                  <a:pt x="29" y="75"/>
                  <a:pt x="29" y="75"/>
                  <a:pt x="29" y="75"/>
                </a:cubicBezTo>
                <a:cubicBezTo>
                  <a:pt x="23" y="75"/>
                  <a:pt x="18" y="69"/>
                  <a:pt x="18" y="63"/>
                </a:cubicBezTo>
                <a:cubicBezTo>
                  <a:pt x="18" y="56"/>
                  <a:pt x="23" y="51"/>
                  <a:pt x="29" y="51"/>
                </a:cubicBezTo>
                <a:lnTo>
                  <a:pt x="29" y="49"/>
                </a:lnTo>
                <a:close/>
                <a:moveTo>
                  <a:pt x="29" y="58"/>
                </a:moveTo>
                <a:cubicBezTo>
                  <a:pt x="27" y="58"/>
                  <a:pt x="25" y="60"/>
                  <a:pt x="25" y="63"/>
                </a:cubicBezTo>
                <a:cubicBezTo>
                  <a:pt x="25" y="65"/>
                  <a:pt x="27" y="67"/>
                  <a:pt x="29" y="67"/>
                </a:cubicBezTo>
                <a:lnTo>
                  <a:pt x="29" y="58"/>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44" name="Freeform 14"/>
          <p:cNvSpPr>
            <a:spLocks noEditPoints="1" noChangeArrowheads="1"/>
          </p:cNvSpPr>
          <p:nvPr/>
        </p:nvSpPr>
        <p:spPr bwMode="auto">
          <a:xfrm>
            <a:off x="4973640" y="2549527"/>
            <a:ext cx="871537" cy="550863"/>
          </a:xfrm>
          <a:custGeom>
            <a:avLst/>
            <a:gdLst>
              <a:gd name="T0" fmla="*/ 144 w 176"/>
              <a:gd name="T1" fmla="*/ 26 h 111"/>
              <a:gd name="T2" fmla="*/ 113 w 176"/>
              <a:gd name="T3" fmla="*/ 70 h 111"/>
              <a:gd name="T4" fmla="*/ 81 w 176"/>
              <a:gd name="T5" fmla="*/ 82 h 111"/>
              <a:gd name="T6" fmla="*/ 82 w 176"/>
              <a:gd name="T7" fmla="*/ 82 h 111"/>
              <a:gd name="T8" fmla="*/ 82 w 176"/>
              <a:gd name="T9" fmla="*/ 81 h 111"/>
              <a:gd name="T10" fmla="*/ 82 w 176"/>
              <a:gd name="T11" fmla="*/ 81 h 111"/>
              <a:gd name="T12" fmla="*/ 83 w 176"/>
              <a:gd name="T13" fmla="*/ 81 h 111"/>
              <a:gd name="T14" fmla="*/ 83 w 176"/>
              <a:gd name="T15" fmla="*/ 81 h 111"/>
              <a:gd name="T16" fmla="*/ 83 w 176"/>
              <a:gd name="T17" fmla="*/ 81 h 111"/>
              <a:gd name="T18" fmla="*/ 84 w 176"/>
              <a:gd name="T19" fmla="*/ 81 h 111"/>
              <a:gd name="T20" fmla="*/ 84 w 176"/>
              <a:gd name="T21" fmla="*/ 81 h 111"/>
              <a:gd name="T22" fmla="*/ 84 w 176"/>
              <a:gd name="T23" fmla="*/ 81 h 111"/>
              <a:gd name="T24" fmla="*/ 84 w 176"/>
              <a:gd name="T25" fmla="*/ 81 h 111"/>
              <a:gd name="T26" fmla="*/ 97 w 176"/>
              <a:gd name="T27" fmla="*/ 82 h 111"/>
              <a:gd name="T28" fmla="*/ 84 w 176"/>
              <a:gd name="T29" fmla="*/ 98 h 111"/>
              <a:gd name="T30" fmla="*/ 83 w 176"/>
              <a:gd name="T31" fmla="*/ 98 h 111"/>
              <a:gd name="T32" fmla="*/ 81 w 176"/>
              <a:gd name="T33" fmla="*/ 97 h 111"/>
              <a:gd name="T34" fmla="*/ 79 w 176"/>
              <a:gd name="T35" fmla="*/ 97 h 111"/>
              <a:gd name="T36" fmla="*/ 79 w 176"/>
              <a:gd name="T37" fmla="*/ 97 h 111"/>
              <a:gd name="T38" fmla="*/ 78 w 176"/>
              <a:gd name="T39" fmla="*/ 97 h 111"/>
              <a:gd name="T40" fmla="*/ 78 w 176"/>
              <a:gd name="T41" fmla="*/ 97 h 111"/>
              <a:gd name="T42" fmla="*/ 78 w 176"/>
              <a:gd name="T43" fmla="*/ 97 h 111"/>
              <a:gd name="T44" fmla="*/ 77 w 176"/>
              <a:gd name="T45" fmla="*/ 97 h 111"/>
              <a:gd name="T46" fmla="*/ 77 w 176"/>
              <a:gd name="T47" fmla="*/ 97 h 111"/>
              <a:gd name="T48" fmla="*/ 77 w 176"/>
              <a:gd name="T49" fmla="*/ 97 h 111"/>
              <a:gd name="T50" fmla="*/ 77 w 176"/>
              <a:gd name="T51" fmla="*/ 97 h 111"/>
              <a:gd name="T52" fmla="*/ 76 w 176"/>
              <a:gd name="T53" fmla="*/ 96 h 111"/>
              <a:gd name="T54" fmla="*/ 76 w 176"/>
              <a:gd name="T55" fmla="*/ 96 h 111"/>
              <a:gd name="T56" fmla="*/ 75 w 176"/>
              <a:gd name="T57" fmla="*/ 96 h 111"/>
              <a:gd name="T58" fmla="*/ 75 w 176"/>
              <a:gd name="T59" fmla="*/ 96 h 111"/>
              <a:gd name="T60" fmla="*/ 75 w 176"/>
              <a:gd name="T61" fmla="*/ 96 h 111"/>
              <a:gd name="T62" fmla="*/ 74 w 176"/>
              <a:gd name="T63" fmla="*/ 96 h 111"/>
              <a:gd name="T64" fmla="*/ 74 w 176"/>
              <a:gd name="T65" fmla="*/ 95 h 111"/>
              <a:gd name="T66" fmla="*/ 74 w 176"/>
              <a:gd name="T67" fmla="*/ 95 h 111"/>
              <a:gd name="T68" fmla="*/ 73 w 176"/>
              <a:gd name="T69" fmla="*/ 95 h 111"/>
              <a:gd name="T70" fmla="*/ 73 w 176"/>
              <a:gd name="T71" fmla="*/ 94 h 111"/>
              <a:gd name="T72" fmla="*/ 72 w 176"/>
              <a:gd name="T73" fmla="*/ 93 h 111"/>
              <a:gd name="T74" fmla="*/ 72 w 176"/>
              <a:gd name="T75" fmla="*/ 93 h 111"/>
              <a:gd name="T76" fmla="*/ 72 w 176"/>
              <a:gd name="T77" fmla="*/ 93 h 111"/>
              <a:gd name="T78" fmla="*/ 71 w 176"/>
              <a:gd name="T79" fmla="*/ 92 h 111"/>
              <a:gd name="T80" fmla="*/ 71 w 176"/>
              <a:gd name="T81" fmla="*/ 92 h 111"/>
              <a:gd name="T82" fmla="*/ 71 w 176"/>
              <a:gd name="T83" fmla="*/ 91 h 111"/>
              <a:gd name="T84" fmla="*/ 71 w 176"/>
              <a:gd name="T85" fmla="*/ 90 h 111"/>
              <a:gd name="T86" fmla="*/ 71 w 176"/>
              <a:gd name="T87" fmla="*/ 90 h 111"/>
              <a:gd name="T88" fmla="*/ 71 w 176"/>
              <a:gd name="T89" fmla="*/ 89 h 111"/>
              <a:gd name="T90" fmla="*/ 71 w 176"/>
              <a:gd name="T91" fmla="*/ 88 h 111"/>
              <a:gd name="T92" fmla="*/ 71 w 176"/>
              <a:gd name="T93" fmla="*/ 87 h 111"/>
              <a:gd name="T94" fmla="*/ 72 w 176"/>
              <a:gd name="T95" fmla="*/ 76 h 111"/>
              <a:gd name="T96" fmla="*/ 39 w 176"/>
              <a:gd name="T97" fmla="*/ 57 h 111"/>
              <a:gd name="T98" fmla="*/ 41 w 176"/>
              <a:gd name="T99" fmla="*/ 57 h 111"/>
              <a:gd name="T100" fmla="*/ 30 w 176"/>
              <a:gd name="T101" fmla="*/ 107 h 111"/>
              <a:gd name="T102" fmla="*/ 39 w 176"/>
              <a:gd name="T103" fmla="*/ 103 h 111"/>
              <a:gd name="T104" fmla="*/ 30 w 176"/>
              <a:gd name="T105" fmla="*/ 61 h 111"/>
              <a:gd name="T106" fmla="*/ 39 w 176"/>
              <a:gd name="T107" fmla="*/ 57 h 111"/>
              <a:gd name="T108" fmla="*/ 39 w 176"/>
              <a:gd name="T109" fmla="*/ 57 h 111"/>
              <a:gd name="T110" fmla="*/ 29 w 176"/>
              <a:gd name="T111" fmla="*/ 107 h 111"/>
              <a:gd name="T112" fmla="*/ 30 w 176"/>
              <a:gd name="T113" fmla="*/ 76 h 111"/>
              <a:gd name="T114" fmla="*/ 29 w 176"/>
              <a:gd name="T115" fmla="*/ 61 h 111"/>
              <a:gd name="T116" fmla="*/ 30 w 176"/>
              <a:gd name="T117" fmla="*/ 61 h 111"/>
              <a:gd name="T118" fmla="*/ 21 w 176"/>
              <a:gd name="T119" fmla="*/ 110 h 111"/>
              <a:gd name="T120" fmla="*/ 26 w 176"/>
              <a:gd name="T121" fmla="*/ 75 h 111"/>
              <a:gd name="T122" fmla="*/ 24 w 176"/>
              <a:gd name="T123" fmla="*/ 64 h 111"/>
              <a:gd name="T124" fmla="*/ 29 w 176"/>
              <a:gd name="T125" fmla="*/ 61 h 11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6"/>
              <a:gd name="T190" fmla="*/ 0 h 111"/>
              <a:gd name="T191" fmla="*/ 176 w 176"/>
              <a:gd name="T192" fmla="*/ 111 h 11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6" h="111">
                <a:moveTo>
                  <a:pt x="99" y="38"/>
                </a:moveTo>
                <a:cubicBezTo>
                  <a:pt x="114" y="2"/>
                  <a:pt x="119" y="0"/>
                  <a:pt x="116" y="32"/>
                </a:cubicBezTo>
                <a:cubicBezTo>
                  <a:pt x="121" y="31"/>
                  <a:pt x="121" y="31"/>
                  <a:pt x="121" y="31"/>
                </a:cubicBezTo>
                <a:cubicBezTo>
                  <a:pt x="131" y="27"/>
                  <a:pt x="135" y="26"/>
                  <a:pt x="144" y="26"/>
                </a:cubicBezTo>
                <a:cubicBezTo>
                  <a:pt x="167" y="27"/>
                  <a:pt x="176" y="35"/>
                  <a:pt x="165" y="47"/>
                </a:cubicBezTo>
                <a:cubicBezTo>
                  <a:pt x="154" y="58"/>
                  <a:pt x="142" y="60"/>
                  <a:pt x="130" y="64"/>
                </a:cubicBezTo>
                <a:cubicBezTo>
                  <a:pt x="125" y="65"/>
                  <a:pt x="120" y="66"/>
                  <a:pt x="116" y="68"/>
                </a:cubicBezTo>
                <a:cubicBezTo>
                  <a:pt x="115" y="68"/>
                  <a:pt x="114" y="69"/>
                  <a:pt x="113" y="70"/>
                </a:cubicBezTo>
                <a:cubicBezTo>
                  <a:pt x="107" y="74"/>
                  <a:pt x="100" y="76"/>
                  <a:pt x="90" y="77"/>
                </a:cubicBezTo>
                <a:cubicBezTo>
                  <a:pt x="87" y="78"/>
                  <a:pt x="84" y="80"/>
                  <a:pt x="81" y="82"/>
                </a:cubicBezTo>
                <a:cubicBezTo>
                  <a:pt x="81" y="82"/>
                  <a:pt x="81" y="82"/>
                  <a:pt x="81" y="82"/>
                </a:cubicBezTo>
                <a:cubicBezTo>
                  <a:pt x="81" y="82"/>
                  <a:pt x="81" y="82"/>
                  <a:pt x="81" y="82"/>
                </a:cubicBezTo>
                <a:cubicBezTo>
                  <a:pt x="82" y="82"/>
                  <a:pt x="82" y="82"/>
                  <a:pt x="82" y="82"/>
                </a:cubicBezTo>
                <a:cubicBezTo>
                  <a:pt x="82" y="82"/>
                  <a:pt x="82" y="82"/>
                  <a:pt x="82" y="82"/>
                </a:cubicBezTo>
                <a:cubicBezTo>
                  <a:pt x="82" y="82"/>
                  <a:pt x="82" y="82"/>
                  <a:pt x="82" y="82"/>
                </a:cubicBezTo>
                <a:cubicBezTo>
                  <a:pt x="82" y="82"/>
                  <a:pt x="82" y="82"/>
                  <a:pt x="82" y="82"/>
                </a:cubicBezTo>
                <a:cubicBezTo>
                  <a:pt x="82" y="82"/>
                  <a:pt x="82" y="82"/>
                  <a:pt x="82" y="82"/>
                </a:cubicBezTo>
                <a:cubicBezTo>
                  <a:pt x="82" y="82"/>
                  <a:pt x="82" y="82"/>
                  <a:pt x="82" y="82"/>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8" y="81"/>
                  <a:pt x="92" y="81"/>
                  <a:pt x="97" y="82"/>
                </a:cubicBezTo>
                <a:cubicBezTo>
                  <a:pt x="97" y="82"/>
                  <a:pt x="97" y="82"/>
                  <a:pt x="97" y="82"/>
                </a:cubicBezTo>
                <a:cubicBezTo>
                  <a:pt x="99" y="82"/>
                  <a:pt x="102" y="84"/>
                  <a:pt x="103" y="88"/>
                </a:cubicBezTo>
                <a:cubicBezTo>
                  <a:pt x="104" y="92"/>
                  <a:pt x="103" y="96"/>
                  <a:pt x="101" y="96"/>
                </a:cubicBezTo>
                <a:cubicBezTo>
                  <a:pt x="100" y="96"/>
                  <a:pt x="100" y="96"/>
                  <a:pt x="100" y="96"/>
                </a:cubicBezTo>
                <a:cubicBezTo>
                  <a:pt x="93" y="97"/>
                  <a:pt x="88"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2" y="98"/>
                  <a:pt x="82" y="97"/>
                </a:cubicBezTo>
                <a:cubicBezTo>
                  <a:pt x="82" y="97"/>
                  <a:pt x="82" y="97"/>
                  <a:pt x="82" y="97"/>
                </a:cubicBezTo>
                <a:cubicBezTo>
                  <a:pt x="81" y="97"/>
                  <a:pt x="81" y="97"/>
                  <a:pt x="81" y="97"/>
                </a:cubicBezTo>
                <a:cubicBezTo>
                  <a:pt x="80" y="97"/>
                  <a:pt x="80" y="97"/>
                  <a:pt x="80" y="97"/>
                </a:cubicBezTo>
                <a:cubicBezTo>
                  <a:pt x="80" y="97"/>
                  <a:pt x="80" y="97"/>
                  <a:pt x="80" y="97"/>
                </a:cubicBezTo>
                <a:cubicBezTo>
                  <a:pt x="80" y="97"/>
                  <a:pt x="80" y="97"/>
                  <a:pt x="80" y="97"/>
                </a:cubicBezTo>
                <a:cubicBezTo>
                  <a:pt x="80" y="97"/>
                  <a:pt x="79" y="97"/>
                  <a:pt x="79" y="97"/>
                </a:cubicBezTo>
                <a:cubicBezTo>
                  <a:pt x="79" y="97"/>
                  <a:pt x="79" y="97"/>
                  <a:pt x="79" y="97"/>
                </a:cubicBezTo>
                <a:cubicBezTo>
                  <a:pt x="79" y="97"/>
                  <a:pt x="79" y="97"/>
                  <a:pt x="79" y="97"/>
                </a:cubicBezTo>
                <a:cubicBezTo>
                  <a:pt x="79" y="97"/>
                  <a:pt x="79" y="97"/>
                  <a:pt x="79" y="97"/>
                </a:cubicBezTo>
                <a:cubicBezTo>
                  <a:pt x="79" y="97"/>
                  <a:pt x="79" y="97"/>
                  <a:pt x="79"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4" y="96"/>
                  <a:pt x="74" y="96"/>
                  <a:pt x="74" y="96"/>
                </a:cubicBezTo>
                <a:cubicBezTo>
                  <a:pt x="74" y="96"/>
                  <a:pt x="74" y="96"/>
                  <a:pt x="74" y="96"/>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3" y="95"/>
                  <a:pt x="73" y="95"/>
                  <a:pt x="73" y="95"/>
                </a:cubicBezTo>
                <a:cubicBezTo>
                  <a:pt x="73" y="95"/>
                  <a:pt x="73" y="95"/>
                  <a:pt x="73" y="95"/>
                </a:cubicBezTo>
                <a:cubicBezTo>
                  <a:pt x="73" y="95"/>
                  <a:pt x="73" y="95"/>
                  <a:pt x="73" y="95"/>
                </a:cubicBezTo>
                <a:cubicBezTo>
                  <a:pt x="73" y="95"/>
                  <a:pt x="73" y="95"/>
                  <a:pt x="73" y="95"/>
                </a:cubicBezTo>
                <a:cubicBezTo>
                  <a:pt x="73" y="95"/>
                  <a:pt x="73" y="95"/>
                  <a:pt x="73" y="95"/>
                </a:cubicBezTo>
                <a:cubicBezTo>
                  <a:pt x="73" y="95"/>
                  <a:pt x="73" y="95"/>
                  <a:pt x="73" y="95"/>
                </a:cubicBezTo>
                <a:cubicBezTo>
                  <a:pt x="73" y="94"/>
                  <a:pt x="73" y="94"/>
                  <a:pt x="73" y="94"/>
                </a:cubicBezTo>
                <a:cubicBezTo>
                  <a:pt x="72" y="94"/>
                  <a:pt x="72" y="94"/>
                  <a:pt x="72" y="94"/>
                </a:cubicBezTo>
                <a:cubicBezTo>
                  <a:pt x="72" y="94"/>
                  <a:pt x="72" y="94"/>
                  <a:pt x="72" y="94"/>
                </a:cubicBezTo>
                <a:cubicBezTo>
                  <a:pt x="72" y="94"/>
                  <a:pt x="72" y="94"/>
                  <a:pt x="72" y="94"/>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1" y="93"/>
                  <a:pt x="71" y="93"/>
                  <a:pt x="71" y="93"/>
                </a:cubicBezTo>
                <a:cubicBezTo>
                  <a:pt x="71" y="93"/>
                  <a:pt x="71" y="93"/>
                  <a:pt x="71" y="93"/>
                </a:cubicBezTo>
                <a:cubicBezTo>
                  <a:pt x="71" y="92"/>
                  <a:pt x="71" y="92"/>
                  <a:pt x="71" y="92"/>
                </a:cubicBezTo>
                <a:cubicBezTo>
                  <a:pt x="71" y="92"/>
                  <a:pt x="71" y="92"/>
                  <a:pt x="71" y="92"/>
                </a:cubicBezTo>
                <a:cubicBezTo>
                  <a:pt x="71" y="92"/>
                  <a:pt x="71" y="92"/>
                  <a:pt x="71" y="92"/>
                </a:cubicBezTo>
                <a:cubicBezTo>
                  <a:pt x="71" y="92"/>
                  <a:pt x="71" y="92"/>
                  <a:pt x="71" y="92"/>
                </a:cubicBezTo>
                <a:cubicBezTo>
                  <a:pt x="71" y="92"/>
                  <a:pt x="71" y="92"/>
                  <a:pt x="71" y="92"/>
                </a:cubicBezTo>
                <a:cubicBezTo>
                  <a:pt x="71" y="92"/>
                  <a:pt x="71" y="92"/>
                  <a:pt x="71" y="92"/>
                </a:cubicBezTo>
                <a:cubicBezTo>
                  <a:pt x="71" y="91"/>
                  <a:pt x="71" y="91"/>
                  <a:pt x="71" y="91"/>
                </a:cubicBezTo>
                <a:cubicBezTo>
                  <a:pt x="71" y="91"/>
                  <a:pt x="71" y="91"/>
                  <a:pt x="71" y="91"/>
                </a:cubicBezTo>
                <a:cubicBezTo>
                  <a:pt x="71" y="91"/>
                  <a:pt x="71" y="91"/>
                  <a:pt x="71" y="91"/>
                </a:cubicBezTo>
                <a:cubicBezTo>
                  <a:pt x="71" y="91"/>
                  <a:pt x="71" y="91"/>
                  <a:pt x="71" y="91"/>
                </a:cubicBezTo>
                <a:cubicBezTo>
                  <a:pt x="71" y="91"/>
                  <a:pt x="71" y="91"/>
                  <a:pt x="71" y="91"/>
                </a:cubicBezTo>
                <a:cubicBezTo>
                  <a:pt x="71" y="91"/>
                  <a:pt x="71" y="91"/>
                  <a:pt x="71" y="91"/>
                </a:cubicBezTo>
                <a:cubicBezTo>
                  <a:pt x="71" y="90"/>
                  <a:pt x="71" y="90"/>
                  <a:pt x="71" y="90"/>
                </a:cubicBezTo>
                <a:cubicBezTo>
                  <a:pt x="71" y="90"/>
                  <a:pt x="71" y="90"/>
                  <a:pt x="71" y="90"/>
                </a:cubicBezTo>
                <a:cubicBezTo>
                  <a:pt x="71" y="90"/>
                  <a:pt x="71" y="90"/>
                  <a:pt x="71" y="90"/>
                </a:cubicBezTo>
                <a:cubicBezTo>
                  <a:pt x="71" y="90"/>
                  <a:pt x="71" y="90"/>
                  <a:pt x="71" y="90"/>
                </a:cubicBezTo>
                <a:cubicBezTo>
                  <a:pt x="71" y="90"/>
                  <a:pt x="71" y="90"/>
                  <a:pt x="71" y="90"/>
                </a:cubicBezTo>
                <a:cubicBezTo>
                  <a:pt x="71" y="90"/>
                  <a:pt x="71" y="90"/>
                  <a:pt x="71" y="90"/>
                </a:cubicBezTo>
                <a:cubicBezTo>
                  <a:pt x="71" y="89"/>
                  <a:pt x="71" y="89"/>
                  <a:pt x="71" y="89"/>
                </a:cubicBezTo>
                <a:cubicBezTo>
                  <a:pt x="71" y="89"/>
                  <a:pt x="71" y="89"/>
                  <a:pt x="71" y="89"/>
                </a:cubicBezTo>
                <a:cubicBezTo>
                  <a:pt x="71" y="89"/>
                  <a:pt x="71" y="89"/>
                  <a:pt x="71" y="89"/>
                </a:cubicBezTo>
                <a:cubicBezTo>
                  <a:pt x="71" y="89"/>
                  <a:pt x="71" y="89"/>
                  <a:pt x="71" y="89"/>
                </a:cubicBezTo>
                <a:cubicBezTo>
                  <a:pt x="71" y="88"/>
                  <a:pt x="71" y="88"/>
                  <a:pt x="71" y="88"/>
                </a:cubicBezTo>
                <a:cubicBezTo>
                  <a:pt x="71" y="88"/>
                  <a:pt x="71" y="88"/>
                  <a:pt x="71" y="88"/>
                </a:cubicBezTo>
                <a:cubicBezTo>
                  <a:pt x="71" y="88"/>
                  <a:pt x="71" y="88"/>
                  <a:pt x="71" y="88"/>
                </a:cubicBezTo>
                <a:cubicBezTo>
                  <a:pt x="71" y="88"/>
                  <a:pt x="71" y="88"/>
                  <a:pt x="71" y="88"/>
                </a:cubicBezTo>
                <a:cubicBezTo>
                  <a:pt x="71" y="88"/>
                  <a:pt x="71" y="88"/>
                  <a:pt x="71" y="88"/>
                </a:cubicBezTo>
                <a:cubicBezTo>
                  <a:pt x="71" y="88"/>
                  <a:pt x="71" y="88"/>
                  <a:pt x="71" y="88"/>
                </a:cubicBezTo>
                <a:cubicBezTo>
                  <a:pt x="71" y="87"/>
                  <a:pt x="71" y="87"/>
                  <a:pt x="71" y="87"/>
                </a:cubicBezTo>
                <a:cubicBezTo>
                  <a:pt x="72" y="87"/>
                  <a:pt x="73" y="86"/>
                  <a:pt x="74" y="86"/>
                </a:cubicBezTo>
                <a:cubicBezTo>
                  <a:pt x="61" y="93"/>
                  <a:pt x="49" y="98"/>
                  <a:pt x="39" y="103"/>
                </a:cubicBezTo>
                <a:cubicBezTo>
                  <a:pt x="39" y="96"/>
                  <a:pt x="39" y="96"/>
                  <a:pt x="39" y="96"/>
                </a:cubicBezTo>
                <a:cubicBezTo>
                  <a:pt x="52" y="88"/>
                  <a:pt x="63" y="82"/>
                  <a:pt x="72" y="76"/>
                </a:cubicBezTo>
                <a:cubicBezTo>
                  <a:pt x="59" y="78"/>
                  <a:pt x="48" y="78"/>
                  <a:pt x="39" y="77"/>
                </a:cubicBezTo>
                <a:cubicBezTo>
                  <a:pt x="39" y="57"/>
                  <a:pt x="39" y="57"/>
                  <a:pt x="39" y="57"/>
                </a:cubicBezTo>
                <a:cubicBezTo>
                  <a:pt x="40" y="57"/>
                  <a:pt x="40" y="57"/>
                  <a:pt x="40" y="57"/>
                </a:cubicBezTo>
                <a:cubicBezTo>
                  <a:pt x="39" y="57"/>
                  <a:pt x="39" y="57"/>
                  <a:pt x="39" y="57"/>
                </a:cubicBezTo>
                <a:cubicBezTo>
                  <a:pt x="39" y="52"/>
                  <a:pt x="39" y="52"/>
                  <a:pt x="39" y="52"/>
                </a:cubicBezTo>
                <a:cubicBezTo>
                  <a:pt x="40" y="51"/>
                  <a:pt x="40" y="50"/>
                  <a:pt x="41" y="49"/>
                </a:cubicBezTo>
                <a:cubicBezTo>
                  <a:pt x="45" y="49"/>
                  <a:pt x="45" y="51"/>
                  <a:pt x="42" y="57"/>
                </a:cubicBezTo>
                <a:cubicBezTo>
                  <a:pt x="41" y="57"/>
                  <a:pt x="41" y="57"/>
                  <a:pt x="41" y="57"/>
                </a:cubicBezTo>
                <a:cubicBezTo>
                  <a:pt x="41" y="57"/>
                  <a:pt x="41" y="57"/>
                  <a:pt x="41" y="57"/>
                </a:cubicBezTo>
                <a:cubicBezTo>
                  <a:pt x="60" y="50"/>
                  <a:pt x="80" y="44"/>
                  <a:pt x="99" y="38"/>
                </a:cubicBezTo>
                <a:close/>
                <a:moveTo>
                  <a:pt x="39" y="103"/>
                </a:moveTo>
                <a:cubicBezTo>
                  <a:pt x="36" y="104"/>
                  <a:pt x="33" y="105"/>
                  <a:pt x="30" y="107"/>
                </a:cubicBezTo>
                <a:cubicBezTo>
                  <a:pt x="30" y="101"/>
                  <a:pt x="30" y="101"/>
                  <a:pt x="30" y="101"/>
                </a:cubicBezTo>
                <a:cubicBezTo>
                  <a:pt x="31" y="100"/>
                  <a:pt x="31" y="100"/>
                  <a:pt x="31" y="100"/>
                </a:cubicBezTo>
                <a:cubicBezTo>
                  <a:pt x="34" y="99"/>
                  <a:pt x="37" y="97"/>
                  <a:pt x="39" y="96"/>
                </a:cubicBezTo>
                <a:lnTo>
                  <a:pt x="39" y="103"/>
                </a:lnTo>
                <a:close/>
                <a:moveTo>
                  <a:pt x="39" y="77"/>
                </a:moveTo>
                <a:cubicBezTo>
                  <a:pt x="36" y="77"/>
                  <a:pt x="33" y="77"/>
                  <a:pt x="31" y="76"/>
                </a:cubicBezTo>
                <a:cubicBezTo>
                  <a:pt x="30" y="76"/>
                  <a:pt x="30" y="76"/>
                  <a:pt x="30" y="76"/>
                </a:cubicBezTo>
                <a:cubicBezTo>
                  <a:pt x="30" y="61"/>
                  <a:pt x="30" y="61"/>
                  <a:pt x="30" y="61"/>
                </a:cubicBezTo>
                <a:cubicBezTo>
                  <a:pt x="30" y="61"/>
                  <a:pt x="30" y="61"/>
                  <a:pt x="30" y="61"/>
                </a:cubicBezTo>
                <a:cubicBezTo>
                  <a:pt x="30" y="61"/>
                  <a:pt x="30" y="61"/>
                  <a:pt x="30" y="61"/>
                </a:cubicBezTo>
                <a:cubicBezTo>
                  <a:pt x="30" y="53"/>
                  <a:pt x="30" y="53"/>
                  <a:pt x="30" y="53"/>
                </a:cubicBezTo>
                <a:cubicBezTo>
                  <a:pt x="33" y="55"/>
                  <a:pt x="36" y="56"/>
                  <a:pt x="39" y="57"/>
                </a:cubicBezTo>
                <a:cubicBezTo>
                  <a:pt x="38" y="56"/>
                  <a:pt x="37" y="56"/>
                  <a:pt x="36" y="56"/>
                </a:cubicBezTo>
                <a:cubicBezTo>
                  <a:pt x="37" y="54"/>
                  <a:pt x="38" y="53"/>
                  <a:pt x="39" y="52"/>
                </a:cubicBezTo>
                <a:cubicBezTo>
                  <a:pt x="39" y="57"/>
                  <a:pt x="39" y="57"/>
                  <a:pt x="39" y="57"/>
                </a:cubicBezTo>
                <a:cubicBezTo>
                  <a:pt x="39" y="57"/>
                  <a:pt x="39" y="57"/>
                  <a:pt x="39" y="57"/>
                </a:cubicBezTo>
                <a:cubicBezTo>
                  <a:pt x="39" y="57"/>
                  <a:pt x="39" y="57"/>
                  <a:pt x="39" y="57"/>
                </a:cubicBezTo>
                <a:lnTo>
                  <a:pt x="39" y="77"/>
                </a:lnTo>
                <a:close/>
                <a:moveTo>
                  <a:pt x="30" y="107"/>
                </a:moveTo>
                <a:cubicBezTo>
                  <a:pt x="29" y="107"/>
                  <a:pt x="29" y="107"/>
                  <a:pt x="29" y="107"/>
                </a:cubicBezTo>
                <a:cubicBezTo>
                  <a:pt x="29" y="102"/>
                  <a:pt x="29" y="102"/>
                  <a:pt x="29" y="102"/>
                </a:cubicBezTo>
                <a:cubicBezTo>
                  <a:pt x="30" y="101"/>
                  <a:pt x="30" y="101"/>
                  <a:pt x="30" y="101"/>
                </a:cubicBezTo>
                <a:lnTo>
                  <a:pt x="30" y="107"/>
                </a:lnTo>
                <a:close/>
                <a:moveTo>
                  <a:pt x="30" y="76"/>
                </a:moveTo>
                <a:cubicBezTo>
                  <a:pt x="30" y="76"/>
                  <a:pt x="29" y="76"/>
                  <a:pt x="29" y="76"/>
                </a:cubicBezTo>
                <a:cubicBezTo>
                  <a:pt x="29" y="61"/>
                  <a:pt x="29" y="61"/>
                  <a:pt x="29" y="61"/>
                </a:cubicBezTo>
                <a:cubicBezTo>
                  <a:pt x="29" y="61"/>
                  <a:pt x="29" y="61"/>
                  <a:pt x="29" y="61"/>
                </a:cubicBezTo>
                <a:cubicBezTo>
                  <a:pt x="29" y="61"/>
                  <a:pt x="29" y="61"/>
                  <a:pt x="29" y="61"/>
                </a:cubicBezTo>
                <a:cubicBezTo>
                  <a:pt x="29" y="52"/>
                  <a:pt x="29" y="52"/>
                  <a:pt x="29" y="52"/>
                </a:cubicBezTo>
                <a:cubicBezTo>
                  <a:pt x="29" y="53"/>
                  <a:pt x="30" y="53"/>
                  <a:pt x="30" y="53"/>
                </a:cubicBezTo>
                <a:cubicBezTo>
                  <a:pt x="30" y="61"/>
                  <a:pt x="30" y="61"/>
                  <a:pt x="30" y="61"/>
                </a:cubicBezTo>
                <a:cubicBezTo>
                  <a:pt x="30" y="61"/>
                  <a:pt x="30" y="61"/>
                  <a:pt x="30" y="61"/>
                </a:cubicBezTo>
                <a:cubicBezTo>
                  <a:pt x="30" y="61"/>
                  <a:pt x="30" y="61"/>
                  <a:pt x="30" y="61"/>
                </a:cubicBezTo>
                <a:lnTo>
                  <a:pt x="30" y="76"/>
                </a:lnTo>
                <a:close/>
                <a:moveTo>
                  <a:pt x="29" y="107"/>
                </a:moveTo>
                <a:cubicBezTo>
                  <a:pt x="26" y="108"/>
                  <a:pt x="24" y="109"/>
                  <a:pt x="21" y="110"/>
                </a:cubicBezTo>
                <a:cubicBezTo>
                  <a:pt x="15" y="111"/>
                  <a:pt x="18" y="108"/>
                  <a:pt x="29" y="102"/>
                </a:cubicBezTo>
                <a:lnTo>
                  <a:pt x="29" y="107"/>
                </a:lnTo>
                <a:close/>
                <a:moveTo>
                  <a:pt x="29" y="76"/>
                </a:moveTo>
                <a:cubicBezTo>
                  <a:pt x="28" y="76"/>
                  <a:pt x="27" y="75"/>
                  <a:pt x="26" y="75"/>
                </a:cubicBezTo>
                <a:cubicBezTo>
                  <a:pt x="4" y="87"/>
                  <a:pt x="3" y="86"/>
                  <a:pt x="22" y="73"/>
                </a:cubicBezTo>
                <a:cubicBezTo>
                  <a:pt x="20" y="70"/>
                  <a:pt x="21" y="67"/>
                  <a:pt x="25" y="64"/>
                </a:cubicBezTo>
                <a:cubicBezTo>
                  <a:pt x="25" y="64"/>
                  <a:pt x="25" y="64"/>
                  <a:pt x="25" y="64"/>
                </a:cubicBezTo>
                <a:cubicBezTo>
                  <a:pt x="24" y="64"/>
                  <a:pt x="24" y="64"/>
                  <a:pt x="24" y="64"/>
                </a:cubicBezTo>
                <a:cubicBezTo>
                  <a:pt x="19" y="58"/>
                  <a:pt x="11" y="50"/>
                  <a:pt x="0" y="38"/>
                </a:cubicBezTo>
                <a:cubicBezTo>
                  <a:pt x="4" y="35"/>
                  <a:pt x="9" y="36"/>
                  <a:pt x="13" y="39"/>
                </a:cubicBezTo>
                <a:cubicBezTo>
                  <a:pt x="19" y="45"/>
                  <a:pt x="24" y="49"/>
                  <a:pt x="29" y="52"/>
                </a:cubicBezTo>
                <a:cubicBezTo>
                  <a:pt x="29" y="61"/>
                  <a:pt x="29" y="61"/>
                  <a:pt x="29" y="61"/>
                </a:cubicBezTo>
                <a:cubicBezTo>
                  <a:pt x="29" y="62"/>
                  <a:pt x="29" y="62"/>
                  <a:pt x="29" y="62"/>
                </a:cubicBezTo>
                <a:cubicBezTo>
                  <a:pt x="29" y="61"/>
                  <a:pt x="29" y="61"/>
                  <a:pt x="29" y="61"/>
                </a:cubicBezTo>
                <a:lnTo>
                  <a:pt x="29" y="76"/>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45" name="Freeform 15"/>
          <p:cNvSpPr>
            <a:spLocks noChangeArrowheads="1"/>
          </p:cNvSpPr>
          <p:nvPr/>
        </p:nvSpPr>
        <p:spPr bwMode="auto">
          <a:xfrm>
            <a:off x="5667375" y="2703513"/>
            <a:ext cx="88900" cy="74612"/>
          </a:xfrm>
          <a:custGeom>
            <a:avLst/>
            <a:gdLst>
              <a:gd name="T0" fmla="*/ 16 w 18"/>
              <a:gd name="T1" fmla="*/ 5 h 15"/>
              <a:gd name="T2" fmla="*/ 6 w 18"/>
              <a:gd name="T3" fmla="*/ 12 h 15"/>
              <a:gd name="T4" fmla="*/ 1 w 18"/>
              <a:gd name="T5" fmla="*/ 10 h 15"/>
              <a:gd name="T6" fmla="*/ 3 w 18"/>
              <a:gd name="T7" fmla="*/ 7 h 15"/>
              <a:gd name="T8" fmla="*/ 11 w 18"/>
              <a:gd name="T9" fmla="*/ 1 h 15"/>
              <a:gd name="T10" fmla="*/ 15 w 18"/>
              <a:gd name="T11" fmla="*/ 1 h 15"/>
              <a:gd name="T12" fmla="*/ 16 w 18"/>
              <a:gd name="T13" fmla="*/ 2 h 15"/>
              <a:gd name="T14" fmla="*/ 16 w 18"/>
              <a:gd name="T15" fmla="*/ 5 h 15"/>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5"/>
              <a:gd name="T26" fmla="*/ 18 w 18"/>
              <a:gd name="T27" fmla="*/ 15 h 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5">
                <a:moveTo>
                  <a:pt x="16" y="5"/>
                </a:moveTo>
                <a:cubicBezTo>
                  <a:pt x="12" y="8"/>
                  <a:pt x="10" y="10"/>
                  <a:pt x="6" y="12"/>
                </a:cubicBezTo>
                <a:cubicBezTo>
                  <a:pt x="2" y="14"/>
                  <a:pt x="0" y="15"/>
                  <a:pt x="1" y="10"/>
                </a:cubicBezTo>
                <a:cubicBezTo>
                  <a:pt x="1" y="8"/>
                  <a:pt x="1" y="7"/>
                  <a:pt x="3" y="7"/>
                </a:cubicBezTo>
                <a:cubicBezTo>
                  <a:pt x="5" y="6"/>
                  <a:pt x="7" y="4"/>
                  <a:pt x="11" y="1"/>
                </a:cubicBezTo>
                <a:cubicBezTo>
                  <a:pt x="13" y="0"/>
                  <a:pt x="13" y="0"/>
                  <a:pt x="15" y="1"/>
                </a:cubicBezTo>
                <a:cubicBezTo>
                  <a:pt x="16" y="2"/>
                  <a:pt x="16" y="2"/>
                  <a:pt x="16" y="2"/>
                </a:cubicBezTo>
                <a:cubicBezTo>
                  <a:pt x="18" y="2"/>
                  <a:pt x="17" y="3"/>
                  <a:pt x="16" y="5"/>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46" name="Freeform 16"/>
          <p:cNvSpPr>
            <a:spLocks noChangeArrowheads="1"/>
          </p:cNvSpPr>
          <p:nvPr/>
        </p:nvSpPr>
        <p:spPr bwMode="auto">
          <a:xfrm>
            <a:off x="5724526" y="2684463"/>
            <a:ext cx="31751" cy="23812"/>
          </a:xfrm>
          <a:custGeom>
            <a:avLst/>
            <a:gdLst>
              <a:gd name="T0" fmla="*/ 6 w 6"/>
              <a:gd name="T1" fmla="*/ 5 h 5"/>
              <a:gd name="T2" fmla="*/ 1 w 6"/>
              <a:gd name="T3" fmla="*/ 3 h 5"/>
              <a:gd name="T4" fmla="*/ 0 w 6"/>
              <a:gd name="T5" fmla="*/ 0 h 5"/>
              <a:gd name="T6" fmla="*/ 5 w 6"/>
              <a:gd name="T7" fmla="*/ 1 h 5"/>
              <a:gd name="T8" fmla="*/ 6 w 6"/>
              <a:gd name="T9" fmla="*/ 5 h 5"/>
              <a:gd name="T10" fmla="*/ 0 60000 65536"/>
              <a:gd name="T11" fmla="*/ 0 60000 65536"/>
              <a:gd name="T12" fmla="*/ 0 60000 65536"/>
              <a:gd name="T13" fmla="*/ 0 60000 65536"/>
              <a:gd name="T14" fmla="*/ 0 60000 65536"/>
              <a:gd name="T15" fmla="*/ 0 w 6"/>
              <a:gd name="T16" fmla="*/ 0 h 5"/>
              <a:gd name="T17" fmla="*/ 6 w 6"/>
              <a:gd name="T18" fmla="*/ 5 h 5"/>
            </a:gdLst>
            <a:ahLst/>
            <a:cxnLst>
              <a:cxn ang="T10">
                <a:pos x="T0" y="T1"/>
              </a:cxn>
              <a:cxn ang="T11">
                <a:pos x="T2" y="T3"/>
              </a:cxn>
              <a:cxn ang="T12">
                <a:pos x="T4" y="T5"/>
              </a:cxn>
              <a:cxn ang="T13">
                <a:pos x="T6" y="T7"/>
              </a:cxn>
              <a:cxn ang="T14">
                <a:pos x="T8" y="T9"/>
              </a:cxn>
            </a:cxnLst>
            <a:rect l="T15" t="T16" r="T17" b="T18"/>
            <a:pathLst>
              <a:path w="6" h="5">
                <a:moveTo>
                  <a:pt x="6" y="5"/>
                </a:moveTo>
                <a:cubicBezTo>
                  <a:pt x="4" y="4"/>
                  <a:pt x="3" y="4"/>
                  <a:pt x="1" y="3"/>
                </a:cubicBezTo>
                <a:cubicBezTo>
                  <a:pt x="1" y="2"/>
                  <a:pt x="1" y="1"/>
                  <a:pt x="0" y="0"/>
                </a:cubicBezTo>
                <a:cubicBezTo>
                  <a:pt x="2" y="0"/>
                  <a:pt x="4" y="0"/>
                  <a:pt x="5" y="1"/>
                </a:cubicBezTo>
                <a:cubicBezTo>
                  <a:pt x="6" y="2"/>
                  <a:pt x="6" y="3"/>
                  <a:pt x="6" y="5"/>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47" name="Freeform 17"/>
          <p:cNvSpPr>
            <a:spLocks noChangeArrowheads="1"/>
          </p:cNvSpPr>
          <p:nvPr/>
        </p:nvSpPr>
        <p:spPr bwMode="auto">
          <a:xfrm>
            <a:off x="5588000" y="2782890"/>
            <a:ext cx="19051" cy="26987"/>
          </a:xfrm>
          <a:custGeom>
            <a:avLst/>
            <a:gdLst>
              <a:gd name="T0" fmla="*/ 0 w 4"/>
              <a:gd name="T1" fmla="*/ 0 h 5"/>
              <a:gd name="T2" fmla="*/ 0 w 4"/>
              <a:gd name="T3" fmla="*/ 1 h 5"/>
              <a:gd name="T4" fmla="*/ 0 w 4"/>
              <a:gd name="T5" fmla="*/ 3 h 5"/>
              <a:gd name="T6" fmla="*/ 1 w 4"/>
              <a:gd name="T7" fmla="*/ 5 h 5"/>
              <a:gd name="T8" fmla="*/ 3 w 4"/>
              <a:gd name="T9" fmla="*/ 5 h 5"/>
              <a:gd name="T10" fmla="*/ 4 w 4"/>
              <a:gd name="T11" fmla="*/ 4 h 5"/>
              <a:gd name="T12" fmla="*/ 3 w 4"/>
              <a:gd name="T13" fmla="*/ 2 h 5"/>
              <a:gd name="T14" fmla="*/ 2 w 4"/>
              <a:gd name="T15" fmla="*/ 1 h 5"/>
              <a:gd name="T16" fmla="*/ 0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0" y="0"/>
                </a:moveTo>
                <a:cubicBezTo>
                  <a:pt x="0" y="0"/>
                  <a:pt x="0" y="1"/>
                  <a:pt x="0" y="1"/>
                </a:cubicBezTo>
                <a:cubicBezTo>
                  <a:pt x="0" y="2"/>
                  <a:pt x="0" y="2"/>
                  <a:pt x="0" y="3"/>
                </a:cubicBezTo>
                <a:cubicBezTo>
                  <a:pt x="0" y="4"/>
                  <a:pt x="1" y="4"/>
                  <a:pt x="1" y="5"/>
                </a:cubicBezTo>
                <a:cubicBezTo>
                  <a:pt x="2" y="5"/>
                  <a:pt x="3" y="5"/>
                  <a:pt x="3" y="5"/>
                </a:cubicBezTo>
                <a:cubicBezTo>
                  <a:pt x="3" y="5"/>
                  <a:pt x="4" y="5"/>
                  <a:pt x="4" y="4"/>
                </a:cubicBezTo>
                <a:cubicBezTo>
                  <a:pt x="4" y="4"/>
                  <a:pt x="4" y="3"/>
                  <a:pt x="3" y="2"/>
                </a:cubicBezTo>
                <a:cubicBezTo>
                  <a:pt x="3" y="2"/>
                  <a:pt x="2" y="1"/>
                  <a:pt x="2" y="1"/>
                </a:cubicBezTo>
                <a:cubicBezTo>
                  <a:pt x="1" y="0"/>
                  <a:pt x="1"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48" name="Freeform 18"/>
          <p:cNvSpPr>
            <a:spLocks noChangeArrowheads="1"/>
          </p:cNvSpPr>
          <p:nvPr/>
        </p:nvSpPr>
        <p:spPr bwMode="auto">
          <a:xfrm>
            <a:off x="5562601" y="2787650"/>
            <a:ext cx="20639" cy="26988"/>
          </a:xfrm>
          <a:custGeom>
            <a:avLst/>
            <a:gdLst>
              <a:gd name="T0" fmla="*/ 1 w 4"/>
              <a:gd name="T1" fmla="*/ 0 h 5"/>
              <a:gd name="T2" fmla="*/ 0 w 4"/>
              <a:gd name="T3" fmla="*/ 1 h 5"/>
              <a:gd name="T4" fmla="*/ 1 w 4"/>
              <a:gd name="T5" fmla="*/ 3 h 5"/>
              <a:gd name="T6" fmla="*/ 2 w 4"/>
              <a:gd name="T7" fmla="*/ 5 h 5"/>
              <a:gd name="T8" fmla="*/ 3 w 4"/>
              <a:gd name="T9" fmla="*/ 5 h 5"/>
              <a:gd name="T10" fmla="*/ 4 w 4"/>
              <a:gd name="T11" fmla="*/ 4 h 5"/>
              <a:gd name="T12" fmla="*/ 4 w 4"/>
              <a:gd name="T13" fmla="*/ 2 h 5"/>
              <a:gd name="T14" fmla="*/ 2 w 4"/>
              <a:gd name="T15" fmla="*/ 1 h 5"/>
              <a:gd name="T16" fmla="*/ 1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1" y="0"/>
                </a:moveTo>
                <a:cubicBezTo>
                  <a:pt x="0" y="1"/>
                  <a:pt x="0" y="1"/>
                  <a:pt x="0" y="1"/>
                </a:cubicBezTo>
                <a:cubicBezTo>
                  <a:pt x="0" y="2"/>
                  <a:pt x="0" y="3"/>
                  <a:pt x="1" y="3"/>
                </a:cubicBezTo>
                <a:cubicBezTo>
                  <a:pt x="1" y="4"/>
                  <a:pt x="1" y="4"/>
                  <a:pt x="2" y="5"/>
                </a:cubicBezTo>
                <a:cubicBezTo>
                  <a:pt x="3" y="5"/>
                  <a:pt x="3" y="5"/>
                  <a:pt x="3" y="5"/>
                </a:cubicBezTo>
                <a:cubicBezTo>
                  <a:pt x="4" y="5"/>
                  <a:pt x="4" y="5"/>
                  <a:pt x="4" y="4"/>
                </a:cubicBezTo>
                <a:cubicBezTo>
                  <a:pt x="4" y="4"/>
                  <a:pt x="4" y="3"/>
                  <a:pt x="4" y="2"/>
                </a:cubicBezTo>
                <a:cubicBezTo>
                  <a:pt x="3" y="2"/>
                  <a:pt x="3" y="1"/>
                  <a:pt x="2" y="1"/>
                </a:cubicBezTo>
                <a:cubicBezTo>
                  <a:pt x="2"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49" name="Freeform 19"/>
          <p:cNvSpPr>
            <a:spLocks noChangeArrowheads="1"/>
          </p:cNvSpPr>
          <p:nvPr/>
        </p:nvSpPr>
        <p:spPr bwMode="auto">
          <a:xfrm>
            <a:off x="5543549" y="2800350"/>
            <a:ext cx="19051" cy="19050"/>
          </a:xfrm>
          <a:custGeom>
            <a:avLst/>
            <a:gdLst>
              <a:gd name="T0" fmla="*/ 0 w 4"/>
              <a:gd name="T1" fmla="*/ 0 h 4"/>
              <a:gd name="T2" fmla="*/ 0 w 4"/>
              <a:gd name="T3" fmla="*/ 1 h 4"/>
              <a:gd name="T4" fmla="*/ 0 w 4"/>
              <a:gd name="T5" fmla="*/ 2 h 4"/>
              <a:gd name="T6" fmla="*/ 1 w 4"/>
              <a:gd name="T7" fmla="*/ 4 h 4"/>
              <a:gd name="T8" fmla="*/ 3 w 4"/>
              <a:gd name="T9" fmla="*/ 4 h 4"/>
              <a:gd name="T10" fmla="*/ 4 w 4"/>
              <a:gd name="T11" fmla="*/ 3 h 4"/>
              <a:gd name="T12" fmla="*/ 3 w 4"/>
              <a:gd name="T13" fmla="*/ 2 h 4"/>
              <a:gd name="T14" fmla="*/ 2 w 4"/>
              <a:gd name="T15" fmla="*/ 0 h 4"/>
              <a:gd name="T16" fmla="*/ 0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0" y="0"/>
                </a:moveTo>
                <a:cubicBezTo>
                  <a:pt x="0" y="0"/>
                  <a:pt x="0" y="0"/>
                  <a:pt x="0" y="1"/>
                </a:cubicBezTo>
                <a:cubicBezTo>
                  <a:pt x="0" y="1"/>
                  <a:pt x="0" y="2"/>
                  <a:pt x="0" y="2"/>
                </a:cubicBezTo>
                <a:cubicBezTo>
                  <a:pt x="0" y="3"/>
                  <a:pt x="1" y="4"/>
                  <a:pt x="1" y="4"/>
                </a:cubicBezTo>
                <a:cubicBezTo>
                  <a:pt x="2" y="4"/>
                  <a:pt x="3" y="4"/>
                  <a:pt x="3" y="4"/>
                </a:cubicBezTo>
                <a:cubicBezTo>
                  <a:pt x="3" y="4"/>
                  <a:pt x="4" y="4"/>
                  <a:pt x="4" y="3"/>
                </a:cubicBezTo>
                <a:cubicBezTo>
                  <a:pt x="4" y="3"/>
                  <a:pt x="4" y="2"/>
                  <a:pt x="3" y="2"/>
                </a:cubicBezTo>
                <a:cubicBezTo>
                  <a:pt x="3" y="1"/>
                  <a:pt x="2" y="0"/>
                  <a:pt x="2" y="0"/>
                </a:cubicBezTo>
                <a:cubicBezTo>
                  <a:pt x="1" y="0"/>
                  <a:pt x="1"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50" name="Freeform 20"/>
          <p:cNvSpPr>
            <a:spLocks noChangeArrowheads="1"/>
          </p:cNvSpPr>
          <p:nvPr/>
        </p:nvSpPr>
        <p:spPr bwMode="auto">
          <a:xfrm>
            <a:off x="5518149" y="2805113"/>
            <a:ext cx="19051" cy="23812"/>
          </a:xfrm>
          <a:custGeom>
            <a:avLst/>
            <a:gdLst>
              <a:gd name="T0" fmla="*/ 1 w 4"/>
              <a:gd name="T1" fmla="*/ 0 h 5"/>
              <a:gd name="T2" fmla="*/ 0 w 4"/>
              <a:gd name="T3" fmla="*/ 1 h 5"/>
              <a:gd name="T4" fmla="*/ 1 w 4"/>
              <a:gd name="T5" fmla="*/ 3 h 5"/>
              <a:gd name="T6" fmla="*/ 2 w 4"/>
              <a:gd name="T7" fmla="*/ 4 h 5"/>
              <a:gd name="T8" fmla="*/ 3 w 4"/>
              <a:gd name="T9" fmla="*/ 4 h 5"/>
              <a:gd name="T10" fmla="*/ 4 w 4"/>
              <a:gd name="T11" fmla="*/ 3 h 5"/>
              <a:gd name="T12" fmla="*/ 4 w 4"/>
              <a:gd name="T13" fmla="*/ 2 h 5"/>
              <a:gd name="T14" fmla="*/ 2 w 4"/>
              <a:gd name="T15" fmla="*/ 0 h 5"/>
              <a:gd name="T16" fmla="*/ 1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1" y="0"/>
                </a:moveTo>
                <a:cubicBezTo>
                  <a:pt x="1" y="0"/>
                  <a:pt x="0" y="0"/>
                  <a:pt x="0" y="1"/>
                </a:cubicBezTo>
                <a:cubicBezTo>
                  <a:pt x="0" y="1"/>
                  <a:pt x="0" y="2"/>
                  <a:pt x="1" y="3"/>
                </a:cubicBezTo>
                <a:cubicBezTo>
                  <a:pt x="1" y="3"/>
                  <a:pt x="1" y="4"/>
                  <a:pt x="2" y="4"/>
                </a:cubicBezTo>
                <a:cubicBezTo>
                  <a:pt x="2" y="4"/>
                  <a:pt x="3" y="5"/>
                  <a:pt x="3" y="4"/>
                </a:cubicBezTo>
                <a:cubicBezTo>
                  <a:pt x="4" y="4"/>
                  <a:pt x="4" y="4"/>
                  <a:pt x="4" y="3"/>
                </a:cubicBezTo>
                <a:cubicBezTo>
                  <a:pt x="4" y="3"/>
                  <a:pt x="4" y="2"/>
                  <a:pt x="4" y="2"/>
                </a:cubicBezTo>
                <a:cubicBezTo>
                  <a:pt x="3" y="1"/>
                  <a:pt x="3" y="1"/>
                  <a:pt x="2" y="0"/>
                </a:cubicBezTo>
                <a:cubicBezTo>
                  <a:pt x="2"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51" name="Freeform 21"/>
          <p:cNvSpPr>
            <a:spLocks noChangeArrowheads="1"/>
          </p:cNvSpPr>
          <p:nvPr/>
        </p:nvSpPr>
        <p:spPr bwMode="auto">
          <a:xfrm>
            <a:off x="5497514" y="2809877"/>
            <a:ext cx="20637" cy="23813"/>
          </a:xfrm>
          <a:custGeom>
            <a:avLst/>
            <a:gdLst>
              <a:gd name="T0" fmla="*/ 1 w 4"/>
              <a:gd name="T1" fmla="*/ 0 h 5"/>
              <a:gd name="T2" fmla="*/ 0 w 4"/>
              <a:gd name="T3" fmla="*/ 1 h 5"/>
              <a:gd name="T4" fmla="*/ 0 w 4"/>
              <a:gd name="T5" fmla="*/ 3 h 5"/>
              <a:gd name="T6" fmla="*/ 1 w 4"/>
              <a:gd name="T7" fmla="*/ 4 h 5"/>
              <a:gd name="T8" fmla="*/ 3 w 4"/>
              <a:gd name="T9" fmla="*/ 5 h 5"/>
              <a:gd name="T10" fmla="*/ 4 w 4"/>
              <a:gd name="T11" fmla="*/ 4 h 5"/>
              <a:gd name="T12" fmla="*/ 3 w 4"/>
              <a:gd name="T13" fmla="*/ 2 h 5"/>
              <a:gd name="T14" fmla="*/ 2 w 4"/>
              <a:gd name="T15" fmla="*/ 1 h 5"/>
              <a:gd name="T16" fmla="*/ 1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1" y="0"/>
                </a:moveTo>
                <a:cubicBezTo>
                  <a:pt x="0" y="0"/>
                  <a:pt x="0" y="1"/>
                  <a:pt x="0" y="1"/>
                </a:cubicBezTo>
                <a:cubicBezTo>
                  <a:pt x="0" y="2"/>
                  <a:pt x="0" y="2"/>
                  <a:pt x="0" y="3"/>
                </a:cubicBezTo>
                <a:cubicBezTo>
                  <a:pt x="0" y="3"/>
                  <a:pt x="1" y="4"/>
                  <a:pt x="1" y="4"/>
                </a:cubicBezTo>
                <a:cubicBezTo>
                  <a:pt x="2" y="4"/>
                  <a:pt x="3" y="5"/>
                  <a:pt x="3" y="5"/>
                </a:cubicBezTo>
                <a:cubicBezTo>
                  <a:pt x="3" y="4"/>
                  <a:pt x="4" y="4"/>
                  <a:pt x="4" y="4"/>
                </a:cubicBezTo>
                <a:cubicBezTo>
                  <a:pt x="4" y="3"/>
                  <a:pt x="4" y="3"/>
                  <a:pt x="3" y="2"/>
                </a:cubicBezTo>
                <a:cubicBezTo>
                  <a:pt x="3" y="1"/>
                  <a:pt x="2" y="1"/>
                  <a:pt x="2" y="1"/>
                </a:cubicBezTo>
                <a:cubicBezTo>
                  <a:pt x="1"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52" name="Freeform 22"/>
          <p:cNvSpPr>
            <a:spLocks noChangeArrowheads="1"/>
          </p:cNvSpPr>
          <p:nvPr/>
        </p:nvSpPr>
        <p:spPr bwMode="auto">
          <a:xfrm>
            <a:off x="5473700" y="2814638"/>
            <a:ext cx="19051" cy="23812"/>
          </a:xfrm>
          <a:custGeom>
            <a:avLst/>
            <a:gdLst>
              <a:gd name="T0" fmla="*/ 1 w 4"/>
              <a:gd name="T1" fmla="*/ 0 h 5"/>
              <a:gd name="T2" fmla="*/ 0 w 4"/>
              <a:gd name="T3" fmla="*/ 1 h 5"/>
              <a:gd name="T4" fmla="*/ 1 w 4"/>
              <a:gd name="T5" fmla="*/ 3 h 5"/>
              <a:gd name="T6" fmla="*/ 2 w 4"/>
              <a:gd name="T7" fmla="*/ 4 h 5"/>
              <a:gd name="T8" fmla="*/ 3 w 4"/>
              <a:gd name="T9" fmla="*/ 5 h 5"/>
              <a:gd name="T10" fmla="*/ 4 w 4"/>
              <a:gd name="T11" fmla="*/ 4 h 5"/>
              <a:gd name="T12" fmla="*/ 4 w 4"/>
              <a:gd name="T13" fmla="*/ 2 h 5"/>
              <a:gd name="T14" fmla="*/ 3 w 4"/>
              <a:gd name="T15" fmla="*/ 1 h 5"/>
              <a:gd name="T16" fmla="*/ 1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1" y="0"/>
                </a:moveTo>
                <a:cubicBezTo>
                  <a:pt x="1" y="1"/>
                  <a:pt x="0" y="1"/>
                  <a:pt x="0" y="1"/>
                </a:cubicBezTo>
                <a:cubicBezTo>
                  <a:pt x="0" y="2"/>
                  <a:pt x="0" y="2"/>
                  <a:pt x="1" y="3"/>
                </a:cubicBezTo>
                <a:cubicBezTo>
                  <a:pt x="1" y="4"/>
                  <a:pt x="1" y="4"/>
                  <a:pt x="2" y="4"/>
                </a:cubicBezTo>
                <a:cubicBezTo>
                  <a:pt x="2" y="5"/>
                  <a:pt x="3" y="5"/>
                  <a:pt x="3" y="5"/>
                </a:cubicBezTo>
                <a:cubicBezTo>
                  <a:pt x="4" y="5"/>
                  <a:pt x="4" y="4"/>
                  <a:pt x="4" y="4"/>
                </a:cubicBezTo>
                <a:cubicBezTo>
                  <a:pt x="4" y="3"/>
                  <a:pt x="4" y="3"/>
                  <a:pt x="4" y="2"/>
                </a:cubicBezTo>
                <a:cubicBezTo>
                  <a:pt x="3" y="2"/>
                  <a:pt x="3" y="1"/>
                  <a:pt x="3" y="1"/>
                </a:cubicBezTo>
                <a:cubicBezTo>
                  <a:pt x="2"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53" name="Freeform 23"/>
          <p:cNvSpPr>
            <a:spLocks noChangeArrowheads="1"/>
          </p:cNvSpPr>
          <p:nvPr/>
        </p:nvSpPr>
        <p:spPr bwMode="auto">
          <a:xfrm>
            <a:off x="5454649" y="2824163"/>
            <a:ext cx="19051" cy="19050"/>
          </a:xfrm>
          <a:custGeom>
            <a:avLst/>
            <a:gdLst>
              <a:gd name="T0" fmla="*/ 1 w 4"/>
              <a:gd name="T1" fmla="*/ 0 h 4"/>
              <a:gd name="T2" fmla="*/ 0 w 4"/>
              <a:gd name="T3" fmla="*/ 1 h 4"/>
              <a:gd name="T4" fmla="*/ 0 w 4"/>
              <a:gd name="T5" fmla="*/ 2 h 4"/>
              <a:gd name="T6" fmla="*/ 1 w 4"/>
              <a:gd name="T7" fmla="*/ 3 h 4"/>
              <a:gd name="T8" fmla="*/ 3 w 4"/>
              <a:gd name="T9" fmla="*/ 4 h 4"/>
              <a:gd name="T10" fmla="*/ 4 w 4"/>
              <a:gd name="T11" fmla="*/ 3 h 4"/>
              <a:gd name="T12" fmla="*/ 3 w 4"/>
              <a:gd name="T13" fmla="*/ 1 h 4"/>
              <a:gd name="T14" fmla="*/ 2 w 4"/>
              <a:gd name="T15" fmla="*/ 0 h 4"/>
              <a:gd name="T16" fmla="*/ 1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1" y="0"/>
                </a:moveTo>
                <a:cubicBezTo>
                  <a:pt x="0" y="0"/>
                  <a:pt x="0" y="0"/>
                  <a:pt x="0" y="1"/>
                </a:cubicBezTo>
                <a:cubicBezTo>
                  <a:pt x="0" y="1"/>
                  <a:pt x="0" y="2"/>
                  <a:pt x="0" y="2"/>
                </a:cubicBezTo>
                <a:cubicBezTo>
                  <a:pt x="1" y="3"/>
                  <a:pt x="1" y="3"/>
                  <a:pt x="1" y="3"/>
                </a:cubicBezTo>
                <a:cubicBezTo>
                  <a:pt x="2" y="4"/>
                  <a:pt x="2" y="4"/>
                  <a:pt x="3" y="4"/>
                </a:cubicBezTo>
                <a:cubicBezTo>
                  <a:pt x="3" y="4"/>
                  <a:pt x="4" y="3"/>
                  <a:pt x="4" y="3"/>
                </a:cubicBezTo>
                <a:cubicBezTo>
                  <a:pt x="4" y="2"/>
                  <a:pt x="4" y="2"/>
                  <a:pt x="3" y="1"/>
                </a:cubicBezTo>
                <a:cubicBezTo>
                  <a:pt x="3" y="1"/>
                  <a:pt x="3" y="0"/>
                  <a:pt x="2" y="0"/>
                </a:cubicBezTo>
                <a:cubicBezTo>
                  <a:pt x="2"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54" name="Freeform 24"/>
          <p:cNvSpPr>
            <a:spLocks noChangeArrowheads="1"/>
          </p:cNvSpPr>
          <p:nvPr/>
        </p:nvSpPr>
        <p:spPr bwMode="auto">
          <a:xfrm>
            <a:off x="5429249" y="2828925"/>
            <a:ext cx="19051" cy="19050"/>
          </a:xfrm>
          <a:custGeom>
            <a:avLst/>
            <a:gdLst>
              <a:gd name="T0" fmla="*/ 1 w 4"/>
              <a:gd name="T1" fmla="*/ 0 h 4"/>
              <a:gd name="T2" fmla="*/ 0 w 4"/>
              <a:gd name="T3" fmla="*/ 1 h 4"/>
              <a:gd name="T4" fmla="*/ 1 w 4"/>
              <a:gd name="T5" fmla="*/ 2 h 4"/>
              <a:gd name="T6" fmla="*/ 2 w 4"/>
              <a:gd name="T7" fmla="*/ 4 h 4"/>
              <a:gd name="T8" fmla="*/ 3 w 4"/>
              <a:gd name="T9" fmla="*/ 4 h 4"/>
              <a:gd name="T10" fmla="*/ 4 w 4"/>
              <a:gd name="T11" fmla="*/ 3 h 4"/>
              <a:gd name="T12" fmla="*/ 4 w 4"/>
              <a:gd name="T13" fmla="*/ 1 h 4"/>
              <a:gd name="T14" fmla="*/ 3 w 4"/>
              <a:gd name="T15" fmla="*/ 0 h 4"/>
              <a:gd name="T16" fmla="*/ 1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1" y="0"/>
                </a:moveTo>
                <a:cubicBezTo>
                  <a:pt x="1" y="0"/>
                  <a:pt x="0" y="0"/>
                  <a:pt x="0" y="1"/>
                </a:cubicBezTo>
                <a:cubicBezTo>
                  <a:pt x="0" y="1"/>
                  <a:pt x="0" y="2"/>
                  <a:pt x="1" y="2"/>
                </a:cubicBezTo>
                <a:cubicBezTo>
                  <a:pt x="1" y="3"/>
                  <a:pt x="1" y="3"/>
                  <a:pt x="2" y="4"/>
                </a:cubicBezTo>
                <a:cubicBezTo>
                  <a:pt x="2" y="4"/>
                  <a:pt x="3" y="4"/>
                  <a:pt x="3" y="4"/>
                </a:cubicBezTo>
                <a:cubicBezTo>
                  <a:pt x="4" y="4"/>
                  <a:pt x="4" y="3"/>
                  <a:pt x="4" y="3"/>
                </a:cubicBezTo>
                <a:cubicBezTo>
                  <a:pt x="4" y="3"/>
                  <a:pt x="4" y="2"/>
                  <a:pt x="4" y="1"/>
                </a:cubicBezTo>
                <a:cubicBezTo>
                  <a:pt x="4" y="1"/>
                  <a:pt x="3" y="0"/>
                  <a:pt x="3" y="0"/>
                </a:cubicBezTo>
                <a:cubicBezTo>
                  <a:pt x="2" y="0"/>
                  <a:pt x="2"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55" name="Freeform 25"/>
          <p:cNvSpPr>
            <a:spLocks noChangeArrowheads="1"/>
          </p:cNvSpPr>
          <p:nvPr/>
        </p:nvSpPr>
        <p:spPr bwMode="auto">
          <a:xfrm>
            <a:off x="5408614" y="2833688"/>
            <a:ext cx="20637" cy="19050"/>
          </a:xfrm>
          <a:custGeom>
            <a:avLst/>
            <a:gdLst>
              <a:gd name="T0" fmla="*/ 1 w 4"/>
              <a:gd name="T1" fmla="*/ 0 h 4"/>
              <a:gd name="T2" fmla="*/ 0 w 4"/>
              <a:gd name="T3" fmla="*/ 1 h 4"/>
              <a:gd name="T4" fmla="*/ 0 w 4"/>
              <a:gd name="T5" fmla="*/ 2 h 4"/>
              <a:gd name="T6" fmla="*/ 1 w 4"/>
              <a:gd name="T7" fmla="*/ 4 h 4"/>
              <a:gd name="T8" fmla="*/ 3 w 4"/>
              <a:gd name="T9" fmla="*/ 4 h 4"/>
              <a:gd name="T10" fmla="*/ 4 w 4"/>
              <a:gd name="T11" fmla="*/ 3 h 4"/>
              <a:gd name="T12" fmla="*/ 3 w 4"/>
              <a:gd name="T13" fmla="*/ 2 h 4"/>
              <a:gd name="T14" fmla="*/ 2 w 4"/>
              <a:gd name="T15" fmla="*/ 0 h 4"/>
              <a:gd name="T16" fmla="*/ 1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1" y="0"/>
                </a:moveTo>
                <a:cubicBezTo>
                  <a:pt x="0" y="0"/>
                  <a:pt x="0" y="1"/>
                  <a:pt x="0" y="1"/>
                </a:cubicBezTo>
                <a:cubicBezTo>
                  <a:pt x="0" y="1"/>
                  <a:pt x="0" y="2"/>
                  <a:pt x="0" y="2"/>
                </a:cubicBezTo>
                <a:cubicBezTo>
                  <a:pt x="1" y="3"/>
                  <a:pt x="1" y="3"/>
                  <a:pt x="1" y="4"/>
                </a:cubicBezTo>
                <a:cubicBezTo>
                  <a:pt x="2" y="4"/>
                  <a:pt x="2" y="4"/>
                  <a:pt x="3" y="4"/>
                </a:cubicBezTo>
                <a:cubicBezTo>
                  <a:pt x="3" y="4"/>
                  <a:pt x="4" y="4"/>
                  <a:pt x="4" y="3"/>
                </a:cubicBezTo>
                <a:cubicBezTo>
                  <a:pt x="4" y="3"/>
                  <a:pt x="4" y="2"/>
                  <a:pt x="3" y="2"/>
                </a:cubicBezTo>
                <a:cubicBezTo>
                  <a:pt x="3" y="1"/>
                  <a:pt x="3" y="1"/>
                  <a:pt x="2" y="0"/>
                </a:cubicBezTo>
                <a:cubicBezTo>
                  <a:pt x="2"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56" name="Freeform 26"/>
          <p:cNvSpPr>
            <a:spLocks noChangeArrowheads="1"/>
          </p:cNvSpPr>
          <p:nvPr/>
        </p:nvSpPr>
        <p:spPr bwMode="auto">
          <a:xfrm>
            <a:off x="5384800" y="2838450"/>
            <a:ext cx="19051" cy="19050"/>
          </a:xfrm>
          <a:custGeom>
            <a:avLst/>
            <a:gdLst>
              <a:gd name="T0" fmla="*/ 1 w 4"/>
              <a:gd name="T1" fmla="*/ 0 h 4"/>
              <a:gd name="T2" fmla="*/ 0 w 4"/>
              <a:gd name="T3" fmla="*/ 1 h 4"/>
              <a:gd name="T4" fmla="*/ 1 w 4"/>
              <a:gd name="T5" fmla="*/ 3 h 4"/>
              <a:gd name="T6" fmla="*/ 2 w 4"/>
              <a:gd name="T7" fmla="*/ 4 h 4"/>
              <a:gd name="T8" fmla="*/ 3 w 4"/>
              <a:gd name="T9" fmla="*/ 4 h 4"/>
              <a:gd name="T10" fmla="*/ 4 w 4"/>
              <a:gd name="T11" fmla="*/ 3 h 4"/>
              <a:gd name="T12" fmla="*/ 4 w 4"/>
              <a:gd name="T13" fmla="*/ 2 h 4"/>
              <a:gd name="T14" fmla="*/ 3 w 4"/>
              <a:gd name="T15" fmla="*/ 1 h 4"/>
              <a:gd name="T16" fmla="*/ 1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1" y="0"/>
                </a:moveTo>
                <a:cubicBezTo>
                  <a:pt x="1" y="1"/>
                  <a:pt x="1" y="1"/>
                  <a:pt x="0" y="1"/>
                </a:cubicBezTo>
                <a:cubicBezTo>
                  <a:pt x="0" y="2"/>
                  <a:pt x="0" y="2"/>
                  <a:pt x="1" y="3"/>
                </a:cubicBezTo>
                <a:cubicBezTo>
                  <a:pt x="1" y="3"/>
                  <a:pt x="1" y="4"/>
                  <a:pt x="2" y="4"/>
                </a:cubicBezTo>
                <a:cubicBezTo>
                  <a:pt x="2" y="4"/>
                  <a:pt x="3" y="4"/>
                  <a:pt x="3" y="4"/>
                </a:cubicBezTo>
                <a:cubicBezTo>
                  <a:pt x="4" y="4"/>
                  <a:pt x="4" y="4"/>
                  <a:pt x="4" y="3"/>
                </a:cubicBezTo>
                <a:cubicBezTo>
                  <a:pt x="4" y="3"/>
                  <a:pt x="4" y="2"/>
                  <a:pt x="4" y="2"/>
                </a:cubicBezTo>
                <a:cubicBezTo>
                  <a:pt x="4" y="1"/>
                  <a:pt x="3" y="1"/>
                  <a:pt x="3" y="1"/>
                </a:cubicBezTo>
                <a:cubicBezTo>
                  <a:pt x="2" y="0"/>
                  <a:pt x="2"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57" name="Freeform 27"/>
          <p:cNvSpPr>
            <a:spLocks noChangeArrowheads="1"/>
          </p:cNvSpPr>
          <p:nvPr/>
        </p:nvSpPr>
        <p:spPr bwMode="auto">
          <a:xfrm>
            <a:off x="5365749" y="2847975"/>
            <a:ext cx="19051" cy="14288"/>
          </a:xfrm>
          <a:custGeom>
            <a:avLst/>
            <a:gdLst>
              <a:gd name="T0" fmla="*/ 1 w 4"/>
              <a:gd name="T1" fmla="*/ 0 h 3"/>
              <a:gd name="T2" fmla="*/ 0 w 4"/>
              <a:gd name="T3" fmla="*/ 0 h 3"/>
              <a:gd name="T4" fmla="*/ 0 w 4"/>
              <a:gd name="T5" fmla="*/ 2 h 3"/>
              <a:gd name="T6" fmla="*/ 1 w 4"/>
              <a:gd name="T7" fmla="*/ 3 h 3"/>
              <a:gd name="T8" fmla="*/ 3 w 4"/>
              <a:gd name="T9" fmla="*/ 3 h 3"/>
              <a:gd name="T10" fmla="*/ 4 w 4"/>
              <a:gd name="T11" fmla="*/ 2 h 3"/>
              <a:gd name="T12" fmla="*/ 3 w 4"/>
              <a:gd name="T13" fmla="*/ 1 h 3"/>
              <a:gd name="T14" fmla="*/ 2 w 4"/>
              <a:gd name="T15" fmla="*/ 0 h 3"/>
              <a:gd name="T16" fmla="*/ 1 w 4"/>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1" y="0"/>
                </a:moveTo>
                <a:cubicBezTo>
                  <a:pt x="0" y="0"/>
                  <a:pt x="0" y="0"/>
                  <a:pt x="0" y="0"/>
                </a:cubicBezTo>
                <a:cubicBezTo>
                  <a:pt x="0" y="1"/>
                  <a:pt x="0" y="1"/>
                  <a:pt x="0" y="2"/>
                </a:cubicBezTo>
                <a:cubicBezTo>
                  <a:pt x="1" y="2"/>
                  <a:pt x="1" y="3"/>
                  <a:pt x="1" y="3"/>
                </a:cubicBezTo>
                <a:cubicBezTo>
                  <a:pt x="2" y="3"/>
                  <a:pt x="2" y="3"/>
                  <a:pt x="3" y="3"/>
                </a:cubicBezTo>
                <a:cubicBezTo>
                  <a:pt x="3" y="3"/>
                  <a:pt x="4" y="3"/>
                  <a:pt x="4" y="2"/>
                </a:cubicBezTo>
                <a:cubicBezTo>
                  <a:pt x="4" y="2"/>
                  <a:pt x="4" y="2"/>
                  <a:pt x="3" y="1"/>
                </a:cubicBezTo>
                <a:cubicBezTo>
                  <a:pt x="3" y="1"/>
                  <a:pt x="3" y="0"/>
                  <a:pt x="2" y="0"/>
                </a:cubicBezTo>
                <a:cubicBezTo>
                  <a:pt x="2"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58" name="Freeform 28"/>
          <p:cNvSpPr>
            <a:spLocks noChangeArrowheads="1"/>
          </p:cNvSpPr>
          <p:nvPr/>
        </p:nvSpPr>
        <p:spPr bwMode="auto">
          <a:xfrm>
            <a:off x="5343526" y="2852740"/>
            <a:ext cx="22225" cy="14287"/>
          </a:xfrm>
          <a:custGeom>
            <a:avLst/>
            <a:gdLst>
              <a:gd name="T0" fmla="*/ 1 w 4"/>
              <a:gd name="T1" fmla="*/ 0 h 3"/>
              <a:gd name="T2" fmla="*/ 1 w 4"/>
              <a:gd name="T3" fmla="*/ 0 h 3"/>
              <a:gd name="T4" fmla="*/ 1 w 4"/>
              <a:gd name="T5" fmla="*/ 2 h 3"/>
              <a:gd name="T6" fmla="*/ 2 w 4"/>
              <a:gd name="T7" fmla="*/ 3 h 3"/>
              <a:gd name="T8" fmla="*/ 3 w 4"/>
              <a:gd name="T9" fmla="*/ 3 h 3"/>
              <a:gd name="T10" fmla="*/ 4 w 4"/>
              <a:gd name="T11" fmla="*/ 2 h 3"/>
              <a:gd name="T12" fmla="*/ 3 w 4"/>
              <a:gd name="T13" fmla="*/ 1 h 3"/>
              <a:gd name="T14" fmla="*/ 2 w 4"/>
              <a:gd name="T15" fmla="*/ 0 h 3"/>
              <a:gd name="T16" fmla="*/ 1 w 4"/>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1" y="0"/>
                </a:moveTo>
                <a:cubicBezTo>
                  <a:pt x="1" y="0"/>
                  <a:pt x="1" y="0"/>
                  <a:pt x="1" y="0"/>
                </a:cubicBezTo>
                <a:cubicBezTo>
                  <a:pt x="0" y="1"/>
                  <a:pt x="1" y="1"/>
                  <a:pt x="1" y="2"/>
                </a:cubicBezTo>
                <a:cubicBezTo>
                  <a:pt x="1" y="2"/>
                  <a:pt x="1" y="3"/>
                  <a:pt x="2" y="3"/>
                </a:cubicBezTo>
                <a:cubicBezTo>
                  <a:pt x="2" y="3"/>
                  <a:pt x="3" y="3"/>
                  <a:pt x="3" y="3"/>
                </a:cubicBezTo>
                <a:cubicBezTo>
                  <a:pt x="3" y="3"/>
                  <a:pt x="4" y="3"/>
                  <a:pt x="4" y="2"/>
                </a:cubicBezTo>
                <a:cubicBezTo>
                  <a:pt x="4" y="2"/>
                  <a:pt x="4" y="2"/>
                  <a:pt x="3" y="1"/>
                </a:cubicBezTo>
                <a:cubicBezTo>
                  <a:pt x="3" y="1"/>
                  <a:pt x="3" y="0"/>
                  <a:pt x="2" y="0"/>
                </a:cubicBezTo>
                <a:cubicBezTo>
                  <a:pt x="2"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59" name="Freeform 29"/>
          <p:cNvSpPr>
            <a:spLocks noChangeArrowheads="1"/>
          </p:cNvSpPr>
          <p:nvPr/>
        </p:nvSpPr>
        <p:spPr bwMode="auto">
          <a:xfrm>
            <a:off x="5329239" y="2852740"/>
            <a:ext cx="14287" cy="20637"/>
          </a:xfrm>
          <a:custGeom>
            <a:avLst/>
            <a:gdLst>
              <a:gd name="T0" fmla="*/ 1 w 3"/>
              <a:gd name="T1" fmla="*/ 1 h 4"/>
              <a:gd name="T2" fmla="*/ 0 w 3"/>
              <a:gd name="T3" fmla="*/ 1 h 4"/>
              <a:gd name="T4" fmla="*/ 0 w 3"/>
              <a:gd name="T5" fmla="*/ 3 h 4"/>
              <a:gd name="T6" fmla="*/ 1 w 3"/>
              <a:gd name="T7" fmla="*/ 4 h 4"/>
              <a:gd name="T8" fmla="*/ 3 w 3"/>
              <a:gd name="T9" fmla="*/ 4 h 4"/>
              <a:gd name="T10" fmla="*/ 3 w 3"/>
              <a:gd name="T11" fmla="*/ 3 h 4"/>
              <a:gd name="T12" fmla="*/ 3 w 3"/>
              <a:gd name="T13" fmla="*/ 2 h 4"/>
              <a:gd name="T14" fmla="*/ 2 w 3"/>
              <a:gd name="T15" fmla="*/ 1 h 4"/>
              <a:gd name="T16" fmla="*/ 1 w 3"/>
              <a:gd name="T17" fmla="*/ 1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4"/>
              <a:gd name="T29" fmla="*/ 3 w 3"/>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4">
                <a:moveTo>
                  <a:pt x="1" y="1"/>
                </a:moveTo>
                <a:cubicBezTo>
                  <a:pt x="0" y="1"/>
                  <a:pt x="0" y="1"/>
                  <a:pt x="0" y="1"/>
                </a:cubicBezTo>
                <a:cubicBezTo>
                  <a:pt x="0" y="2"/>
                  <a:pt x="0" y="2"/>
                  <a:pt x="0" y="3"/>
                </a:cubicBezTo>
                <a:cubicBezTo>
                  <a:pt x="1" y="3"/>
                  <a:pt x="1" y="3"/>
                  <a:pt x="1" y="4"/>
                </a:cubicBezTo>
                <a:cubicBezTo>
                  <a:pt x="2" y="4"/>
                  <a:pt x="2" y="4"/>
                  <a:pt x="3" y="4"/>
                </a:cubicBezTo>
                <a:cubicBezTo>
                  <a:pt x="3" y="4"/>
                  <a:pt x="3" y="4"/>
                  <a:pt x="3" y="3"/>
                </a:cubicBezTo>
                <a:cubicBezTo>
                  <a:pt x="3" y="3"/>
                  <a:pt x="3" y="2"/>
                  <a:pt x="3" y="2"/>
                </a:cubicBezTo>
                <a:cubicBezTo>
                  <a:pt x="3" y="1"/>
                  <a:pt x="2" y="1"/>
                  <a:pt x="2" y="1"/>
                </a:cubicBezTo>
                <a:cubicBezTo>
                  <a:pt x="1" y="1"/>
                  <a:pt x="1" y="0"/>
                  <a:pt x="1"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60" name="Freeform 30"/>
          <p:cNvSpPr>
            <a:spLocks noChangeArrowheads="1"/>
          </p:cNvSpPr>
          <p:nvPr/>
        </p:nvSpPr>
        <p:spPr bwMode="auto">
          <a:xfrm>
            <a:off x="5314951" y="2857502"/>
            <a:ext cx="14288" cy="22225"/>
          </a:xfrm>
          <a:custGeom>
            <a:avLst/>
            <a:gdLst>
              <a:gd name="T0" fmla="*/ 0 w 3"/>
              <a:gd name="T1" fmla="*/ 0 h 4"/>
              <a:gd name="T2" fmla="*/ 0 w 3"/>
              <a:gd name="T3" fmla="*/ 1 h 4"/>
              <a:gd name="T4" fmla="*/ 0 w 3"/>
              <a:gd name="T5" fmla="*/ 2 h 4"/>
              <a:gd name="T6" fmla="*/ 1 w 3"/>
              <a:gd name="T7" fmla="*/ 3 h 4"/>
              <a:gd name="T8" fmla="*/ 2 w 3"/>
              <a:gd name="T9" fmla="*/ 4 h 4"/>
              <a:gd name="T10" fmla="*/ 3 w 3"/>
              <a:gd name="T11" fmla="*/ 3 h 4"/>
              <a:gd name="T12" fmla="*/ 2 w 3"/>
              <a:gd name="T13" fmla="*/ 2 h 4"/>
              <a:gd name="T14" fmla="*/ 1 w 3"/>
              <a:gd name="T15" fmla="*/ 1 h 4"/>
              <a:gd name="T16" fmla="*/ 0 w 3"/>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4"/>
              <a:gd name="T29" fmla="*/ 3 w 3"/>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4">
                <a:moveTo>
                  <a:pt x="0" y="0"/>
                </a:moveTo>
                <a:cubicBezTo>
                  <a:pt x="0" y="1"/>
                  <a:pt x="0" y="1"/>
                  <a:pt x="0" y="1"/>
                </a:cubicBezTo>
                <a:cubicBezTo>
                  <a:pt x="0" y="2"/>
                  <a:pt x="0" y="2"/>
                  <a:pt x="0" y="2"/>
                </a:cubicBezTo>
                <a:cubicBezTo>
                  <a:pt x="0" y="3"/>
                  <a:pt x="1" y="3"/>
                  <a:pt x="1" y="3"/>
                </a:cubicBezTo>
                <a:cubicBezTo>
                  <a:pt x="1" y="4"/>
                  <a:pt x="2" y="4"/>
                  <a:pt x="2" y="4"/>
                </a:cubicBezTo>
                <a:cubicBezTo>
                  <a:pt x="3" y="3"/>
                  <a:pt x="3" y="3"/>
                  <a:pt x="3" y="3"/>
                </a:cubicBezTo>
                <a:cubicBezTo>
                  <a:pt x="3" y="3"/>
                  <a:pt x="3" y="2"/>
                  <a:pt x="2" y="2"/>
                </a:cubicBezTo>
                <a:cubicBezTo>
                  <a:pt x="2" y="1"/>
                  <a:pt x="2" y="1"/>
                  <a:pt x="1" y="1"/>
                </a:cubicBezTo>
                <a:cubicBezTo>
                  <a:pt x="1" y="0"/>
                  <a:pt x="1"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61" name="Freeform 31"/>
          <p:cNvSpPr>
            <a:spLocks noChangeArrowheads="1"/>
          </p:cNvSpPr>
          <p:nvPr/>
        </p:nvSpPr>
        <p:spPr bwMode="auto">
          <a:xfrm>
            <a:off x="5295900" y="2862265"/>
            <a:ext cx="14288" cy="20637"/>
          </a:xfrm>
          <a:custGeom>
            <a:avLst/>
            <a:gdLst>
              <a:gd name="T0" fmla="*/ 1 w 3"/>
              <a:gd name="T1" fmla="*/ 0 h 4"/>
              <a:gd name="T2" fmla="*/ 0 w 3"/>
              <a:gd name="T3" fmla="*/ 1 h 4"/>
              <a:gd name="T4" fmla="*/ 1 w 3"/>
              <a:gd name="T5" fmla="*/ 2 h 4"/>
              <a:gd name="T6" fmla="*/ 2 w 3"/>
              <a:gd name="T7" fmla="*/ 3 h 4"/>
              <a:gd name="T8" fmla="*/ 3 w 3"/>
              <a:gd name="T9" fmla="*/ 4 h 4"/>
              <a:gd name="T10" fmla="*/ 3 w 3"/>
              <a:gd name="T11" fmla="*/ 3 h 4"/>
              <a:gd name="T12" fmla="*/ 3 w 3"/>
              <a:gd name="T13" fmla="*/ 2 h 4"/>
              <a:gd name="T14" fmla="*/ 2 w 3"/>
              <a:gd name="T15" fmla="*/ 1 h 4"/>
              <a:gd name="T16" fmla="*/ 1 w 3"/>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4"/>
              <a:gd name="T29" fmla="*/ 3 w 3"/>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4">
                <a:moveTo>
                  <a:pt x="1" y="0"/>
                </a:moveTo>
                <a:cubicBezTo>
                  <a:pt x="0" y="1"/>
                  <a:pt x="0" y="1"/>
                  <a:pt x="0" y="1"/>
                </a:cubicBezTo>
                <a:cubicBezTo>
                  <a:pt x="0" y="1"/>
                  <a:pt x="0" y="2"/>
                  <a:pt x="1" y="2"/>
                </a:cubicBezTo>
                <a:cubicBezTo>
                  <a:pt x="1" y="3"/>
                  <a:pt x="1" y="3"/>
                  <a:pt x="2" y="3"/>
                </a:cubicBezTo>
                <a:cubicBezTo>
                  <a:pt x="2" y="4"/>
                  <a:pt x="2" y="4"/>
                  <a:pt x="3" y="4"/>
                </a:cubicBezTo>
                <a:cubicBezTo>
                  <a:pt x="3" y="3"/>
                  <a:pt x="3" y="3"/>
                  <a:pt x="3" y="3"/>
                </a:cubicBezTo>
                <a:cubicBezTo>
                  <a:pt x="3" y="3"/>
                  <a:pt x="3" y="2"/>
                  <a:pt x="3" y="2"/>
                </a:cubicBezTo>
                <a:cubicBezTo>
                  <a:pt x="3" y="1"/>
                  <a:pt x="2" y="1"/>
                  <a:pt x="2" y="1"/>
                </a:cubicBezTo>
                <a:cubicBezTo>
                  <a:pt x="2"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62" name="Freeform 32"/>
          <p:cNvSpPr>
            <a:spLocks noChangeArrowheads="1"/>
          </p:cNvSpPr>
          <p:nvPr/>
        </p:nvSpPr>
        <p:spPr bwMode="auto">
          <a:xfrm>
            <a:off x="5281614" y="2867027"/>
            <a:ext cx="14287" cy="22225"/>
          </a:xfrm>
          <a:custGeom>
            <a:avLst/>
            <a:gdLst>
              <a:gd name="T0" fmla="*/ 1 w 3"/>
              <a:gd name="T1" fmla="*/ 0 h 4"/>
              <a:gd name="T2" fmla="*/ 0 w 3"/>
              <a:gd name="T3" fmla="*/ 1 h 4"/>
              <a:gd name="T4" fmla="*/ 0 w 3"/>
              <a:gd name="T5" fmla="*/ 2 h 4"/>
              <a:gd name="T6" fmla="*/ 1 w 3"/>
              <a:gd name="T7" fmla="*/ 3 h 4"/>
              <a:gd name="T8" fmla="*/ 2 w 3"/>
              <a:gd name="T9" fmla="*/ 3 h 4"/>
              <a:gd name="T10" fmla="*/ 3 w 3"/>
              <a:gd name="T11" fmla="*/ 3 h 4"/>
              <a:gd name="T12" fmla="*/ 3 w 3"/>
              <a:gd name="T13" fmla="*/ 2 h 4"/>
              <a:gd name="T14" fmla="*/ 2 w 3"/>
              <a:gd name="T15" fmla="*/ 1 h 4"/>
              <a:gd name="T16" fmla="*/ 1 w 3"/>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4"/>
              <a:gd name="T29" fmla="*/ 3 w 3"/>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4">
                <a:moveTo>
                  <a:pt x="1" y="0"/>
                </a:moveTo>
                <a:cubicBezTo>
                  <a:pt x="0" y="1"/>
                  <a:pt x="0" y="1"/>
                  <a:pt x="0" y="1"/>
                </a:cubicBezTo>
                <a:cubicBezTo>
                  <a:pt x="0" y="1"/>
                  <a:pt x="0" y="2"/>
                  <a:pt x="0" y="2"/>
                </a:cubicBezTo>
                <a:cubicBezTo>
                  <a:pt x="0" y="3"/>
                  <a:pt x="1" y="3"/>
                  <a:pt x="1" y="3"/>
                </a:cubicBezTo>
                <a:cubicBezTo>
                  <a:pt x="2" y="3"/>
                  <a:pt x="2" y="4"/>
                  <a:pt x="2" y="3"/>
                </a:cubicBezTo>
                <a:cubicBezTo>
                  <a:pt x="3" y="3"/>
                  <a:pt x="3" y="3"/>
                  <a:pt x="3" y="3"/>
                </a:cubicBezTo>
                <a:cubicBezTo>
                  <a:pt x="3" y="2"/>
                  <a:pt x="3" y="2"/>
                  <a:pt x="3" y="2"/>
                </a:cubicBezTo>
                <a:cubicBezTo>
                  <a:pt x="2" y="1"/>
                  <a:pt x="2" y="1"/>
                  <a:pt x="2" y="1"/>
                </a:cubicBezTo>
                <a:cubicBezTo>
                  <a:pt x="1"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63" name="Freeform 33"/>
          <p:cNvSpPr>
            <a:spLocks noChangeArrowheads="1"/>
          </p:cNvSpPr>
          <p:nvPr/>
        </p:nvSpPr>
        <p:spPr bwMode="auto">
          <a:xfrm>
            <a:off x="5264151" y="2873377"/>
            <a:ext cx="15875" cy="15875"/>
          </a:xfrm>
          <a:custGeom>
            <a:avLst/>
            <a:gdLst>
              <a:gd name="T0" fmla="*/ 0 w 3"/>
              <a:gd name="T1" fmla="*/ 0 h 3"/>
              <a:gd name="T2" fmla="*/ 0 w 3"/>
              <a:gd name="T3" fmla="*/ 1 h 3"/>
              <a:gd name="T4" fmla="*/ 0 w 3"/>
              <a:gd name="T5" fmla="*/ 2 h 3"/>
              <a:gd name="T6" fmla="*/ 1 w 3"/>
              <a:gd name="T7" fmla="*/ 3 h 3"/>
              <a:gd name="T8" fmla="*/ 2 w 3"/>
              <a:gd name="T9" fmla="*/ 3 h 3"/>
              <a:gd name="T10" fmla="*/ 2 w 3"/>
              <a:gd name="T11" fmla="*/ 3 h 3"/>
              <a:gd name="T12" fmla="*/ 2 w 3"/>
              <a:gd name="T13" fmla="*/ 1 h 3"/>
              <a:gd name="T14" fmla="*/ 1 w 3"/>
              <a:gd name="T15" fmla="*/ 1 h 3"/>
              <a:gd name="T16" fmla="*/ 0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0"/>
                </a:moveTo>
                <a:cubicBezTo>
                  <a:pt x="0" y="1"/>
                  <a:pt x="0" y="1"/>
                  <a:pt x="0" y="1"/>
                </a:cubicBezTo>
                <a:cubicBezTo>
                  <a:pt x="0" y="1"/>
                  <a:pt x="0" y="2"/>
                  <a:pt x="0" y="2"/>
                </a:cubicBezTo>
                <a:cubicBezTo>
                  <a:pt x="0" y="3"/>
                  <a:pt x="0" y="3"/>
                  <a:pt x="1" y="3"/>
                </a:cubicBezTo>
                <a:cubicBezTo>
                  <a:pt x="1" y="3"/>
                  <a:pt x="2" y="3"/>
                  <a:pt x="2" y="3"/>
                </a:cubicBezTo>
                <a:cubicBezTo>
                  <a:pt x="2" y="3"/>
                  <a:pt x="2" y="3"/>
                  <a:pt x="2" y="3"/>
                </a:cubicBezTo>
                <a:cubicBezTo>
                  <a:pt x="3" y="2"/>
                  <a:pt x="2" y="2"/>
                  <a:pt x="2" y="1"/>
                </a:cubicBezTo>
                <a:cubicBezTo>
                  <a:pt x="2" y="1"/>
                  <a:pt x="2" y="1"/>
                  <a:pt x="1" y="1"/>
                </a:cubicBezTo>
                <a:cubicBezTo>
                  <a:pt x="1" y="0"/>
                  <a:pt x="0"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64" name="Freeform 34"/>
          <p:cNvSpPr>
            <a:spLocks noChangeArrowheads="1"/>
          </p:cNvSpPr>
          <p:nvPr/>
        </p:nvSpPr>
        <p:spPr bwMode="auto">
          <a:xfrm>
            <a:off x="5245100" y="2879725"/>
            <a:ext cx="14288" cy="14288"/>
          </a:xfrm>
          <a:custGeom>
            <a:avLst/>
            <a:gdLst>
              <a:gd name="T0" fmla="*/ 1 w 3"/>
              <a:gd name="T1" fmla="*/ 0 h 3"/>
              <a:gd name="T2" fmla="*/ 0 w 3"/>
              <a:gd name="T3" fmla="*/ 1 h 3"/>
              <a:gd name="T4" fmla="*/ 0 w 3"/>
              <a:gd name="T5" fmla="*/ 2 h 3"/>
              <a:gd name="T6" fmla="*/ 1 w 3"/>
              <a:gd name="T7" fmla="*/ 3 h 3"/>
              <a:gd name="T8" fmla="*/ 2 w 3"/>
              <a:gd name="T9" fmla="*/ 3 h 3"/>
              <a:gd name="T10" fmla="*/ 3 w 3"/>
              <a:gd name="T11" fmla="*/ 2 h 3"/>
              <a:gd name="T12" fmla="*/ 3 w 3"/>
              <a:gd name="T13" fmla="*/ 1 h 3"/>
              <a:gd name="T14" fmla="*/ 2 w 3"/>
              <a:gd name="T15" fmla="*/ 0 h 3"/>
              <a:gd name="T16" fmla="*/ 1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1" y="0"/>
                </a:moveTo>
                <a:cubicBezTo>
                  <a:pt x="0" y="1"/>
                  <a:pt x="0" y="1"/>
                  <a:pt x="0" y="1"/>
                </a:cubicBezTo>
                <a:cubicBezTo>
                  <a:pt x="0" y="1"/>
                  <a:pt x="0" y="2"/>
                  <a:pt x="0" y="2"/>
                </a:cubicBezTo>
                <a:cubicBezTo>
                  <a:pt x="1" y="2"/>
                  <a:pt x="1" y="3"/>
                  <a:pt x="1" y="3"/>
                </a:cubicBezTo>
                <a:cubicBezTo>
                  <a:pt x="2" y="3"/>
                  <a:pt x="2" y="3"/>
                  <a:pt x="2" y="3"/>
                </a:cubicBezTo>
                <a:cubicBezTo>
                  <a:pt x="3" y="2"/>
                  <a:pt x="3" y="2"/>
                  <a:pt x="3" y="2"/>
                </a:cubicBezTo>
                <a:cubicBezTo>
                  <a:pt x="3" y="2"/>
                  <a:pt x="3" y="2"/>
                  <a:pt x="3" y="1"/>
                </a:cubicBezTo>
                <a:cubicBezTo>
                  <a:pt x="3" y="1"/>
                  <a:pt x="2" y="1"/>
                  <a:pt x="2" y="0"/>
                </a:cubicBezTo>
                <a:cubicBezTo>
                  <a:pt x="1" y="0"/>
                  <a:pt x="1" y="0"/>
                  <a:pt x="1"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65" name="Freeform 35"/>
          <p:cNvSpPr>
            <a:spLocks noChangeArrowheads="1"/>
          </p:cNvSpPr>
          <p:nvPr/>
        </p:nvSpPr>
        <p:spPr bwMode="auto">
          <a:xfrm>
            <a:off x="5230814" y="2882902"/>
            <a:ext cx="14287" cy="15875"/>
          </a:xfrm>
          <a:custGeom>
            <a:avLst/>
            <a:gdLst>
              <a:gd name="T0" fmla="*/ 0 w 3"/>
              <a:gd name="T1" fmla="*/ 0 h 3"/>
              <a:gd name="T2" fmla="*/ 0 w 3"/>
              <a:gd name="T3" fmla="*/ 1 h 3"/>
              <a:gd name="T4" fmla="*/ 0 w 3"/>
              <a:gd name="T5" fmla="*/ 2 h 3"/>
              <a:gd name="T6" fmla="*/ 1 w 3"/>
              <a:gd name="T7" fmla="*/ 3 h 3"/>
              <a:gd name="T8" fmla="*/ 2 w 3"/>
              <a:gd name="T9" fmla="*/ 3 h 3"/>
              <a:gd name="T10" fmla="*/ 3 w 3"/>
              <a:gd name="T11" fmla="*/ 2 h 3"/>
              <a:gd name="T12" fmla="*/ 2 w 3"/>
              <a:gd name="T13" fmla="*/ 1 h 3"/>
              <a:gd name="T14" fmla="*/ 1 w 3"/>
              <a:gd name="T15" fmla="*/ 0 h 3"/>
              <a:gd name="T16" fmla="*/ 0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0"/>
                </a:moveTo>
                <a:cubicBezTo>
                  <a:pt x="0" y="1"/>
                  <a:pt x="0" y="1"/>
                  <a:pt x="0" y="1"/>
                </a:cubicBezTo>
                <a:cubicBezTo>
                  <a:pt x="0" y="1"/>
                  <a:pt x="0" y="2"/>
                  <a:pt x="0" y="2"/>
                </a:cubicBezTo>
                <a:cubicBezTo>
                  <a:pt x="0" y="2"/>
                  <a:pt x="1" y="3"/>
                  <a:pt x="1" y="3"/>
                </a:cubicBezTo>
                <a:cubicBezTo>
                  <a:pt x="1" y="3"/>
                  <a:pt x="2" y="3"/>
                  <a:pt x="2" y="3"/>
                </a:cubicBezTo>
                <a:cubicBezTo>
                  <a:pt x="3" y="2"/>
                  <a:pt x="3" y="2"/>
                  <a:pt x="3" y="2"/>
                </a:cubicBezTo>
                <a:cubicBezTo>
                  <a:pt x="3" y="2"/>
                  <a:pt x="3" y="2"/>
                  <a:pt x="2" y="1"/>
                </a:cubicBezTo>
                <a:cubicBezTo>
                  <a:pt x="2" y="1"/>
                  <a:pt x="2" y="1"/>
                  <a:pt x="1"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66" name="Freeform 36"/>
          <p:cNvSpPr>
            <a:spLocks noChangeArrowheads="1"/>
          </p:cNvSpPr>
          <p:nvPr/>
        </p:nvSpPr>
        <p:spPr bwMode="auto">
          <a:xfrm>
            <a:off x="5211765" y="2889250"/>
            <a:ext cx="14287" cy="14288"/>
          </a:xfrm>
          <a:custGeom>
            <a:avLst/>
            <a:gdLst>
              <a:gd name="T0" fmla="*/ 1 w 3"/>
              <a:gd name="T1" fmla="*/ 0 h 3"/>
              <a:gd name="T2" fmla="*/ 0 w 3"/>
              <a:gd name="T3" fmla="*/ 1 h 3"/>
              <a:gd name="T4" fmla="*/ 1 w 3"/>
              <a:gd name="T5" fmla="*/ 2 h 3"/>
              <a:gd name="T6" fmla="*/ 1 w 3"/>
              <a:gd name="T7" fmla="*/ 3 h 3"/>
              <a:gd name="T8" fmla="*/ 3 w 3"/>
              <a:gd name="T9" fmla="*/ 3 h 3"/>
              <a:gd name="T10" fmla="*/ 3 w 3"/>
              <a:gd name="T11" fmla="*/ 2 h 3"/>
              <a:gd name="T12" fmla="*/ 3 w 3"/>
              <a:gd name="T13" fmla="*/ 1 h 3"/>
              <a:gd name="T14" fmla="*/ 2 w 3"/>
              <a:gd name="T15" fmla="*/ 0 h 3"/>
              <a:gd name="T16" fmla="*/ 1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1" y="0"/>
                </a:moveTo>
                <a:cubicBezTo>
                  <a:pt x="0" y="1"/>
                  <a:pt x="0" y="1"/>
                  <a:pt x="0" y="1"/>
                </a:cubicBezTo>
                <a:cubicBezTo>
                  <a:pt x="1" y="2"/>
                  <a:pt x="1" y="2"/>
                  <a:pt x="1" y="2"/>
                </a:cubicBezTo>
                <a:cubicBezTo>
                  <a:pt x="1" y="3"/>
                  <a:pt x="1" y="3"/>
                  <a:pt x="1" y="3"/>
                </a:cubicBezTo>
                <a:cubicBezTo>
                  <a:pt x="3" y="3"/>
                  <a:pt x="3" y="3"/>
                  <a:pt x="3" y="3"/>
                </a:cubicBezTo>
                <a:cubicBezTo>
                  <a:pt x="3" y="2"/>
                  <a:pt x="3" y="2"/>
                  <a:pt x="3" y="2"/>
                </a:cubicBezTo>
                <a:cubicBezTo>
                  <a:pt x="3" y="2"/>
                  <a:pt x="3" y="2"/>
                  <a:pt x="3" y="1"/>
                </a:cubicBezTo>
                <a:cubicBezTo>
                  <a:pt x="3" y="1"/>
                  <a:pt x="2" y="1"/>
                  <a:pt x="2" y="0"/>
                </a:cubicBez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67" name="Freeform 37"/>
          <p:cNvSpPr>
            <a:spLocks noChangeArrowheads="1"/>
          </p:cNvSpPr>
          <p:nvPr/>
        </p:nvSpPr>
        <p:spPr bwMode="auto">
          <a:xfrm>
            <a:off x="5197475" y="2892427"/>
            <a:ext cx="14288" cy="15875"/>
          </a:xfrm>
          <a:custGeom>
            <a:avLst/>
            <a:gdLst>
              <a:gd name="T0" fmla="*/ 2 w 6"/>
              <a:gd name="T1" fmla="*/ 0 h 6"/>
              <a:gd name="T2" fmla="*/ 0 w 6"/>
              <a:gd name="T3" fmla="*/ 2 h 6"/>
              <a:gd name="T4" fmla="*/ 0 w 6"/>
              <a:gd name="T5" fmla="*/ 4 h 6"/>
              <a:gd name="T6" fmla="*/ 2 w 6"/>
              <a:gd name="T7" fmla="*/ 4 h 6"/>
              <a:gd name="T8" fmla="*/ 4 w 6"/>
              <a:gd name="T9" fmla="*/ 6 h 6"/>
              <a:gd name="T10" fmla="*/ 6 w 6"/>
              <a:gd name="T11" fmla="*/ 4 h 6"/>
              <a:gd name="T12" fmla="*/ 6 w 6"/>
              <a:gd name="T13" fmla="*/ 2 h 6"/>
              <a:gd name="T14" fmla="*/ 4 w 6"/>
              <a:gd name="T15" fmla="*/ 0 h 6"/>
              <a:gd name="T16" fmla="*/ 2 w 6"/>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6"/>
              <a:gd name="T29" fmla="*/ 6 w 6"/>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6">
                <a:moveTo>
                  <a:pt x="2" y="0"/>
                </a:moveTo>
                <a:lnTo>
                  <a:pt x="0" y="2"/>
                </a:lnTo>
                <a:lnTo>
                  <a:pt x="0" y="4"/>
                </a:lnTo>
                <a:lnTo>
                  <a:pt x="2" y="4"/>
                </a:lnTo>
                <a:lnTo>
                  <a:pt x="4" y="6"/>
                </a:lnTo>
                <a:lnTo>
                  <a:pt x="6" y="4"/>
                </a:lnTo>
                <a:lnTo>
                  <a:pt x="6" y="2"/>
                </a:lnTo>
                <a:lnTo>
                  <a:pt x="4" y="0"/>
                </a:lnTo>
                <a:lnTo>
                  <a:pt x="2"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68" name="Freeform 38"/>
          <p:cNvSpPr>
            <a:spLocks noChangeArrowheads="1"/>
          </p:cNvSpPr>
          <p:nvPr/>
        </p:nvSpPr>
        <p:spPr bwMode="auto">
          <a:xfrm>
            <a:off x="5180014" y="2898777"/>
            <a:ext cx="12700" cy="9525"/>
          </a:xfrm>
          <a:custGeom>
            <a:avLst/>
            <a:gdLst>
              <a:gd name="T0" fmla="*/ 0 w 5"/>
              <a:gd name="T1" fmla="*/ 0 h 4"/>
              <a:gd name="T2" fmla="*/ 0 w 5"/>
              <a:gd name="T3" fmla="*/ 2 h 4"/>
              <a:gd name="T4" fmla="*/ 0 w 5"/>
              <a:gd name="T5" fmla="*/ 4 h 4"/>
              <a:gd name="T6" fmla="*/ 2 w 5"/>
              <a:gd name="T7" fmla="*/ 4 h 4"/>
              <a:gd name="T8" fmla="*/ 5 w 5"/>
              <a:gd name="T9" fmla="*/ 4 h 4"/>
              <a:gd name="T10" fmla="*/ 5 w 5"/>
              <a:gd name="T11" fmla="*/ 4 h 4"/>
              <a:gd name="T12" fmla="*/ 5 w 5"/>
              <a:gd name="T13" fmla="*/ 2 h 4"/>
              <a:gd name="T14" fmla="*/ 2 w 5"/>
              <a:gd name="T15" fmla="*/ 0 h 4"/>
              <a:gd name="T16" fmla="*/ 0 w 5"/>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4"/>
              <a:gd name="T29" fmla="*/ 5 w 5"/>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4">
                <a:moveTo>
                  <a:pt x="0" y="0"/>
                </a:moveTo>
                <a:lnTo>
                  <a:pt x="0" y="2"/>
                </a:lnTo>
                <a:lnTo>
                  <a:pt x="0" y="4"/>
                </a:lnTo>
                <a:lnTo>
                  <a:pt x="2" y="4"/>
                </a:lnTo>
                <a:lnTo>
                  <a:pt x="5" y="4"/>
                </a:lnTo>
                <a:lnTo>
                  <a:pt x="5" y="4"/>
                </a:lnTo>
                <a:lnTo>
                  <a:pt x="5" y="2"/>
                </a:lnTo>
                <a:lnTo>
                  <a:pt x="2"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69" name="Freeform 39"/>
          <p:cNvSpPr>
            <a:spLocks noChangeArrowheads="1"/>
          </p:cNvSpPr>
          <p:nvPr/>
        </p:nvSpPr>
        <p:spPr bwMode="auto">
          <a:xfrm>
            <a:off x="5435601" y="2968625"/>
            <a:ext cx="38100" cy="57150"/>
          </a:xfrm>
          <a:custGeom>
            <a:avLst/>
            <a:gdLst>
              <a:gd name="T0" fmla="*/ 2 w 8"/>
              <a:gd name="T1" fmla="*/ 1 h 12"/>
              <a:gd name="T2" fmla="*/ 1 w 8"/>
              <a:gd name="T3" fmla="*/ 7 h 12"/>
              <a:gd name="T4" fmla="*/ 6 w 8"/>
              <a:gd name="T5" fmla="*/ 11 h 12"/>
              <a:gd name="T6" fmla="*/ 7 w 8"/>
              <a:gd name="T7" fmla="*/ 5 h 12"/>
              <a:gd name="T8" fmla="*/ 2 w 8"/>
              <a:gd name="T9" fmla="*/ 1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1"/>
                </a:moveTo>
                <a:cubicBezTo>
                  <a:pt x="0" y="1"/>
                  <a:pt x="0" y="4"/>
                  <a:pt x="1" y="7"/>
                </a:cubicBezTo>
                <a:cubicBezTo>
                  <a:pt x="2" y="10"/>
                  <a:pt x="4" y="12"/>
                  <a:pt x="6" y="11"/>
                </a:cubicBezTo>
                <a:cubicBezTo>
                  <a:pt x="8" y="11"/>
                  <a:pt x="8" y="8"/>
                  <a:pt x="7" y="5"/>
                </a:cubicBezTo>
                <a:cubicBezTo>
                  <a:pt x="6" y="2"/>
                  <a:pt x="4" y="0"/>
                  <a:pt x="2" y="1"/>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70" name="Freeform 40"/>
          <p:cNvSpPr>
            <a:spLocks noEditPoints="1" noChangeArrowheads="1"/>
          </p:cNvSpPr>
          <p:nvPr/>
        </p:nvSpPr>
        <p:spPr bwMode="auto">
          <a:xfrm>
            <a:off x="4765676" y="1812925"/>
            <a:ext cx="455613" cy="387350"/>
          </a:xfrm>
          <a:custGeom>
            <a:avLst/>
            <a:gdLst>
              <a:gd name="T0" fmla="*/ 23 w 92"/>
              <a:gd name="T1" fmla="*/ 56 h 78"/>
              <a:gd name="T2" fmla="*/ 27 w 92"/>
              <a:gd name="T3" fmla="*/ 52 h 78"/>
              <a:gd name="T4" fmla="*/ 87 w 92"/>
              <a:gd name="T5" fmla="*/ 3 h 78"/>
              <a:gd name="T6" fmla="*/ 23 w 92"/>
              <a:gd name="T7" fmla="*/ 78 h 78"/>
              <a:gd name="T8" fmla="*/ 22 w 92"/>
              <a:gd name="T9" fmla="*/ 56 h 78"/>
              <a:gd name="T10" fmla="*/ 23 w 92"/>
              <a:gd name="T11" fmla="*/ 56 h 78"/>
              <a:gd name="T12" fmla="*/ 20 w 92"/>
              <a:gd name="T13" fmla="*/ 78 h 78"/>
              <a:gd name="T14" fmla="*/ 20 w 92"/>
              <a:gd name="T15" fmla="*/ 54 h 78"/>
              <a:gd name="T16" fmla="*/ 22 w 92"/>
              <a:gd name="T17" fmla="*/ 56 h 78"/>
              <a:gd name="T18" fmla="*/ 19 w 92"/>
              <a:gd name="T19" fmla="*/ 59 h 78"/>
              <a:gd name="T20" fmla="*/ 20 w 92"/>
              <a:gd name="T21" fmla="*/ 54 h 78"/>
              <a:gd name="T22" fmla="*/ 20 w 92"/>
              <a:gd name="T23" fmla="*/ 78 h 78"/>
              <a:gd name="T24" fmla="*/ 19 w 92"/>
              <a:gd name="T25" fmla="*/ 59 h 78"/>
              <a:gd name="T26" fmla="*/ 19 w 92"/>
              <a:gd name="T27" fmla="*/ 59 h 78"/>
              <a:gd name="T28" fmla="*/ 19 w 92"/>
              <a:gd name="T29" fmla="*/ 78 h 78"/>
              <a:gd name="T30" fmla="*/ 16 w 92"/>
              <a:gd name="T31" fmla="*/ 61 h 78"/>
              <a:gd name="T32" fmla="*/ 18 w 92"/>
              <a:gd name="T33" fmla="*/ 59 h 78"/>
              <a:gd name="T34" fmla="*/ 15 w 92"/>
              <a:gd name="T35" fmla="*/ 78 h 78"/>
              <a:gd name="T36" fmla="*/ 15 w 92"/>
              <a:gd name="T37" fmla="*/ 56 h 78"/>
              <a:gd name="T38" fmla="*/ 16 w 92"/>
              <a:gd name="T39" fmla="*/ 61 h 78"/>
              <a:gd name="T40" fmla="*/ 14 w 92"/>
              <a:gd name="T41" fmla="*/ 62 h 78"/>
              <a:gd name="T42" fmla="*/ 15 w 92"/>
              <a:gd name="T43" fmla="*/ 56 h 78"/>
              <a:gd name="T44" fmla="*/ 15 w 92"/>
              <a:gd name="T45" fmla="*/ 78 h 78"/>
              <a:gd name="T46" fmla="*/ 11 w 92"/>
              <a:gd name="T47" fmla="*/ 64 h 78"/>
              <a:gd name="T48" fmla="*/ 14 w 92"/>
              <a:gd name="T49" fmla="*/ 56 h 78"/>
              <a:gd name="T50" fmla="*/ 14 w 92"/>
              <a:gd name="T51" fmla="*/ 78 h 78"/>
              <a:gd name="T52" fmla="*/ 10 w 92"/>
              <a:gd name="T53" fmla="*/ 64 h 78"/>
              <a:gd name="T54" fmla="*/ 11 w 92"/>
              <a:gd name="T55" fmla="*/ 64 h 78"/>
              <a:gd name="T56" fmla="*/ 10 w 92"/>
              <a:gd name="T57" fmla="*/ 76 h 78"/>
              <a:gd name="T58" fmla="*/ 9 w 92"/>
              <a:gd name="T59" fmla="*/ 64 h 78"/>
              <a:gd name="T60" fmla="*/ 9 w 92"/>
              <a:gd name="T61" fmla="*/ 64 h 78"/>
              <a:gd name="T62" fmla="*/ 8 w 92"/>
              <a:gd name="T63" fmla="*/ 74 h 78"/>
              <a:gd name="T64" fmla="*/ 8 w 92"/>
              <a:gd name="T65" fmla="*/ 59 h 78"/>
              <a:gd name="T66" fmla="*/ 9 w 92"/>
              <a:gd name="T67" fmla="*/ 64 h 78"/>
              <a:gd name="T68" fmla="*/ 7 w 92"/>
              <a:gd name="T69" fmla="*/ 65 h 78"/>
              <a:gd name="T70" fmla="*/ 8 w 92"/>
              <a:gd name="T71" fmla="*/ 59 h 78"/>
              <a:gd name="T72" fmla="*/ 8 w 92"/>
              <a:gd name="T73" fmla="*/ 74 h 78"/>
              <a:gd name="T74" fmla="*/ 6 w 92"/>
              <a:gd name="T75" fmla="*/ 65 h 78"/>
              <a:gd name="T76" fmla="*/ 7 w 92"/>
              <a:gd name="T77" fmla="*/ 65 h 78"/>
              <a:gd name="T78" fmla="*/ 6 w 92"/>
              <a:gd name="T79" fmla="*/ 73 h 78"/>
              <a:gd name="T80" fmla="*/ 5 w 92"/>
              <a:gd name="T81" fmla="*/ 65 h 78"/>
              <a:gd name="T82" fmla="*/ 6 w 92"/>
              <a:gd name="T83" fmla="*/ 65 h 78"/>
              <a:gd name="T84" fmla="*/ 4 w 92"/>
              <a:gd name="T85" fmla="*/ 70 h 78"/>
              <a:gd name="T86" fmla="*/ 4 w 92"/>
              <a:gd name="T87" fmla="*/ 62 h 78"/>
              <a:gd name="T88" fmla="*/ 5 w 92"/>
              <a:gd name="T89" fmla="*/ 65 h 78"/>
              <a:gd name="T90" fmla="*/ 2 w 92"/>
              <a:gd name="T91" fmla="*/ 66 h 78"/>
              <a:gd name="T92" fmla="*/ 4 w 92"/>
              <a:gd name="T93" fmla="*/ 62 h 78"/>
              <a:gd name="T94" fmla="*/ 4 w 92"/>
              <a:gd name="T95" fmla="*/ 70 h 78"/>
              <a:gd name="T96" fmla="*/ 2 w 92"/>
              <a:gd name="T97" fmla="*/ 66 h 78"/>
              <a:gd name="T98" fmla="*/ 2 w 92"/>
              <a:gd name="T99" fmla="*/ 66 h 78"/>
              <a:gd name="T100" fmla="*/ 2 w 92"/>
              <a:gd name="T101" fmla="*/ 68 h 78"/>
              <a:gd name="T102" fmla="*/ 1 w 92"/>
              <a:gd name="T103" fmla="*/ 65 h 78"/>
              <a:gd name="T104" fmla="*/ 2 w 92"/>
              <a:gd name="T105" fmla="*/ 66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78"/>
              <a:gd name="T161" fmla="*/ 92 w 92"/>
              <a:gd name="T162" fmla="*/ 78 h 7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78">
                <a:moveTo>
                  <a:pt x="45" y="69"/>
                </a:moveTo>
                <a:cubicBezTo>
                  <a:pt x="38" y="72"/>
                  <a:pt x="33" y="74"/>
                  <a:pt x="28" y="76"/>
                </a:cubicBezTo>
                <a:cubicBezTo>
                  <a:pt x="27" y="76"/>
                  <a:pt x="25" y="77"/>
                  <a:pt x="23" y="78"/>
                </a:cubicBezTo>
                <a:cubicBezTo>
                  <a:pt x="23" y="56"/>
                  <a:pt x="23" y="56"/>
                  <a:pt x="23" y="56"/>
                </a:cubicBezTo>
                <a:cubicBezTo>
                  <a:pt x="23" y="55"/>
                  <a:pt x="23" y="55"/>
                  <a:pt x="23" y="55"/>
                </a:cubicBezTo>
                <a:cubicBezTo>
                  <a:pt x="23" y="56"/>
                  <a:pt x="23" y="56"/>
                  <a:pt x="23" y="56"/>
                </a:cubicBezTo>
                <a:cubicBezTo>
                  <a:pt x="23" y="53"/>
                  <a:pt x="23" y="53"/>
                  <a:pt x="23" y="53"/>
                </a:cubicBezTo>
                <a:cubicBezTo>
                  <a:pt x="24" y="52"/>
                  <a:pt x="26" y="52"/>
                  <a:pt x="27" y="52"/>
                </a:cubicBezTo>
                <a:cubicBezTo>
                  <a:pt x="26" y="53"/>
                  <a:pt x="25" y="54"/>
                  <a:pt x="24" y="55"/>
                </a:cubicBezTo>
                <a:cubicBezTo>
                  <a:pt x="32" y="48"/>
                  <a:pt x="40" y="38"/>
                  <a:pt x="48" y="26"/>
                </a:cubicBezTo>
                <a:cubicBezTo>
                  <a:pt x="54" y="17"/>
                  <a:pt x="62" y="9"/>
                  <a:pt x="73" y="4"/>
                </a:cubicBezTo>
                <a:cubicBezTo>
                  <a:pt x="78" y="2"/>
                  <a:pt x="83" y="0"/>
                  <a:pt x="87" y="3"/>
                </a:cubicBezTo>
                <a:cubicBezTo>
                  <a:pt x="92" y="6"/>
                  <a:pt x="92" y="14"/>
                  <a:pt x="87" y="23"/>
                </a:cubicBezTo>
                <a:cubicBezTo>
                  <a:pt x="77" y="40"/>
                  <a:pt x="69" y="50"/>
                  <a:pt x="61" y="58"/>
                </a:cubicBezTo>
                <a:cubicBezTo>
                  <a:pt x="56" y="63"/>
                  <a:pt x="52" y="66"/>
                  <a:pt x="45" y="69"/>
                </a:cubicBezTo>
                <a:close/>
                <a:moveTo>
                  <a:pt x="23" y="78"/>
                </a:moveTo>
                <a:cubicBezTo>
                  <a:pt x="22" y="78"/>
                  <a:pt x="22" y="78"/>
                  <a:pt x="22" y="78"/>
                </a:cubicBezTo>
                <a:cubicBezTo>
                  <a:pt x="22" y="56"/>
                  <a:pt x="22" y="56"/>
                  <a:pt x="22" y="56"/>
                </a:cubicBezTo>
                <a:cubicBezTo>
                  <a:pt x="23" y="56"/>
                  <a:pt x="23" y="56"/>
                  <a:pt x="23" y="56"/>
                </a:cubicBezTo>
                <a:cubicBezTo>
                  <a:pt x="22" y="56"/>
                  <a:pt x="22" y="56"/>
                  <a:pt x="22" y="56"/>
                </a:cubicBezTo>
                <a:cubicBezTo>
                  <a:pt x="22" y="53"/>
                  <a:pt x="22" y="53"/>
                  <a:pt x="22" y="53"/>
                </a:cubicBezTo>
                <a:cubicBezTo>
                  <a:pt x="23" y="53"/>
                  <a:pt x="23" y="53"/>
                  <a:pt x="23" y="53"/>
                </a:cubicBezTo>
                <a:cubicBezTo>
                  <a:pt x="23" y="56"/>
                  <a:pt x="23" y="56"/>
                  <a:pt x="23" y="56"/>
                </a:cubicBezTo>
                <a:cubicBezTo>
                  <a:pt x="23" y="56"/>
                  <a:pt x="23" y="56"/>
                  <a:pt x="23" y="56"/>
                </a:cubicBezTo>
                <a:cubicBezTo>
                  <a:pt x="23" y="56"/>
                  <a:pt x="23" y="56"/>
                  <a:pt x="23" y="56"/>
                </a:cubicBezTo>
                <a:lnTo>
                  <a:pt x="23" y="78"/>
                </a:lnTo>
                <a:close/>
                <a:moveTo>
                  <a:pt x="22" y="78"/>
                </a:moveTo>
                <a:cubicBezTo>
                  <a:pt x="22" y="78"/>
                  <a:pt x="21" y="78"/>
                  <a:pt x="20" y="78"/>
                </a:cubicBezTo>
                <a:cubicBezTo>
                  <a:pt x="20" y="58"/>
                  <a:pt x="20" y="58"/>
                  <a:pt x="20" y="58"/>
                </a:cubicBezTo>
                <a:cubicBezTo>
                  <a:pt x="21" y="57"/>
                  <a:pt x="21" y="57"/>
                  <a:pt x="21" y="57"/>
                </a:cubicBezTo>
                <a:cubicBezTo>
                  <a:pt x="20" y="58"/>
                  <a:pt x="20" y="58"/>
                  <a:pt x="20" y="58"/>
                </a:cubicBezTo>
                <a:cubicBezTo>
                  <a:pt x="20" y="54"/>
                  <a:pt x="20" y="54"/>
                  <a:pt x="20" y="54"/>
                </a:cubicBezTo>
                <a:cubicBezTo>
                  <a:pt x="21" y="54"/>
                  <a:pt x="22" y="53"/>
                  <a:pt x="22" y="53"/>
                </a:cubicBezTo>
                <a:cubicBezTo>
                  <a:pt x="22" y="56"/>
                  <a:pt x="22" y="56"/>
                  <a:pt x="22" y="56"/>
                </a:cubicBezTo>
                <a:cubicBezTo>
                  <a:pt x="22" y="57"/>
                  <a:pt x="22" y="57"/>
                  <a:pt x="22" y="57"/>
                </a:cubicBezTo>
                <a:cubicBezTo>
                  <a:pt x="22" y="56"/>
                  <a:pt x="22" y="56"/>
                  <a:pt x="22" y="56"/>
                </a:cubicBezTo>
                <a:lnTo>
                  <a:pt x="22" y="78"/>
                </a:lnTo>
                <a:close/>
                <a:moveTo>
                  <a:pt x="20" y="78"/>
                </a:moveTo>
                <a:cubicBezTo>
                  <a:pt x="19" y="78"/>
                  <a:pt x="19" y="78"/>
                  <a:pt x="19" y="78"/>
                </a:cubicBezTo>
                <a:cubicBezTo>
                  <a:pt x="19" y="59"/>
                  <a:pt x="19" y="59"/>
                  <a:pt x="19" y="59"/>
                </a:cubicBezTo>
                <a:cubicBezTo>
                  <a:pt x="20" y="58"/>
                  <a:pt x="20" y="58"/>
                  <a:pt x="20" y="58"/>
                </a:cubicBezTo>
                <a:cubicBezTo>
                  <a:pt x="19" y="59"/>
                  <a:pt x="19" y="59"/>
                  <a:pt x="19" y="59"/>
                </a:cubicBezTo>
                <a:cubicBezTo>
                  <a:pt x="19" y="54"/>
                  <a:pt x="19" y="54"/>
                  <a:pt x="19" y="54"/>
                </a:cubicBezTo>
                <a:cubicBezTo>
                  <a:pt x="20" y="54"/>
                  <a:pt x="20" y="54"/>
                  <a:pt x="20" y="54"/>
                </a:cubicBezTo>
                <a:cubicBezTo>
                  <a:pt x="20" y="58"/>
                  <a:pt x="20" y="58"/>
                  <a:pt x="20" y="58"/>
                </a:cubicBezTo>
                <a:cubicBezTo>
                  <a:pt x="20" y="58"/>
                  <a:pt x="20" y="58"/>
                  <a:pt x="20" y="58"/>
                </a:cubicBezTo>
                <a:cubicBezTo>
                  <a:pt x="20" y="58"/>
                  <a:pt x="20" y="58"/>
                  <a:pt x="20" y="58"/>
                </a:cubicBezTo>
                <a:lnTo>
                  <a:pt x="20" y="78"/>
                </a:lnTo>
                <a:close/>
                <a:moveTo>
                  <a:pt x="19" y="78"/>
                </a:moveTo>
                <a:cubicBezTo>
                  <a:pt x="19" y="78"/>
                  <a:pt x="19" y="78"/>
                  <a:pt x="19" y="78"/>
                </a:cubicBezTo>
                <a:cubicBezTo>
                  <a:pt x="19" y="59"/>
                  <a:pt x="19" y="59"/>
                  <a:pt x="19" y="59"/>
                </a:cubicBezTo>
                <a:cubicBezTo>
                  <a:pt x="19" y="59"/>
                  <a:pt x="19" y="59"/>
                  <a:pt x="19" y="59"/>
                </a:cubicBezTo>
                <a:cubicBezTo>
                  <a:pt x="19" y="59"/>
                  <a:pt x="19" y="59"/>
                  <a:pt x="19" y="59"/>
                </a:cubicBezTo>
                <a:cubicBezTo>
                  <a:pt x="19" y="54"/>
                  <a:pt x="19" y="54"/>
                  <a:pt x="19" y="54"/>
                </a:cubicBezTo>
                <a:cubicBezTo>
                  <a:pt x="19" y="54"/>
                  <a:pt x="19" y="54"/>
                  <a:pt x="19" y="54"/>
                </a:cubicBezTo>
                <a:cubicBezTo>
                  <a:pt x="19" y="59"/>
                  <a:pt x="19" y="59"/>
                  <a:pt x="19" y="59"/>
                </a:cubicBezTo>
                <a:cubicBezTo>
                  <a:pt x="19" y="59"/>
                  <a:pt x="19" y="59"/>
                  <a:pt x="19" y="59"/>
                </a:cubicBezTo>
                <a:cubicBezTo>
                  <a:pt x="19" y="59"/>
                  <a:pt x="19" y="59"/>
                  <a:pt x="19" y="59"/>
                </a:cubicBezTo>
                <a:lnTo>
                  <a:pt x="19" y="78"/>
                </a:lnTo>
                <a:close/>
                <a:moveTo>
                  <a:pt x="19" y="78"/>
                </a:moveTo>
                <a:cubicBezTo>
                  <a:pt x="18" y="78"/>
                  <a:pt x="17" y="78"/>
                  <a:pt x="16" y="78"/>
                </a:cubicBezTo>
                <a:cubicBezTo>
                  <a:pt x="16" y="61"/>
                  <a:pt x="16" y="61"/>
                  <a:pt x="16" y="61"/>
                </a:cubicBezTo>
                <a:cubicBezTo>
                  <a:pt x="17" y="60"/>
                  <a:pt x="17" y="60"/>
                  <a:pt x="17" y="60"/>
                </a:cubicBezTo>
                <a:cubicBezTo>
                  <a:pt x="16" y="61"/>
                  <a:pt x="16" y="61"/>
                  <a:pt x="16" y="61"/>
                </a:cubicBezTo>
                <a:cubicBezTo>
                  <a:pt x="16" y="55"/>
                  <a:pt x="16" y="55"/>
                  <a:pt x="16" y="55"/>
                </a:cubicBezTo>
                <a:cubicBezTo>
                  <a:pt x="17" y="55"/>
                  <a:pt x="18" y="55"/>
                  <a:pt x="19" y="54"/>
                </a:cubicBezTo>
                <a:cubicBezTo>
                  <a:pt x="19" y="59"/>
                  <a:pt x="19" y="59"/>
                  <a:pt x="19" y="59"/>
                </a:cubicBezTo>
                <a:cubicBezTo>
                  <a:pt x="18" y="59"/>
                  <a:pt x="18" y="59"/>
                  <a:pt x="18" y="59"/>
                </a:cubicBezTo>
                <a:cubicBezTo>
                  <a:pt x="19" y="59"/>
                  <a:pt x="19" y="59"/>
                  <a:pt x="19" y="59"/>
                </a:cubicBezTo>
                <a:lnTo>
                  <a:pt x="19" y="78"/>
                </a:lnTo>
                <a:close/>
                <a:moveTo>
                  <a:pt x="16" y="78"/>
                </a:moveTo>
                <a:cubicBezTo>
                  <a:pt x="15" y="78"/>
                  <a:pt x="15" y="78"/>
                  <a:pt x="15" y="78"/>
                </a:cubicBezTo>
                <a:cubicBezTo>
                  <a:pt x="15" y="61"/>
                  <a:pt x="15" y="61"/>
                  <a:pt x="15" y="61"/>
                </a:cubicBezTo>
                <a:cubicBezTo>
                  <a:pt x="16" y="61"/>
                  <a:pt x="16" y="61"/>
                  <a:pt x="16" y="61"/>
                </a:cubicBezTo>
                <a:cubicBezTo>
                  <a:pt x="15" y="61"/>
                  <a:pt x="15" y="61"/>
                  <a:pt x="15" y="61"/>
                </a:cubicBezTo>
                <a:cubicBezTo>
                  <a:pt x="15" y="56"/>
                  <a:pt x="15" y="56"/>
                  <a:pt x="15" y="56"/>
                </a:cubicBezTo>
                <a:cubicBezTo>
                  <a:pt x="16" y="55"/>
                  <a:pt x="16" y="55"/>
                  <a:pt x="16" y="55"/>
                </a:cubicBezTo>
                <a:cubicBezTo>
                  <a:pt x="16" y="61"/>
                  <a:pt x="16" y="61"/>
                  <a:pt x="16" y="61"/>
                </a:cubicBezTo>
                <a:cubicBezTo>
                  <a:pt x="16" y="61"/>
                  <a:pt x="16" y="61"/>
                  <a:pt x="16" y="61"/>
                </a:cubicBezTo>
                <a:cubicBezTo>
                  <a:pt x="16" y="61"/>
                  <a:pt x="16" y="61"/>
                  <a:pt x="16" y="61"/>
                </a:cubicBezTo>
                <a:lnTo>
                  <a:pt x="16" y="78"/>
                </a:lnTo>
                <a:close/>
                <a:moveTo>
                  <a:pt x="15" y="78"/>
                </a:moveTo>
                <a:cubicBezTo>
                  <a:pt x="15" y="78"/>
                  <a:pt x="14" y="78"/>
                  <a:pt x="14" y="78"/>
                </a:cubicBezTo>
                <a:cubicBezTo>
                  <a:pt x="14" y="62"/>
                  <a:pt x="14" y="62"/>
                  <a:pt x="14" y="62"/>
                </a:cubicBezTo>
                <a:cubicBezTo>
                  <a:pt x="14" y="62"/>
                  <a:pt x="14" y="62"/>
                  <a:pt x="14" y="62"/>
                </a:cubicBezTo>
                <a:cubicBezTo>
                  <a:pt x="14" y="62"/>
                  <a:pt x="14" y="62"/>
                  <a:pt x="14" y="62"/>
                </a:cubicBezTo>
                <a:cubicBezTo>
                  <a:pt x="14" y="56"/>
                  <a:pt x="14" y="56"/>
                  <a:pt x="14" y="56"/>
                </a:cubicBezTo>
                <a:cubicBezTo>
                  <a:pt x="14" y="56"/>
                  <a:pt x="15" y="56"/>
                  <a:pt x="15" y="56"/>
                </a:cubicBezTo>
                <a:cubicBezTo>
                  <a:pt x="15" y="61"/>
                  <a:pt x="15" y="61"/>
                  <a:pt x="15" y="61"/>
                </a:cubicBezTo>
                <a:cubicBezTo>
                  <a:pt x="15" y="61"/>
                  <a:pt x="15" y="61"/>
                  <a:pt x="15" y="61"/>
                </a:cubicBezTo>
                <a:cubicBezTo>
                  <a:pt x="15" y="61"/>
                  <a:pt x="15" y="61"/>
                  <a:pt x="15" y="61"/>
                </a:cubicBezTo>
                <a:lnTo>
                  <a:pt x="15" y="78"/>
                </a:lnTo>
                <a:close/>
                <a:moveTo>
                  <a:pt x="14" y="78"/>
                </a:moveTo>
                <a:cubicBezTo>
                  <a:pt x="14" y="78"/>
                  <a:pt x="14" y="78"/>
                  <a:pt x="14" y="78"/>
                </a:cubicBezTo>
                <a:cubicBezTo>
                  <a:pt x="13" y="77"/>
                  <a:pt x="12" y="77"/>
                  <a:pt x="11" y="76"/>
                </a:cubicBezTo>
                <a:cubicBezTo>
                  <a:pt x="11" y="64"/>
                  <a:pt x="11" y="64"/>
                  <a:pt x="11" y="64"/>
                </a:cubicBezTo>
                <a:cubicBezTo>
                  <a:pt x="11" y="63"/>
                  <a:pt x="11" y="63"/>
                  <a:pt x="11" y="63"/>
                </a:cubicBezTo>
                <a:cubicBezTo>
                  <a:pt x="11" y="64"/>
                  <a:pt x="11" y="64"/>
                  <a:pt x="11" y="64"/>
                </a:cubicBezTo>
                <a:cubicBezTo>
                  <a:pt x="11" y="58"/>
                  <a:pt x="11" y="58"/>
                  <a:pt x="11" y="58"/>
                </a:cubicBezTo>
                <a:cubicBezTo>
                  <a:pt x="12" y="57"/>
                  <a:pt x="13" y="57"/>
                  <a:pt x="14" y="56"/>
                </a:cubicBezTo>
                <a:cubicBezTo>
                  <a:pt x="14" y="62"/>
                  <a:pt x="14" y="62"/>
                  <a:pt x="14" y="62"/>
                </a:cubicBezTo>
                <a:cubicBezTo>
                  <a:pt x="13" y="62"/>
                  <a:pt x="13" y="62"/>
                  <a:pt x="13" y="62"/>
                </a:cubicBezTo>
                <a:cubicBezTo>
                  <a:pt x="14" y="62"/>
                  <a:pt x="14" y="62"/>
                  <a:pt x="14" y="62"/>
                </a:cubicBezTo>
                <a:lnTo>
                  <a:pt x="14" y="78"/>
                </a:lnTo>
                <a:close/>
                <a:moveTo>
                  <a:pt x="11" y="76"/>
                </a:moveTo>
                <a:cubicBezTo>
                  <a:pt x="10" y="76"/>
                  <a:pt x="10" y="76"/>
                  <a:pt x="10" y="76"/>
                </a:cubicBezTo>
                <a:cubicBezTo>
                  <a:pt x="10" y="64"/>
                  <a:pt x="10" y="64"/>
                  <a:pt x="10" y="64"/>
                </a:cubicBezTo>
                <a:cubicBezTo>
                  <a:pt x="10" y="64"/>
                  <a:pt x="10" y="64"/>
                  <a:pt x="10" y="64"/>
                </a:cubicBezTo>
                <a:cubicBezTo>
                  <a:pt x="10" y="64"/>
                  <a:pt x="10" y="64"/>
                  <a:pt x="10" y="64"/>
                </a:cubicBezTo>
                <a:cubicBezTo>
                  <a:pt x="10" y="58"/>
                  <a:pt x="10" y="58"/>
                  <a:pt x="10" y="58"/>
                </a:cubicBezTo>
                <a:cubicBezTo>
                  <a:pt x="11" y="58"/>
                  <a:pt x="11" y="58"/>
                  <a:pt x="11" y="58"/>
                </a:cubicBezTo>
                <a:cubicBezTo>
                  <a:pt x="11" y="64"/>
                  <a:pt x="11" y="64"/>
                  <a:pt x="11" y="64"/>
                </a:cubicBezTo>
                <a:cubicBezTo>
                  <a:pt x="10" y="64"/>
                  <a:pt x="10" y="64"/>
                  <a:pt x="10" y="64"/>
                </a:cubicBezTo>
                <a:cubicBezTo>
                  <a:pt x="11" y="64"/>
                  <a:pt x="11" y="64"/>
                  <a:pt x="11" y="64"/>
                </a:cubicBezTo>
                <a:lnTo>
                  <a:pt x="11" y="76"/>
                </a:lnTo>
                <a:close/>
                <a:moveTo>
                  <a:pt x="10" y="76"/>
                </a:moveTo>
                <a:cubicBezTo>
                  <a:pt x="9" y="75"/>
                  <a:pt x="9" y="75"/>
                  <a:pt x="9" y="75"/>
                </a:cubicBezTo>
                <a:cubicBezTo>
                  <a:pt x="9" y="64"/>
                  <a:pt x="9" y="64"/>
                  <a:pt x="9" y="64"/>
                </a:cubicBezTo>
                <a:cubicBezTo>
                  <a:pt x="9" y="64"/>
                  <a:pt x="9" y="64"/>
                  <a:pt x="9" y="64"/>
                </a:cubicBezTo>
                <a:cubicBezTo>
                  <a:pt x="9" y="64"/>
                  <a:pt x="9" y="64"/>
                  <a:pt x="9" y="64"/>
                </a:cubicBezTo>
                <a:cubicBezTo>
                  <a:pt x="9" y="59"/>
                  <a:pt x="9" y="59"/>
                  <a:pt x="9" y="59"/>
                </a:cubicBezTo>
                <a:cubicBezTo>
                  <a:pt x="10" y="58"/>
                  <a:pt x="10" y="58"/>
                  <a:pt x="10" y="58"/>
                </a:cubicBezTo>
                <a:cubicBezTo>
                  <a:pt x="10" y="64"/>
                  <a:pt x="10" y="64"/>
                  <a:pt x="10" y="64"/>
                </a:cubicBezTo>
                <a:cubicBezTo>
                  <a:pt x="9" y="64"/>
                  <a:pt x="9" y="64"/>
                  <a:pt x="9" y="64"/>
                </a:cubicBezTo>
                <a:cubicBezTo>
                  <a:pt x="10" y="64"/>
                  <a:pt x="10" y="64"/>
                  <a:pt x="10" y="64"/>
                </a:cubicBezTo>
                <a:lnTo>
                  <a:pt x="10" y="76"/>
                </a:lnTo>
                <a:close/>
                <a:moveTo>
                  <a:pt x="9" y="75"/>
                </a:moveTo>
                <a:cubicBezTo>
                  <a:pt x="8" y="74"/>
                  <a:pt x="8" y="74"/>
                  <a:pt x="8" y="74"/>
                </a:cubicBezTo>
                <a:cubicBezTo>
                  <a:pt x="8" y="64"/>
                  <a:pt x="8" y="64"/>
                  <a:pt x="8" y="64"/>
                </a:cubicBezTo>
                <a:cubicBezTo>
                  <a:pt x="8" y="64"/>
                  <a:pt x="8" y="64"/>
                  <a:pt x="8" y="64"/>
                </a:cubicBezTo>
                <a:cubicBezTo>
                  <a:pt x="8" y="64"/>
                  <a:pt x="8" y="64"/>
                  <a:pt x="8" y="64"/>
                </a:cubicBezTo>
                <a:cubicBezTo>
                  <a:pt x="8" y="59"/>
                  <a:pt x="8" y="59"/>
                  <a:pt x="8" y="59"/>
                </a:cubicBezTo>
                <a:cubicBezTo>
                  <a:pt x="9" y="59"/>
                  <a:pt x="9" y="59"/>
                  <a:pt x="9" y="59"/>
                </a:cubicBezTo>
                <a:cubicBezTo>
                  <a:pt x="9" y="64"/>
                  <a:pt x="9" y="64"/>
                  <a:pt x="9" y="64"/>
                </a:cubicBezTo>
                <a:cubicBezTo>
                  <a:pt x="9" y="64"/>
                  <a:pt x="9" y="64"/>
                  <a:pt x="9" y="64"/>
                </a:cubicBezTo>
                <a:cubicBezTo>
                  <a:pt x="9" y="64"/>
                  <a:pt x="9" y="64"/>
                  <a:pt x="9" y="64"/>
                </a:cubicBezTo>
                <a:lnTo>
                  <a:pt x="9" y="75"/>
                </a:lnTo>
                <a:close/>
                <a:moveTo>
                  <a:pt x="8" y="74"/>
                </a:moveTo>
                <a:cubicBezTo>
                  <a:pt x="7" y="74"/>
                  <a:pt x="7" y="74"/>
                  <a:pt x="7" y="74"/>
                </a:cubicBezTo>
                <a:cubicBezTo>
                  <a:pt x="7" y="65"/>
                  <a:pt x="7" y="65"/>
                  <a:pt x="7" y="65"/>
                </a:cubicBezTo>
                <a:cubicBezTo>
                  <a:pt x="8" y="65"/>
                  <a:pt x="8" y="65"/>
                  <a:pt x="8" y="65"/>
                </a:cubicBezTo>
                <a:cubicBezTo>
                  <a:pt x="7" y="65"/>
                  <a:pt x="7" y="65"/>
                  <a:pt x="7" y="65"/>
                </a:cubicBezTo>
                <a:cubicBezTo>
                  <a:pt x="7" y="60"/>
                  <a:pt x="7" y="60"/>
                  <a:pt x="7" y="60"/>
                </a:cubicBezTo>
                <a:cubicBezTo>
                  <a:pt x="8" y="59"/>
                  <a:pt x="8" y="59"/>
                  <a:pt x="8" y="59"/>
                </a:cubicBezTo>
                <a:cubicBezTo>
                  <a:pt x="8" y="64"/>
                  <a:pt x="8" y="64"/>
                  <a:pt x="8" y="64"/>
                </a:cubicBezTo>
                <a:cubicBezTo>
                  <a:pt x="8" y="65"/>
                  <a:pt x="8" y="65"/>
                  <a:pt x="8" y="65"/>
                </a:cubicBezTo>
                <a:cubicBezTo>
                  <a:pt x="8" y="64"/>
                  <a:pt x="8" y="64"/>
                  <a:pt x="8" y="64"/>
                </a:cubicBezTo>
                <a:lnTo>
                  <a:pt x="8" y="74"/>
                </a:lnTo>
                <a:close/>
                <a:moveTo>
                  <a:pt x="7" y="74"/>
                </a:moveTo>
                <a:cubicBezTo>
                  <a:pt x="6" y="73"/>
                  <a:pt x="6" y="73"/>
                  <a:pt x="6" y="73"/>
                </a:cubicBezTo>
                <a:cubicBezTo>
                  <a:pt x="6" y="65"/>
                  <a:pt x="6" y="65"/>
                  <a:pt x="6" y="65"/>
                </a:cubicBezTo>
                <a:cubicBezTo>
                  <a:pt x="6" y="65"/>
                  <a:pt x="6" y="65"/>
                  <a:pt x="6" y="65"/>
                </a:cubicBezTo>
                <a:cubicBezTo>
                  <a:pt x="6" y="65"/>
                  <a:pt x="6" y="65"/>
                  <a:pt x="6" y="65"/>
                </a:cubicBezTo>
                <a:cubicBezTo>
                  <a:pt x="6" y="60"/>
                  <a:pt x="6" y="60"/>
                  <a:pt x="6" y="60"/>
                </a:cubicBezTo>
                <a:cubicBezTo>
                  <a:pt x="7" y="60"/>
                  <a:pt x="7" y="60"/>
                  <a:pt x="7" y="60"/>
                </a:cubicBezTo>
                <a:cubicBezTo>
                  <a:pt x="7" y="65"/>
                  <a:pt x="7" y="65"/>
                  <a:pt x="7" y="65"/>
                </a:cubicBezTo>
                <a:cubicBezTo>
                  <a:pt x="6" y="65"/>
                  <a:pt x="6" y="65"/>
                  <a:pt x="6" y="65"/>
                </a:cubicBezTo>
                <a:cubicBezTo>
                  <a:pt x="7" y="65"/>
                  <a:pt x="7" y="65"/>
                  <a:pt x="7" y="65"/>
                </a:cubicBezTo>
                <a:lnTo>
                  <a:pt x="7" y="74"/>
                </a:lnTo>
                <a:close/>
                <a:moveTo>
                  <a:pt x="6" y="73"/>
                </a:moveTo>
                <a:cubicBezTo>
                  <a:pt x="5" y="72"/>
                  <a:pt x="5" y="72"/>
                  <a:pt x="5" y="72"/>
                </a:cubicBezTo>
                <a:cubicBezTo>
                  <a:pt x="5" y="65"/>
                  <a:pt x="5" y="65"/>
                  <a:pt x="5" y="65"/>
                </a:cubicBezTo>
                <a:cubicBezTo>
                  <a:pt x="6" y="65"/>
                  <a:pt x="6" y="65"/>
                  <a:pt x="6" y="65"/>
                </a:cubicBezTo>
                <a:cubicBezTo>
                  <a:pt x="5" y="65"/>
                  <a:pt x="5" y="65"/>
                  <a:pt x="5" y="65"/>
                </a:cubicBezTo>
                <a:cubicBezTo>
                  <a:pt x="5" y="61"/>
                  <a:pt x="5" y="61"/>
                  <a:pt x="5" y="61"/>
                </a:cubicBezTo>
                <a:cubicBezTo>
                  <a:pt x="6" y="60"/>
                  <a:pt x="6" y="60"/>
                  <a:pt x="6" y="60"/>
                </a:cubicBezTo>
                <a:cubicBezTo>
                  <a:pt x="6" y="65"/>
                  <a:pt x="6" y="65"/>
                  <a:pt x="6" y="65"/>
                </a:cubicBezTo>
                <a:cubicBezTo>
                  <a:pt x="6" y="65"/>
                  <a:pt x="6" y="65"/>
                  <a:pt x="6" y="65"/>
                </a:cubicBezTo>
                <a:cubicBezTo>
                  <a:pt x="6" y="65"/>
                  <a:pt x="6" y="65"/>
                  <a:pt x="6" y="65"/>
                </a:cubicBezTo>
                <a:lnTo>
                  <a:pt x="6" y="73"/>
                </a:lnTo>
                <a:close/>
                <a:moveTo>
                  <a:pt x="5" y="72"/>
                </a:moveTo>
                <a:cubicBezTo>
                  <a:pt x="5" y="71"/>
                  <a:pt x="4" y="71"/>
                  <a:pt x="4" y="70"/>
                </a:cubicBezTo>
                <a:cubicBezTo>
                  <a:pt x="4" y="65"/>
                  <a:pt x="4" y="65"/>
                  <a:pt x="4" y="65"/>
                </a:cubicBezTo>
                <a:cubicBezTo>
                  <a:pt x="5" y="65"/>
                  <a:pt x="5" y="65"/>
                  <a:pt x="5" y="65"/>
                </a:cubicBezTo>
                <a:cubicBezTo>
                  <a:pt x="4" y="65"/>
                  <a:pt x="4" y="65"/>
                  <a:pt x="4" y="65"/>
                </a:cubicBezTo>
                <a:cubicBezTo>
                  <a:pt x="4" y="62"/>
                  <a:pt x="4" y="62"/>
                  <a:pt x="4" y="62"/>
                </a:cubicBezTo>
                <a:cubicBezTo>
                  <a:pt x="4" y="62"/>
                  <a:pt x="5" y="61"/>
                  <a:pt x="5" y="61"/>
                </a:cubicBezTo>
                <a:cubicBezTo>
                  <a:pt x="5" y="65"/>
                  <a:pt x="5" y="65"/>
                  <a:pt x="5" y="65"/>
                </a:cubicBezTo>
                <a:cubicBezTo>
                  <a:pt x="5" y="65"/>
                  <a:pt x="5" y="65"/>
                  <a:pt x="5" y="65"/>
                </a:cubicBezTo>
                <a:cubicBezTo>
                  <a:pt x="5" y="65"/>
                  <a:pt x="5" y="65"/>
                  <a:pt x="5" y="65"/>
                </a:cubicBezTo>
                <a:lnTo>
                  <a:pt x="5" y="72"/>
                </a:lnTo>
                <a:close/>
                <a:moveTo>
                  <a:pt x="4" y="70"/>
                </a:moveTo>
                <a:cubicBezTo>
                  <a:pt x="3" y="70"/>
                  <a:pt x="3" y="69"/>
                  <a:pt x="2" y="69"/>
                </a:cubicBezTo>
                <a:cubicBezTo>
                  <a:pt x="2" y="66"/>
                  <a:pt x="2" y="66"/>
                  <a:pt x="2" y="66"/>
                </a:cubicBezTo>
                <a:cubicBezTo>
                  <a:pt x="3" y="66"/>
                  <a:pt x="3" y="66"/>
                  <a:pt x="3" y="66"/>
                </a:cubicBezTo>
                <a:cubicBezTo>
                  <a:pt x="2" y="66"/>
                  <a:pt x="2" y="66"/>
                  <a:pt x="2" y="66"/>
                </a:cubicBezTo>
                <a:cubicBezTo>
                  <a:pt x="2" y="63"/>
                  <a:pt x="2" y="63"/>
                  <a:pt x="2" y="63"/>
                </a:cubicBezTo>
                <a:cubicBezTo>
                  <a:pt x="3" y="63"/>
                  <a:pt x="3" y="62"/>
                  <a:pt x="4" y="62"/>
                </a:cubicBezTo>
                <a:cubicBezTo>
                  <a:pt x="4" y="65"/>
                  <a:pt x="4" y="65"/>
                  <a:pt x="4" y="65"/>
                </a:cubicBezTo>
                <a:cubicBezTo>
                  <a:pt x="3" y="66"/>
                  <a:pt x="3" y="66"/>
                  <a:pt x="3" y="66"/>
                </a:cubicBezTo>
                <a:cubicBezTo>
                  <a:pt x="4" y="65"/>
                  <a:pt x="4" y="65"/>
                  <a:pt x="4" y="65"/>
                </a:cubicBezTo>
                <a:lnTo>
                  <a:pt x="4" y="70"/>
                </a:lnTo>
                <a:close/>
                <a:moveTo>
                  <a:pt x="2" y="69"/>
                </a:moveTo>
                <a:cubicBezTo>
                  <a:pt x="2" y="68"/>
                  <a:pt x="2" y="68"/>
                  <a:pt x="2" y="68"/>
                </a:cubicBezTo>
                <a:cubicBezTo>
                  <a:pt x="2" y="66"/>
                  <a:pt x="2" y="66"/>
                  <a:pt x="2" y="66"/>
                </a:cubicBezTo>
                <a:cubicBezTo>
                  <a:pt x="2" y="66"/>
                  <a:pt x="2" y="66"/>
                  <a:pt x="2" y="66"/>
                </a:cubicBezTo>
                <a:cubicBezTo>
                  <a:pt x="2" y="66"/>
                  <a:pt x="2" y="66"/>
                  <a:pt x="2" y="66"/>
                </a:cubicBezTo>
                <a:cubicBezTo>
                  <a:pt x="2" y="64"/>
                  <a:pt x="2" y="64"/>
                  <a:pt x="2" y="64"/>
                </a:cubicBezTo>
                <a:cubicBezTo>
                  <a:pt x="2" y="63"/>
                  <a:pt x="2" y="63"/>
                  <a:pt x="2" y="63"/>
                </a:cubicBezTo>
                <a:cubicBezTo>
                  <a:pt x="2" y="66"/>
                  <a:pt x="2" y="66"/>
                  <a:pt x="2" y="66"/>
                </a:cubicBezTo>
                <a:cubicBezTo>
                  <a:pt x="2" y="66"/>
                  <a:pt x="2" y="66"/>
                  <a:pt x="2" y="66"/>
                </a:cubicBezTo>
                <a:cubicBezTo>
                  <a:pt x="2" y="66"/>
                  <a:pt x="2" y="66"/>
                  <a:pt x="2" y="66"/>
                </a:cubicBezTo>
                <a:lnTo>
                  <a:pt x="2" y="69"/>
                </a:lnTo>
                <a:close/>
                <a:moveTo>
                  <a:pt x="2" y="68"/>
                </a:moveTo>
                <a:cubicBezTo>
                  <a:pt x="1" y="67"/>
                  <a:pt x="1" y="66"/>
                  <a:pt x="0" y="66"/>
                </a:cubicBezTo>
                <a:cubicBezTo>
                  <a:pt x="1" y="66"/>
                  <a:pt x="1" y="66"/>
                  <a:pt x="1" y="66"/>
                </a:cubicBezTo>
                <a:cubicBezTo>
                  <a:pt x="1" y="66"/>
                  <a:pt x="1" y="66"/>
                  <a:pt x="1" y="66"/>
                </a:cubicBezTo>
                <a:cubicBezTo>
                  <a:pt x="1" y="65"/>
                  <a:pt x="1" y="65"/>
                  <a:pt x="1" y="65"/>
                </a:cubicBezTo>
                <a:cubicBezTo>
                  <a:pt x="1" y="65"/>
                  <a:pt x="1" y="64"/>
                  <a:pt x="2" y="64"/>
                </a:cubicBezTo>
                <a:cubicBezTo>
                  <a:pt x="2" y="66"/>
                  <a:pt x="2" y="66"/>
                  <a:pt x="2" y="66"/>
                </a:cubicBezTo>
                <a:cubicBezTo>
                  <a:pt x="2" y="66"/>
                  <a:pt x="2" y="66"/>
                  <a:pt x="2" y="66"/>
                </a:cubicBezTo>
                <a:cubicBezTo>
                  <a:pt x="2" y="66"/>
                  <a:pt x="2" y="66"/>
                  <a:pt x="2" y="66"/>
                </a:cubicBezTo>
                <a:lnTo>
                  <a:pt x="2" y="68"/>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71" name="Freeform 41"/>
          <p:cNvSpPr>
            <a:spLocks noChangeArrowheads="1"/>
          </p:cNvSpPr>
          <p:nvPr/>
        </p:nvSpPr>
        <p:spPr bwMode="auto">
          <a:xfrm>
            <a:off x="4770439" y="1808165"/>
            <a:ext cx="455612" cy="357187"/>
          </a:xfrm>
          <a:custGeom>
            <a:avLst/>
            <a:gdLst>
              <a:gd name="T0" fmla="*/ 4 w 92"/>
              <a:gd name="T1" fmla="*/ 72 h 72"/>
              <a:gd name="T2" fmla="*/ 54 w 92"/>
              <a:gd name="T3" fmla="*/ 35 h 72"/>
              <a:gd name="T4" fmla="*/ 66 w 92"/>
              <a:gd name="T5" fmla="*/ 22 h 72"/>
              <a:gd name="T6" fmla="*/ 88 w 92"/>
              <a:gd name="T7" fmla="*/ 20 h 72"/>
              <a:gd name="T8" fmla="*/ 73 w 92"/>
              <a:gd name="T9" fmla="*/ 6 h 72"/>
              <a:gd name="T10" fmla="*/ 49 w 92"/>
              <a:gd name="T11" fmla="*/ 27 h 72"/>
              <a:gd name="T12" fmla="*/ 0 w 92"/>
              <a:gd name="T13" fmla="*/ 68 h 72"/>
              <a:gd name="T14" fmla="*/ 4 w 92"/>
              <a:gd name="T15" fmla="*/ 72 h 72"/>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72"/>
              <a:gd name="T26" fmla="*/ 92 w 92"/>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72">
                <a:moveTo>
                  <a:pt x="4" y="72"/>
                </a:moveTo>
                <a:cubicBezTo>
                  <a:pt x="17" y="71"/>
                  <a:pt x="34" y="58"/>
                  <a:pt x="54" y="35"/>
                </a:cubicBezTo>
                <a:cubicBezTo>
                  <a:pt x="57" y="31"/>
                  <a:pt x="60" y="27"/>
                  <a:pt x="66" y="22"/>
                </a:cubicBezTo>
                <a:cubicBezTo>
                  <a:pt x="75" y="15"/>
                  <a:pt x="82" y="14"/>
                  <a:pt x="88" y="20"/>
                </a:cubicBezTo>
                <a:cubicBezTo>
                  <a:pt x="92" y="11"/>
                  <a:pt x="87" y="0"/>
                  <a:pt x="73" y="6"/>
                </a:cubicBezTo>
                <a:cubicBezTo>
                  <a:pt x="62" y="11"/>
                  <a:pt x="54" y="19"/>
                  <a:pt x="49" y="27"/>
                </a:cubicBezTo>
                <a:cubicBezTo>
                  <a:pt x="32" y="51"/>
                  <a:pt x="15" y="68"/>
                  <a:pt x="0" y="68"/>
                </a:cubicBezTo>
                <a:cubicBezTo>
                  <a:pt x="1" y="70"/>
                  <a:pt x="2" y="71"/>
                  <a:pt x="4" y="72"/>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72" name="Freeform 42"/>
          <p:cNvSpPr>
            <a:spLocks noChangeArrowheads="1"/>
          </p:cNvSpPr>
          <p:nvPr/>
        </p:nvSpPr>
        <p:spPr bwMode="auto">
          <a:xfrm>
            <a:off x="4691063" y="1476375"/>
            <a:ext cx="506412" cy="579438"/>
          </a:xfrm>
          <a:custGeom>
            <a:avLst/>
            <a:gdLst>
              <a:gd name="T0" fmla="*/ 43 w 102"/>
              <a:gd name="T1" fmla="*/ 117 h 117"/>
              <a:gd name="T2" fmla="*/ 0 w 102"/>
              <a:gd name="T3" fmla="*/ 17 h 117"/>
              <a:gd name="T4" fmla="*/ 102 w 102"/>
              <a:gd name="T5" fmla="*/ 65 h 117"/>
              <a:gd name="T6" fmla="*/ 43 w 102"/>
              <a:gd name="T7" fmla="*/ 117 h 117"/>
              <a:gd name="T8" fmla="*/ 0 60000 65536"/>
              <a:gd name="T9" fmla="*/ 0 60000 65536"/>
              <a:gd name="T10" fmla="*/ 0 60000 65536"/>
              <a:gd name="T11" fmla="*/ 0 60000 65536"/>
              <a:gd name="T12" fmla="*/ 0 w 102"/>
              <a:gd name="T13" fmla="*/ 0 h 117"/>
              <a:gd name="T14" fmla="*/ 102 w 102"/>
              <a:gd name="T15" fmla="*/ 117 h 117"/>
            </a:gdLst>
            <a:ahLst/>
            <a:cxnLst>
              <a:cxn ang="T8">
                <a:pos x="T0" y="T1"/>
              </a:cxn>
              <a:cxn ang="T9">
                <a:pos x="T2" y="T3"/>
              </a:cxn>
              <a:cxn ang="T10">
                <a:pos x="T4" y="T5"/>
              </a:cxn>
              <a:cxn ang="T11">
                <a:pos x="T6" y="T7"/>
              </a:cxn>
            </a:cxnLst>
            <a:rect l="T12" t="T13" r="T14" b="T15"/>
            <a:pathLst>
              <a:path w="102" h="117">
                <a:moveTo>
                  <a:pt x="43" y="117"/>
                </a:moveTo>
                <a:cubicBezTo>
                  <a:pt x="49" y="74"/>
                  <a:pt x="35" y="41"/>
                  <a:pt x="0" y="17"/>
                </a:cubicBezTo>
                <a:cubicBezTo>
                  <a:pt x="56" y="0"/>
                  <a:pt x="90" y="16"/>
                  <a:pt x="102" y="65"/>
                </a:cubicBezTo>
                <a:cubicBezTo>
                  <a:pt x="77" y="66"/>
                  <a:pt x="57" y="83"/>
                  <a:pt x="43" y="117"/>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73" name="Freeform 43"/>
          <p:cNvSpPr>
            <a:spLocks noChangeArrowheads="1"/>
          </p:cNvSpPr>
          <p:nvPr/>
        </p:nvSpPr>
        <p:spPr bwMode="auto">
          <a:xfrm>
            <a:off x="4838702" y="1546225"/>
            <a:ext cx="257175" cy="266700"/>
          </a:xfrm>
          <a:custGeom>
            <a:avLst/>
            <a:gdLst>
              <a:gd name="T0" fmla="*/ 0 w 52"/>
              <a:gd name="T1" fmla="*/ 33 h 54"/>
              <a:gd name="T2" fmla="*/ 32 w 52"/>
              <a:gd name="T3" fmla="*/ 0 h 54"/>
              <a:gd name="T4" fmla="*/ 52 w 52"/>
              <a:gd name="T5" fmla="*/ 12 h 54"/>
              <a:gd name="T6" fmla="*/ 10 w 52"/>
              <a:gd name="T7" fmla="*/ 54 h 54"/>
              <a:gd name="T8" fmla="*/ 0 w 52"/>
              <a:gd name="T9" fmla="*/ 33 h 54"/>
              <a:gd name="T10" fmla="*/ 0 60000 65536"/>
              <a:gd name="T11" fmla="*/ 0 60000 65536"/>
              <a:gd name="T12" fmla="*/ 0 60000 65536"/>
              <a:gd name="T13" fmla="*/ 0 60000 65536"/>
              <a:gd name="T14" fmla="*/ 0 60000 65536"/>
              <a:gd name="T15" fmla="*/ 0 w 52"/>
              <a:gd name="T16" fmla="*/ 0 h 54"/>
              <a:gd name="T17" fmla="*/ 52 w 52"/>
              <a:gd name="T18" fmla="*/ 54 h 54"/>
            </a:gdLst>
            <a:ahLst/>
            <a:cxnLst>
              <a:cxn ang="T10">
                <a:pos x="T0" y="T1"/>
              </a:cxn>
              <a:cxn ang="T11">
                <a:pos x="T2" y="T3"/>
              </a:cxn>
              <a:cxn ang="T12">
                <a:pos x="T4" y="T5"/>
              </a:cxn>
              <a:cxn ang="T13">
                <a:pos x="T6" y="T7"/>
              </a:cxn>
              <a:cxn ang="T14">
                <a:pos x="T8" y="T9"/>
              </a:cxn>
            </a:cxnLst>
            <a:rect l="T15" t="T16" r="T17" b="T18"/>
            <a:pathLst>
              <a:path w="52" h="54">
                <a:moveTo>
                  <a:pt x="0" y="33"/>
                </a:moveTo>
                <a:cubicBezTo>
                  <a:pt x="9" y="17"/>
                  <a:pt x="19" y="6"/>
                  <a:pt x="32" y="0"/>
                </a:cubicBezTo>
                <a:cubicBezTo>
                  <a:pt x="40" y="2"/>
                  <a:pt x="47" y="7"/>
                  <a:pt x="52" y="12"/>
                </a:cubicBezTo>
                <a:cubicBezTo>
                  <a:pt x="36" y="20"/>
                  <a:pt x="22" y="34"/>
                  <a:pt x="10" y="54"/>
                </a:cubicBezTo>
                <a:cubicBezTo>
                  <a:pt x="8" y="46"/>
                  <a:pt x="5" y="40"/>
                  <a:pt x="0" y="33"/>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74" name="Freeform 44"/>
          <p:cNvSpPr>
            <a:spLocks noChangeArrowheads="1"/>
          </p:cNvSpPr>
          <p:nvPr/>
        </p:nvSpPr>
        <p:spPr bwMode="auto">
          <a:xfrm>
            <a:off x="4686300" y="1579565"/>
            <a:ext cx="212725" cy="511175"/>
          </a:xfrm>
          <a:custGeom>
            <a:avLst/>
            <a:gdLst>
              <a:gd name="T0" fmla="*/ 16 w 43"/>
              <a:gd name="T1" fmla="*/ 103 h 103"/>
              <a:gd name="T2" fmla="*/ 0 w 43"/>
              <a:gd name="T3" fmla="*/ 0 h 103"/>
              <a:gd name="T4" fmla="*/ 43 w 43"/>
              <a:gd name="T5" fmla="*/ 78 h 103"/>
              <a:gd name="T6" fmla="*/ 16 w 43"/>
              <a:gd name="T7" fmla="*/ 103 h 103"/>
              <a:gd name="T8" fmla="*/ 0 60000 65536"/>
              <a:gd name="T9" fmla="*/ 0 60000 65536"/>
              <a:gd name="T10" fmla="*/ 0 60000 65536"/>
              <a:gd name="T11" fmla="*/ 0 60000 65536"/>
              <a:gd name="T12" fmla="*/ 0 w 43"/>
              <a:gd name="T13" fmla="*/ 0 h 103"/>
              <a:gd name="T14" fmla="*/ 43 w 43"/>
              <a:gd name="T15" fmla="*/ 103 h 103"/>
            </a:gdLst>
            <a:ahLst/>
            <a:cxnLst>
              <a:cxn ang="T8">
                <a:pos x="T0" y="T1"/>
              </a:cxn>
              <a:cxn ang="T9">
                <a:pos x="T2" y="T3"/>
              </a:cxn>
              <a:cxn ang="T10">
                <a:pos x="T4" y="T5"/>
              </a:cxn>
              <a:cxn ang="T11">
                <a:pos x="T6" y="T7"/>
              </a:cxn>
            </a:cxnLst>
            <a:rect l="T12" t="T13" r="T14" b="T15"/>
            <a:pathLst>
              <a:path w="43" h="103">
                <a:moveTo>
                  <a:pt x="16" y="103"/>
                </a:moveTo>
                <a:cubicBezTo>
                  <a:pt x="18" y="68"/>
                  <a:pt x="13" y="33"/>
                  <a:pt x="0" y="0"/>
                </a:cubicBezTo>
                <a:cubicBezTo>
                  <a:pt x="23" y="42"/>
                  <a:pt x="38" y="68"/>
                  <a:pt x="43" y="78"/>
                </a:cubicBezTo>
                <a:cubicBezTo>
                  <a:pt x="38" y="87"/>
                  <a:pt x="29" y="95"/>
                  <a:pt x="16" y="103"/>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75" name="Freeform 45"/>
          <p:cNvSpPr>
            <a:spLocks noChangeArrowheads="1"/>
          </p:cNvSpPr>
          <p:nvPr/>
        </p:nvSpPr>
        <p:spPr bwMode="auto">
          <a:xfrm>
            <a:off x="4648201" y="1441452"/>
            <a:ext cx="122239" cy="100013"/>
          </a:xfrm>
          <a:custGeom>
            <a:avLst/>
            <a:gdLst>
              <a:gd name="T0" fmla="*/ 0 w 25"/>
              <a:gd name="T1" fmla="*/ 10 h 20"/>
              <a:gd name="T2" fmla="*/ 6 w 25"/>
              <a:gd name="T3" fmla="*/ 20 h 20"/>
              <a:gd name="T4" fmla="*/ 25 w 25"/>
              <a:gd name="T5" fmla="*/ 12 h 20"/>
              <a:gd name="T6" fmla="*/ 25 w 25"/>
              <a:gd name="T7" fmla="*/ 13 h 20"/>
              <a:gd name="T8" fmla="*/ 22 w 25"/>
              <a:gd name="T9" fmla="*/ 2 h 20"/>
              <a:gd name="T10" fmla="*/ 0 w 25"/>
              <a:gd name="T11" fmla="*/ 10 h 20"/>
              <a:gd name="T12" fmla="*/ 0 60000 65536"/>
              <a:gd name="T13" fmla="*/ 0 60000 65536"/>
              <a:gd name="T14" fmla="*/ 0 60000 65536"/>
              <a:gd name="T15" fmla="*/ 0 60000 65536"/>
              <a:gd name="T16" fmla="*/ 0 60000 65536"/>
              <a:gd name="T17" fmla="*/ 0 60000 65536"/>
              <a:gd name="T18" fmla="*/ 0 w 25"/>
              <a:gd name="T19" fmla="*/ 0 h 20"/>
              <a:gd name="T20" fmla="*/ 25 w 25"/>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5" h="20">
                <a:moveTo>
                  <a:pt x="0" y="10"/>
                </a:moveTo>
                <a:cubicBezTo>
                  <a:pt x="6" y="20"/>
                  <a:pt x="6" y="20"/>
                  <a:pt x="6" y="20"/>
                </a:cubicBezTo>
                <a:cubicBezTo>
                  <a:pt x="10" y="18"/>
                  <a:pt x="21" y="11"/>
                  <a:pt x="25" y="12"/>
                </a:cubicBezTo>
                <a:cubicBezTo>
                  <a:pt x="25" y="13"/>
                  <a:pt x="25" y="13"/>
                  <a:pt x="25" y="13"/>
                </a:cubicBezTo>
                <a:cubicBezTo>
                  <a:pt x="25" y="11"/>
                  <a:pt x="22" y="2"/>
                  <a:pt x="22" y="2"/>
                </a:cubicBezTo>
                <a:cubicBezTo>
                  <a:pt x="17" y="0"/>
                  <a:pt x="4" y="8"/>
                  <a:pt x="0" y="1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76" name="Freeform 46"/>
          <p:cNvSpPr>
            <a:spLocks noChangeArrowheads="1"/>
          </p:cNvSpPr>
          <p:nvPr/>
        </p:nvSpPr>
        <p:spPr bwMode="auto">
          <a:xfrm>
            <a:off x="4721226" y="1452565"/>
            <a:ext cx="49213" cy="79375"/>
          </a:xfrm>
          <a:custGeom>
            <a:avLst/>
            <a:gdLst>
              <a:gd name="T0" fmla="*/ 14 w 20"/>
              <a:gd name="T1" fmla="*/ 0 h 33"/>
              <a:gd name="T2" fmla="*/ 20 w 20"/>
              <a:gd name="T3" fmla="*/ 22 h 33"/>
              <a:gd name="T4" fmla="*/ 20 w 20"/>
              <a:gd name="T5" fmla="*/ 22 h 33"/>
              <a:gd name="T6" fmla="*/ 20 w 20"/>
              <a:gd name="T7" fmla="*/ 22 h 33"/>
              <a:gd name="T8" fmla="*/ 20 w 20"/>
              <a:gd name="T9" fmla="*/ 24 h 33"/>
              <a:gd name="T10" fmla="*/ 20 w 20"/>
              <a:gd name="T11" fmla="*/ 24 h 33"/>
              <a:gd name="T12" fmla="*/ 18 w 20"/>
              <a:gd name="T13" fmla="*/ 24 h 33"/>
              <a:gd name="T14" fmla="*/ 18 w 20"/>
              <a:gd name="T15" fmla="*/ 26 h 33"/>
              <a:gd name="T16" fmla="*/ 16 w 20"/>
              <a:gd name="T17" fmla="*/ 26 h 33"/>
              <a:gd name="T18" fmla="*/ 16 w 20"/>
              <a:gd name="T19" fmla="*/ 26 h 33"/>
              <a:gd name="T20" fmla="*/ 14 w 20"/>
              <a:gd name="T21" fmla="*/ 28 h 33"/>
              <a:gd name="T22" fmla="*/ 12 w 20"/>
              <a:gd name="T23" fmla="*/ 28 h 33"/>
              <a:gd name="T24" fmla="*/ 10 w 20"/>
              <a:gd name="T25" fmla="*/ 28 h 33"/>
              <a:gd name="T26" fmla="*/ 10 w 20"/>
              <a:gd name="T27" fmla="*/ 31 h 33"/>
              <a:gd name="T28" fmla="*/ 8 w 20"/>
              <a:gd name="T29" fmla="*/ 31 h 33"/>
              <a:gd name="T30" fmla="*/ 6 w 20"/>
              <a:gd name="T31" fmla="*/ 33 h 33"/>
              <a:gd name="T32" fmla="*/ 6 w 20"/>
              <a:gd name="T33" fmla="*/ 33 h 33"/>
              <a:gd name="T34" fmla="*/ 6 w 20"/>
              <a:gd name="T35" fmla="*/ 33 h 33"/>
              <a:gd name="T36" fmla="*/ 0 w 20"/>
              <a:gd name="T37" fmla="*/ 10 h 33"/>
              <a:gd name="T38" fmla="*/ 0 w 20"/>
              <a:gd name="T39" fmla="*/ 10 h 33"/>
              <a:gd name="T40" fmla="*/ 0 w 20"/>
              <a:gd name="T41" fmla="*/ 10 h 33"/>
              <a:gd name="T42" fmla="*/ 0 w 20"/>
              <a:gd name="T43" fmla="*/ 8 h 33"/>
              <a:gd name="T44" fmla="*/ 2 w 20"/>
              <a:gd name="T45" fmla="*/ 8 h 33"/>
              <a:gd name="T46" fmla="*/ 4 w 20"/>
              <a:gd name="T47" fmla="*/ 8 h 33"/>
              <a:gd name="T48" fmla="*/ 6 w 20"/>
              <a:gd name="T49" fmla="*/ 6 h 33"/>
              <a:gd name="T50" fmla="*/ 8 w 20"/>
              <a:gd name="T51" fmla="*/ 6 h 33"/>
              <a:gd name="T52" fmla="*/ 8 w 20"/>
              <a:gd name="T53" fmla="*/ 6 h 33"/>
              <a:gd name="T54" fmla="*/ 10 w 20"/>
              <a:gd name="T55" fmla="*/ 4 h 33"/>
              <a:gd name="T56" fmla="*/ 10 w 20"/>
              <a:gd name="T57" fmla="*/ 4 h 33"/>
              <a:gd name="T58" fmla="*/ 12 w 20"/>
              <a:gd name="T59" fmla="*/ 4 h 33"/>
              <a:gd name="T60" fmla="*/ 12 w 20"/>
              <a:gd name="T61" fmla="*/ 2 h 33"/>
              <a:gd name="T62" fmla="*/ 14 w 20"/>
              <a:gd name="T63" fmla="*/ 2 h 33"/>
              <a:gd name="T64" fmla="*/ 14 w 20"/>
              <a:gd name="T65" fmla="*/ 2 h 33"/>
              <a:gd name="T66" fmla="*/ 14 w 20"/>
              <a:gd name="T67" fmla="*/ 0 h 33"/>
              <a:gd name="T68" fmla="*/ 14 w 20"/>
              <a:gd name="T69" fmla="*/ 0 h 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
              <a:gd name="T106" fmla="*/ 0 h 33"/>
              <a:gd name="T107" fmla="*/ 20 w 20"/>
              <a:gd name="T108" fmla="*/ 33 h 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 h="33">
                <a:moveTo>
                  <a:pt x="14" y="0"/>
                </a:moveTo>
                <a:lnTo>
                  <a:pt x="20" y="22"/>
                </a:lnTo>
                <a:lnTo>
                  <a:pt x="20" y="22"/>
                </a:lnTo>
                <a:lnTo>
                  <a:pt x="20" y="22"/>
                </a:lnTo>
                <a:lnTo>
                  <a:pt x="20" y="24"/>
                </a:lnTo>
                <a:lnTo>
                  <a:pt x="20" y="24"/>
                </a:lnTo>
                <a:lnTo>
                  <a:pt x="18" y="24"/>
                </a:lnTo>
                <a:lnTo>
                  <a:pt x="18" y="26"/>
                </a:lnTo>
                <a:lnTo>
                  <a:pt x="16" y="26"/>
                </a:lnTo>
                <a:lnTo>
                  <a:pt x="16" y="26"/>
                </a:lnTo>
                <a:lnTo>
                  <a:pt x="14" y="28"/>
                </a:lnTo>
                <a:lnTo>
                  <a:pt x="12" y="28"/>
                </a:lnTo>
                <a:lnTo>
                  <a:pt x="10" y="28"/>
                </a:lnTo>
                <a:lnTo>
                  <a:pt x="10" y="31"/>
                </a:lnTo>
                <a:lnTo>
                  <a:pt x="8" y="31"/>
                </a:lnTo>
                <a:lnTo>
                  <a:pt x="6" y="33"/>
                </a:lnTo>
                <a:lnTo>
                  <a:pt x="6" y="33"/>
                </a:lnTo>
                <a:lnTo>
                  <a:pt x="6" y="33"/>
                </a:lnTo>
                <a:lnTo>
                  <a:pt x="0" y="10"/>
                </a:lnTo>
                <a:lnTo>
                  <a:pt x="0" y="10"/>
                </a:lnTo>
                <a:lnTo>
                  <a:pt x="0" y="10"/>
                </a:lnTo>
                <a:lnTo>
                  <a:pt x="0" y="8"/>
                </a:lnTo>
                <a:lnTo>
                  <a:pt x="2" y="8"/>
                </a:lnTo>
                <a:lnTo>
                  <a:pt x="4" y="8"/>
                </a:lnTo>
                <a:lnTo>
                  <a:pt x="6" y="6"/>
                </a:lnTo>
                <a:lnTo>
                  <a:pt x="8" y="6"/>
                </a:lnTo>
                <a:lnTo>
                  <a:pt x="8" y="6"/>
                </a:lnTo>
                <a:lnTo>
                  <a:pt x="10" y="4"/>
                </a:lnTo>
                <a:lnTo>
                  <a:pt x="10" y="4"/>
                </a:lnTo>
                <a:lnTo>
                  <a:pt x="12" y="4"/>
                </a:lnTo>
                <a:lnTo>
                  <a:pt x="12" y="2"/>
                </a:lnTo>
                <a:lnTo>
                  <a:pt x="14" y="2"/>
                </a:lnTo>
                <a:lnTo>
                  <a:pt x="14" y="2"/>
                </a:lnTo>
                <a:lnTo>
                  <a:pt x="14" y="0"/>
                </a:lnTo>
                <a:lnTo>
                  <a:pt x="14"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77" name="Freeform 47"/>
          <p:cNvSpPr>
            <a:spLocks noChangeArrowheads="1"/>
          </p:cNvSpPr>
          <p:nvPr/>
        </p:nvSpPr>
        <p:spPr bwMode="auto">
          <a:xfrm>
            <a:off x="4721226" y="1412877"/>
            <a:ext cx="147639" cy="123825"/>
          </a:xfrm>
          <a:custGeom>
            <a:avLst/>
            <a:gdLst>
              <a:gd name="T0" fmla="*/ 0 w 30"/>
              <a:gd name="T1" fmla="*/ 13 h 25"/>
              <a:gd name="T2" fmla="*/ 3 w 30"/>
              <a:gd name="T3" fmla="*/ 24 h 25"/>
              <a:gd name="T4" fmla="*/ 17 w 30"/>
              <a:gd name="T5" fmla="*/ 17 h 25"/>
              <a:gd name="T6" fmla="*/ 29 w 30"/>
              <a:gd name="T7" fmla="*/ 14 h 25"/>
              <a:gd name="T8" fmla="*/ 22 w 30"/>
              <a:gd name="T9" fmla="*/ 9 h 25"/>
              <a:gd name="T10" fmla="*/ 25 w 30"/>
              <a:gd name="T11" fmla="*/ 3 h 25"/>
              <a:gd name="T12" fmla="*/ 2 w 30"/>
              <a:gd name="T13" fmla="*/ 13 h 25"/>
              <a:gd name="T14" fmla="*/ 0 w 30"/>
              <a:gd name="T15" fmla="*/ 13 h 25"/>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25"/>
              <a:gd name="T26" fmla="*/ 30 w 30"/>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25">
                <a:moveTo>
                  <a:pt x="0" y="13"/>
                </a:moveTo>
                <a:cubicBezTo>
                  <a:pt x="3" y="24"/>
                  <a:pt x="3" y="24"/>
                  <a:pt x="3" y="24"/>
                </a:cubicBezTo>
                <a:cubicBezTo>
                  <a:pt x="5" y="25"/>
                  <a:pt x="14" y="19"/>
                  <a:pt x="17" y="17"/>
                </a:cubicBezTo>
                <a:cubicBezTo>
                  <a:pt x="20" y="15"/>
                  <a:pt x="27" y="12"/>
                  <a:pt x="29" y="14"/>
                </a:cubicBezTo>
                <a:cubicBezTo>
                  <a:pt x="30" y="12"/>
                  <a:pt x="25" y="10"/>
                  <a:pt x="22" y="9"/>
                </a:cubicBezTo>
                <a:cubicBezTo>
                  <a:pt x="21" y="7"/>
                  <a:pt x="24" y="4"/>
                  <a:pt x="25" y="3"/>
                </a:cubicBezTo>
                <a:cubicBezTo>
                  <a:pt x="21" y="0"/>
                  <a:pt x="6" y="11"/>
                  <a:pt x="2" y="13"/>
                </a:cubicBezTo>
                <a:cubicBezTo>
                  <a:pt x="2" y="13"/>
                  <a:pt x="0" y="14"/>
                  <a:pt x="0" y="13"/>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1600">
              <a:solidFill>
                <a:srgbClr val="3D7283"/>
              </a:solidFill>
              <a:sym typeface="宋体" panose="02010600030101010101" pitchFamily="2" charset="-122"/>
            </a:endParaRPr>
          </a:p>
        </p:txBody>
      </p:sp>
      <p:sp>
        <p:nvSpPr>
          <p:cNvPr id="22578" name="Content Placeholder 2"/>
          <p:cNvSpPr>
            <a:spLocks noChangeArrowheads="1"/>
          </p:cNvSpPr>
          <p:nvPr/>
        </p:nvSpPr>
        <p:spPr bwMode="auto">
          <a:xfrm>
            <a:off x="5948364" y="1441452"/>
            <a:ext cx="58435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22579" name="Content Placeholder 2"/>
          <p:cNvSpPr>
            <a:spLocks noChangeArrowheads="1"/>
          </p:cNvSpPr>
          <p:nvPr/>
        </p:nvSpPr>
        <p:spPr bwMode="auto">
          <a:xfrm>
            <a:off x="5948364" y="2557465"/>
            <a:ext cx="584358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22580" name="Content Placeholder 2"/>
          <p:cNvSpPr>
            <a:spLocks noChangeArrowheads="1"/>
          </p:cNvSpPr>
          <p:nvPr/>
        </p:nvSpPr>
        <p:spPr bwMode="auto">
          <a:xfrm>
            <a:off x="5948364" y="3673475"/>
            <a:ext cx="584358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22581" name="Content Placeholder 2"/>
          <p:cNvSpPr>
            <a:spLocks noChangeArrowheads="1"/>
          </p:cNvSpPr>
          <p:nvPr/>
        </p:nvSpPr>
        <p:spPr bwMode="auto">
          <a:xfrm>
            <a:off x="5948364" y="4787902"/>
            <a:ext cx="58435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22582" name="Content Placeholder 2"/>
          <p:cNvSpPr>
            <a:spLocks noChangeArrowheads="1"/>
          </p:cNvSpPr>
          <p:nvPr/>
        </p:nvSpPr>
        <p:spPr bwMode="auto">
          <a:xfrm>
            <a:off x="5948364" y="5903915"/>
            <a:ext cx="58435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22583" name="Copyright Notice"/>
          <p:cNvSpPr>
            <a:spLocks noChangeArrowheads="1"/>
          </p:cNvSpPr>
          <p:nvPr/>
        </p:nvSpPr>
        <p:spPr bwMode="auto">
          <a:xfrm>
            <a:off x="3544031" y="384176"/>
            <a:ext cx="5103943" cy="55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p>
            <a:pPr algn="ctr" fontAlgn="base">
              <a:spcBef>
                <a:spcPct val="0"/>
              </a:spcBef>
              <a:spcAft>
                <a:spcPct val="0"/>
              </a:spcAft>
              <a:buFont typeface="Arial" panose="020B0604020202020204" pitchFamily="34" charset="0"/>
              <a:buNone/>
            </a:pPr>
            <a:r>
              <a:rPr lang="zh-CN" altLang="en-US" sz="3200" b="1">
                <a:solidFill>
                  <a:srgbClr val="FFFFFF"/>
                </a:solidFill>
                <a:latin typeface="方正美黑简体" panose="03000509000000000000" pitchFamily="65" charset="-122"/>
                <a:ea typeface="微软雅黑" panose="020B0503020204020204" pitchFamily="34" charset="-122"/>
                <a:sym typeface="方正美黑简体" panose="03000509000000000000" pitchFamily="65" charset="-122"/>
              </a:rPr>
              <a:t>总结与展望</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POWER TEMPLATE</a:t>
            </a:r>
          </a:p>
        </p:txBody>
      </p:sp>
    </p:spTree>
    <p:extLst>
      <p:ext uri="{BB962C8B-B14F-4D97-AF65-F5344CB8AC3E}">
        <p14:creationId xmlns:p14="http://schemas.microsoft.com/office/powerpoint/2010/main" val="43716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office6\wpsassist\cache\53b25ec32ade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725025" y="900115"/>
            <a:ext cx="2047875" cy="264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矩形 2"/>
          <p:cNvSpPr>
            <a:spLocks noChangeArrowheads="1"/>
          </p:cNvSpPr>
          <p:nvPr/>
        </p:nvSpPr>
        <p:spPr bwMode="auto">
          <a:xfrm>
            <a:off x="0" y="3476627"/>
            <a:ext cx="12192000" cy="33813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124" name="文本框 3"/>
          <p:cNvSpPr>
            <a:spLocks noChangeArrowheads="1"/>
          </p:cNvSpPr>
          <p:nvPr/>
        </p:nvSpPr>
        <p:spPr bwMode="auto">
          <a:xfrm>
            <a:off x="663575" y="1231902"/>
            <a:ext cx="4743451"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0"/>
              </a:spcBef>
              <a:spcAft>
                <a:spcPct val="0"/>
              </a:spcAft>
              <a:buFont typeface="Arial" panose="020B0604020202020204" pitchFamily="34" charset="0"/>
              <a:buNone/>
            </a:pPr>
            <a:r>
              <a:rPr lang="zh-CN" altLang="en-US" sz="6000" b="1">
                <a:solidFill>
                  <a:srgbClr val="0174AB"/>
                </a:solidFill>
                <a:latin typeface="微软雅黑" panose="020B0503020204020204" pitchFamily="34" charset="-122"/>
                <a:ea typeface="微软雅黑" panose="020B0503020204020204" pitchFamily="34" charset="-122"/>
                <a:sym typeface="微软雅黑" panose="020B0503020204020204" pitchFamily="34" charset="-122"/>
              </a:rPr>
              <a:t>课题背景</a:t>
            </a:r>
          </a:p>
        </p:txBody>
      </p:sp>
      <p:sp>
        <p:nvSpPr>
          <p:cNvPr id="5125" name="Text Box 5"/>
          <p:cNvSpPr txBox="1">
            <a:spLocks noChangeArrowheads="1"/>
          </p:cNvSpPr>
          <p:nvPr/>
        </p:nvSpPr>
        <p:spPr bwMode="auto">
          <a:xfrm>
            <a:off x="2622551" y="3825876"/>
            <a:ext cx="8396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buFont typeface="Arial" panose="020B0604020202020204" pitchFamily="34" charset="0"/>
              <a:buNone/>
            </a:pPr>
            <a:r>
              <a:rPr lang="zh-CN" altLang="zh-CN">
                <a:solidFill>
                  <a:srgbClr val="EAEAEA"/>
                </a:solidFill>
                <a:latin typeface="Arial" panose="020B0604020202020204" pitchFamily="34" charset="0"/>
              </a:rPr>
              <a:t>课题背景是指一项课题的由来、意义、环境、状态、前人的研究成果等，以及研究该课题目前所具有的条件等。</a:t>
            </a:r>
          </a:p>
        </p:txBody>
      </p:sp>
      <p:sp>
        <p:nvSpPr>
          <p:cNvPr id="5126" name="Text Box 6"/>
          <p:cNvSpPr txBox="1">
            <a:spLocks noChangeArrowheads="1"/>
          </p:cNvSpPr>
          <p:nvPr/>
        </p:nvSpPr>
        <p:spPr bwMode="auto">
          <a:xfrm>
            <a:off x="2638426" y="5199064"/>
            <a:ext cx="85613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buFont typeface="Arial" panose="020B0604020202020204" pitchFamily="34" charset="0"/>
              <a:buNone/>
            </a:pPr>
            <a:r>
              <a:rPr lang="zh-CN" altLang="zh-CN">
                <a:solidFill>
                  <a:srgbClr val="EAEAEA"/>
                </a:solidFill>
                <a:latin typeface="Arial" panose="020B0604020202020204" pitchFamily="34" charset="0"/>
              </a:rPr>
              <a:t>撰写论文时，在论文的开头一般都要交代课题背景，以便让读者更好地了解课题的内容、研究方法、研究过程和研究成果。</a:t>
            </a:r>
          </a:p>
        </p:txBody>
      </p:sp>
      <p:sp>
        <p:nvSpPr>
          <p:cNvPr id="5127" name="KSO_Shape"/>
          <p:cNvSpPr>
            <a:spLocks noChangeArrowheads="1"/>
          </p:cNvSpPr>
          <p:nvPr/>
        </p:nvSpPr>
        <p:spPr bwMode="auto">
          <a:xfrm>
            <a:off x="1314451" y="3914777"/>
            <a:ext cx="701675" cy="752475"/>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438"/>
              <a:gd name="T181" fmla="*/ 0 h 5494"/>
              <a:gd name="T182" fmla="*/ 5438 w 5438"/>
              <a:gd name="T183" fmla="*/ 5494 h 54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fontAlgn="base">
              <a:spcBef>
                <a:spcPct val="0"/>
              </a:spcBef>
              <a:spcAft>
                <a:spcPct val="0"/>
              </a:spcAft>
              <a:buFont typeface="Arial" panose="020B0604020202020204" pitchFamily="34" charset="0"/>
              <a:buNone/>
            </a:pPr>
            <a:endParaRPr lang="zh-CN" altLang="zh-CN">
              <a:solidFill>
                <a:srgbClr val="FFFFFF"/>
              </a:solidFill>
              <a:sym typeface="宋体" panose="02010600030101010101" pitchFamily="2" charset="-122"/>
            </a:endParaRPr>
          </a:p>
        </p:txBody>
      </p:sp>
      <p:sp>
        <p:nvSpPr>
          <p:cNvPr id="5128" name="KSO_Shape"/>
          <p:cNvSpPr>
            <a:spLocks noChangeArrowheads="1"/>
          </p:cNvSpPr>
          <p:nvPr/>
        </p:nvSpPr>
        <p:spPr bwMode="auto">
          <a:xfrm>
            <a:off x="1247776" y="5216527"/>
            <a:ext cx="765175" cy="784225"/>
          </a:xfrm>
          <a:custGeom>
            <a:avLst/>
            <a:gdLst>
              <a:gd name="T0" fmla="*/ 1110130 w 2101850"/>
              <a:gd name="T1" fmla="*/ 1615338 h 2125663"/>
              <a:gd name="T2" fmla="*/ 1190578 w 2101850"/>
              <a:gd name="T3" fmla="*/ 1796590 h 2125663"/>
              <a:gd name="T4" fmla="*/ 1218721 w 2101850"/>
              <a:gd name="T5" fmla="*/ 1504936 h 2125663"/>
              <a:gd name="T6" fmla="*/ 1193989 w 2101850"/>
              <a:gd name="T7" fmla="*/ 1405347 h 2125663"/>
              <a:gd name="T8" fmla="*/ 1346927 w 2101850"/>
              <a:gd name="T9" fmla="*/ 1367218 h 2125663"/>
              <a:gd name="T10" fmla="*/ 1394968 w 2101850"/>
              <a:gd name="T11" fmla="*/ 1410468 h 2125663"/>
              <a:gd name="T12" fmla="*/ 1365689 w 2101850"/>
              <a:gd name="T13" fmla="*/ 1506643 h 2125663"/>
              <a:gd name="T14" fmla="*/ 1401222 w 2101850"/>
              <a:gd name="T15" fmla="*/ 1792322 h 2125663"/>
              <a:gd name="T16" fmla="*/ 1481954 w 2101850"/>
              <a:gd name="T17" fmla="*/ 1595989 h 2125663"/>
              <a:gd name="T18" fmla="*/ 1580312 w 2101850"/>
              <a:gd name="T19" fmla="*/ 1287547 h 2125663"/>
              <a:gd name="T20" fmla="*/ 1795220 w 2101850"/>
              <a:gd name="T21" fmla="*/ 1329943 h 2125663"/>
              <a:gd name="T22" fmla="*/ 1876237 w 2101850"/>
              <a:gd name="T23" fmla="*/ 1444897 h 2125663"/>
              <a:gd name="T24" fmla="*/ 1866003 w 2101850"/>
              <a:gd name="T25" fmla="*/ 1788623 h 2125663"/>
              <a:gd name="T26" fmla="*/ 1774468 w 2101850"/>
              <a:gd name="T27" fmla="*/ 1844677 h 2125663"/>
              <a:gd name="T28" fmla="*/ 1435050 w 2101850"/>
              <a:gd name="T29" fmla="*/ 1901301 h 2125663"/>
              <a:gd name="T30" fmla="*/ 1035082 w 2101850"/>
              <a:gd name="T31" fmla="*/ 1890204 h 2125663"/>
              <a:gd name="T32" fmla="*/ 778103 w 2101850"/>
              <a:gd name="T33" fmla="*/ 1827890 h 2125663"/>
              <a:gd name="T34" fmla="*/ 709310 w 2101850"/>
              <a:gd name="T35" fmla="*/ 1765860 h 2125663"/>
              <a:gd name="T36" fmla="*/ 729492 w 2101850"/>
              <a:gd name="T37" fmla="*/ 1399940 h 2125663"/>
              <a:gd name="T38" fmla="*/ 835809 w 2101850"/>
              <a:gd name="T39" fmla="*/ 1308034 h 2125663"/>
              <a:gd name="T40" fmla="*/ 1099957 w 2101850"/>
              <a:gd name="T41" fmla="*/ 681110 h 2125663"/>
              <a:gd name="T42" fmla="*/ 1024648 w 2101850"/>
              <a:gd name="T43" fmla="*/ 780666 h 2125663"/>
              <a:gd name="T44" fmla="*/ 1023797 w 2101850"/>
              <a:gd name="T45" fmla="*/ 934267 h 2125663"/>
              <a:gd name="T46" fmla="*/ 1084895 w 2101850"/>
              <a:gd name="T47" fmla="*/ 1071939 h 2125663"/>
              <a:gd name="T48" fmla="*/ 1245457 w 2101850"/>
              <a:gd name="T49" fmla="*/ 1204776 h 2125663"/>
              <a:gd name="T50" fmla="*/ 1325312 w 2101850"/>
              <a:gd name="T51" fmla="*/ 1209895 h 2125663"/>
              <a:gd name="T52" fmla="*/ 1472801 w 2101850"/>
              <a:gd name="T53" fmla="*/ 1110339 h 2125663"/>
              <a:gd name="T54" fmla="*/ 1557488 w 2101850"/>
              <a:gd name="T55" fmla="*/ 959298 h 2125663"/>
              <a:gd name="T56" fmla="*/ 1542710 w 2101850"/>
              <a:gd name="T57" fmla="*/ 842391 h 2125663"/>
              <a:gd name="T58" fmla="*/ 1319912 w 2101850"/>
              <a:gd name="T59" fmla="*/ 806266 h 2125663"/>
              <a:gd name="T60" fmla="*/ 1171286 w 2101850"/>
              <a:gd name="T61" fmla="*/ 731741 h 2125663"/>
              <a:gd name="T62" fmla="*/ 1109619 w 2101850"/>
              <a:gd name="T63" fmla="*/ 679972 h 2125663"/>
              <a:gd name="T64" fmla="*/ 1399768 w 2101850"/>
              <a:gd name="T65" fmla="*/ 456113 h 2125663"/>
              <a:gd name="T66" fmla="*/ 1514008 w 2101850"/>
              <a:gd name="T67" fmla="*/ 528078 h 2125663"/>
              <a:gd name="T68" fmla="*/ 1598978 w 2101850"/>
              <a:gd name="T69" fmla="*/ 642994 h 2125663"/>
              <a:gd name="T70" fmla="*/ 1645015 w 2101850"/>
              <a:gd name="T71" fmla="*/ 789199 h 2125663"/>
              <a:gd name="T72" fmla="*/ 1641321 w 2101850"/>
              <a:gd name="T73" fmla="*/ 953609 h 2125663"/>
              <a:gd name="T74" fmla="*/ 1580506 w 2101850"/>
              <a:gd name="T75" fmla="*/ 1099245 h 2125663"/>
              <a:gd name="T76" fmla="*/ 1482748 w 2101850"/>
              <a:gd name="T77" fmla="*/ 1210464 h 2125663"/>
              <a:gd name="T78" fmla="*/ 1371633 w 2101850"/>
              <a:gd name="T79" fmla="*/ 1277594 h 2125663"/>
              <a:gd name="T80" fmla="*/ 1266487 w 2101850"/>
              <a:gd name="T81" fmla="*/ 1291246 h 2125663"/>
              <a:gd name="T82" fmla="*/ 1156225 w 2101850"/>
              <a:gd name="T83" fmla="*/ 1247726 h 2125663"/>
              <a:gd name="T84" fmla="*/ 1049657 w 2101850"/>
              <a:gd name="T85" fmla="*/ 1156135 h 2125663"/>
              <a:gd name="T86" fmla="*/ 968949 w 2101850"/>
              <a:gd name="T87" fmla="*/ 1025290 h 2125663"/>
              <a:gd name="T88" fmla="*/ 937121 w 2101850"/>
              <a:gd name="T89" fmla="*/ 864862 h 2125663"/>
              <a:gd name="T90" fmla="*/ 961561 w 2101850"/>
              <a:gd name="T91" fmla="*/ 707847 h 2125663"/>
              <a:gd name="T92" fmla="*/ 1029764 w 2101850"/>
              <a:gd name="T93" fmla="*/ 577287 h 2125663"/>
              <a:gd name="T94" fmla="*/ 1131216 w 2101850"/>
              <a:gd name="T95" fmla="*/ 483704 h 2125663"/>
              <a:gd name="T96" fmla="*/ 1257393 w 2101850"/>
              <a:gd name="T97" fmla="*/ 438762 h 2125663"/>
              <a:gd name="T98" fmla="*/ 691328 w 2101850"/>
              <a:gd name="T99" fmla="*/ 77898 h 2125663"/>
              <a:gd name="T100" fmla="*/ 971612 w 2101850"/>
              <a:gd name="T101" fmla="*/ 151817 h 2125663"/>
              <a:gd name="T102" fmla="*/ 934657 w 2101850"/>
              <a:gd name="T103" fmla="*/ 249047 h 2125663"/>
              <a:gd name="T104" fmla="*/ 693317 w 2101850"/>
              <a:gd name="T105" fmla="*/ 188490 h 2125663"/>
              <a:gd name="T106" fmla="*/ 646983 w 2101850"/>
              <a:gd name="T107" fmla="*/ 1179277 h 2125663"/>
              <a:gd name="T108" fmla="*/ 825500 w 2101850"/>
              <a:gd name="T109" fmla="*/ 1163925 h 2125663"/>
              <a:gd name="T110" fmla="*/ 611449 w 2101850"/>
              <a:gd name="T111" fmla="*/ 1320575 h 2125663"/>
              <a:gd name="T112" fmla="*/ 393705 w 2101850"/>
              <a:gd name="T113" fmla="*/ 1245804 h 2125663"/>
              <a:gd name="T114" fmla="*/ 212629 w 2101850"/>
              <a:gd name="T115" fmla="*/ 1077498 h 2125663"/>
              <a:gd name="T116" fmla="*/ 56000 w 2101850"/>
              <a:gd name="T117" fmla="*/ 815942 h 2125663"/>
              <a:gd name="T118" fmla="*/ 853 w 2101850"/>
              <a:gd name="T119" fmla="*/ 548415 h 2125663"/>
              <a:gd name="T120" fmla="*/ 197847 w 2101850"/>
              <a:gd name="T121" fmla="*/ 145561 h 2125663"/>
              <a:gd name="T122" fmla="*/ 461927 w 2101850"/>
              <a:gd name="T123" fmla="*/ 62546 h 2125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01850"/>
              <a:gd name="T187" fmla="*/ 0 h 2125663"/>
              <a:gd name="T188" fmla="*/ 2101850 w 2101850"/>
              <a:gd name="T189" fmla="*/ 2125663 h 2125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01850" h="2125663">
                <a:moveTo>
                  <a:pt x="1201855" y="1431925"/>
                </a:moveTo>
                <a:lnTo>
                  <a:pt x="1202490" y="1463040"/>
                </a:lnTo>
                <a:lnTo>
                  <a:pt x="1203442" y="1493838"/>
                </a:lnTo>
                <a:lnTo>
                  <a:pt x="1204711" y="1523683"/>
                </a:lnTo>
                <a:lnTo>
                  <a:pt x="1206615" y="1552575"/>
                </a:lnTo>
                <a:lnTo>
                  <a:pt x="1208519" y="1581150"/>
                </a:lnTo>
                <a:lnTo>
                  <a:pt x="1210741" y="1608773"/>
                </a:lnTo>
                <a:lnTo>
                  <a:pt x="1213279" y="1635760"/>
                </a:lnTo>
                <a:lnTo>
                  <a:pt x="1216136" y="1662113"/>
                </a:lnTo>
                <a:lnTo>
                  <a:pt x="1219309" y="1687195"/>
                </a:lnTo>
                <a:lnTo>
                  <a:pt x="1222800" y="1711960"/>
                </a:lnTo>
                <a:lnTo>
                  <a:pt x="1226291" y="1735773"/>
                </a:lnTo>
                <a:lnTo>
                  <a:pt x="1230734" y="1758633"/>
                </a:lnTo>
                <a:lnTo>
                  <a:pt x="1234859" y="1780858"/>
                </a:lnTo>
                <a:lnTo>
                  <a:pt x="1239302" y="1802448"/>
                </a:lnTo>
                <a:lnTo>
                  <a:pt x="1244379" y="1822768"/>
                </a:lnTo>
                <a:lnTo>
                  <a:pt x="1249774" y="1842771"/>
                </a:lnTo>
                <a:lnTo>
                  <a:pt x="1255487" y="1861821"/>
                </a:lnTo>
                <a:lnTo>
                  <a:pt x="1261199" y="1879918"/>
                </a:lnTo>
                <a:lnTo>
                  <a:pt x="1267546" y="1897381"/>
                </a:lnTo>
                <a:lnTo>
                  <a:pt x="1273893" y="1913573"/>
                </a:lnTo>
                <a:lnTo>
                  <a:pt x="1280874" y="1929448"/>
                </a:lnTo>
                <a:lnTo>
                  <a:pt x="1288173" y="1944053"/>
                </a:lnTo>
                <a:lnTo>
                  <a:pt x="1295790" y="1958023"/>
                </a:lnTo>
                <a:lnTo>
                  <a:pt x="1303723" y="1971041"/>
                </a:lnTo>
                <a:lnTo>
                  <a:pt x="1311974" y="1983106"/>
                </a:lnTo>
                <a:lnTo>
                  <a:pt x="1316100" y="1989138"/>
                </a:lnTo>
                <a:lnTo>
                  <a:pt x="1320225" y="1994536"/>
                </a:lnTo>
                <a:lnTo>
                  <a:pt x="1324668" y="1999933"/>
                </a:lnTo>
                <a:lnTo>
                  <a:pt x="1329111" y="2004696"/>
                </a:lnTo>
                <a:lnTo>
                  <a:pt x="1333871" y="2009776"/>
                </a:lnTo>
                <a:lnTo>
                  <a:pt x="1338314" y="2014538"/>
                </a:lnTo>
                <a:lnTo>
                  <a:pt x="1343074" y="2018666"/>
                </a:lnTo>
                <a:lnTo>
                  <a:pt x="1348152" y="2023111"/>
                </a:lnTo>
                <a:lnTo>
                  <a:pt x="1352912" y="2026921"/>
                </a:lnTo>
                <a:lnTo>
                  <a:pt x="1357990" y="2030413"/>
                </a:lnTo>
                <a:lnTo>
                  <a:pt x="1363067" y="2034223"/>
                </a:lnTo>
                <a:lnTo>
                  <a:pt x="1368462" y="2037398"/>
                </a:lnTo>
                <a:lnTo>
                  <a:pt x="1373540" y="2040256"/>
                </a:lnTo>
                <a:lnTo>
                  <a:pt x="1378617" y="2043113"/>
                </a:lnTo>
                <a:lnTo>
                  <a:pt x="1378617" y="1685290"/>
                </a:lnTo>
                <a:lnTo>
                  <a:pt x="1373857" y="1684020"/>
                </a:lnTo>
                <a:lnTo>
                  <a:pt x="1369414" y="1682750"/>
                </a:lnTo>
                <a:lnTo>
                  <a:pt x="1364654" y="1681163"/>
                </a:lnTo>
                <a:lnTo>
                  <a:pt x="1360528" y="1679258"/>
                </a:lnTo>
                <a:lnTo>
                  <a:pt x="1356085" y="1676718"/>
                </a:lnTo>
                <a:lnTo>
                  <a:pt x="1352277" y="1674178"/>
                </a:lnTo>
                <a:lnTo>
                  <a:pt x="1348787" y="1671003"/>
                </a:lnTo>
                <a:lnTo>
                  <a:pt x="1345613" y="1667510"/>
                </a:lnTo>
                <a:lnTo>
                  <a:pt x="1342440" y="1664018"/>
                </a:lnTo>
                <a:lnTo>
                  <a:pt x="1339901" y="1660208"/>
                </a:lnTo>
                <a:lnTo>
                  <a:pt x="1337679" y="1656080"/>
                </a:lnTo>
                <a:lnTo>
                  <a:pt x="1335775" y="1651953"/>
                </a:lnTo>
                <a:lnTo>
                  <a:pt x="1334189" y="1647190"/>
                </a:lnTo>
                <a:lnTo>
                  <a:pt x="1332602" y="1642428"/>
                </a:lnTo>
                <a:lnTo>
                  <a:pt x="1331967" y="1637665"/>
                </a:lnTo>
                <a:lnTo>
                  <a:pt x="1331650" y="1632585"/>
                </a:lnTo>
                <a:lnTo>
                  <a:pt x="1331650" y="1579245"/>
                </a:lnTo>
                <a:lnTo>
                  <a:pt x="1331967" y="1573848"/>
                </a:lnTo>
                <a:lnTo>
                  <a:pt x="1332919" y="1568133"/>
                </a:lnTo>
                <a:lnTo>
                  <a:pt x="1334506" y="1563370"/>
                </a:lnTo>
                <a:lnTo>
                  <a:pt x="1336093" y="1558290"/>
                </a:lnTo>
                <a:lnTo>
                  <a:pt x="1338314" y="1553528"/>
                </a:lnTo>
                <a:lnTo>
                  <a:pt x="1341170" y="1549083"/>
                </a:lnTo>
                <a:lnTo>
                  <a:pt x="1344026" y="1544955"/>
                </a:lnTo>
                <a:lnTo>
                  <a:pt x="1347834" y="1541145"/>
                </a:lnTo>
                <a:lnTo>
                  <a:pt x="1351325" y="1537653"/>
                </a:lnTo>
                <a:lnTo>
                  <a:pt x="1355451" y="1534795"/>
                </a:lnTo>
                <a:lnTo>
                  <a:pt x="1360211" y="1531938"/>
                </a:lnTo>
                <a:lnTo>
                  <a:pt x="1364654" y="1529715"/>
                </a:lnTo>
                <a:lnTo>
                  <a:pt x="1369731" y="1527810"/>
                </a:lnTo>
                <a:lnTo>
                  <a:pt x="1374809" y="1526540"/>
                </a:lnTo>
                <a:lnTo>
                  <a:pt x="1380521" y="1525905"/>
                </a:lnTo>
                <a:lnTo>
                  <a:pt x="1385599" y="1525588"/>
                </a:lnTo>
                <a:lnTo>
                  <a:pt x="1503652" y="1525588"/>
                </a:lnTo>
                <a:lnTo>
                  <a:pt x="1509047" y="1525905"/>
                </a:lnTo>
                <a:lnTo>
                  <a:pt x="1514441" y="1526540"/>
                </a:lnTo>
                <a:lnTo>
                  <a:pt x="1519836" y="1527810"/>
                </a:lnTo>
                <a:lnTo>
                  <a:pt x="1524597" y="1529715"/>
                </a:lnTo>
                <a:lnTo>
                  <a:pt x="1529039" y="1531938"/>
                </a:lnTo>
                <a:lnTo>
                  <a:pt x="1533800" y="1534795"/>
                </a:lnTo>
                <a:lnTo>
                  <a:pt x="1537925" y="1537653"/>
                </a:lnTo>
                <a:lnTo>
                  <a:pt x="1541733" y="1541145"/>
                </a:lnTo>
                <a:lnTo>
                  <a:pt x="1545224" y="1544955"/>
                </a:lnTo>
                <a:lnTo>
                  <a:pt x="1548080" y="1549083"/>
                </a:lnTo>
                <a:lnTo>
                  <a:pt x="1550936" y="1553528"/>
                </a:lnTo>
                <a:lnTo>
                  <a:pt x="1553475" y="1558290"/>
                </a:lnTo>
                <a:lnTo>
                  <a:pt x="1555062" y="1563370"/>
                </a:lnTo>
                <a:lnTo>
                  <a:pt x="1556331" y="1568133"/>
                </a:lnTo>
                <a:lnTo>
                  <a:pt x="1557283" y="1573848"/>
                </a:lnTo>
                <a:lnTo>
                  <a:pt x="1557601" y="1579245"/>
                </a:lnTo>
                <a:lnTo>
                  <a:pt x="1557601" y="1632585"/>
                </a:lnTo>
                <a:lnTo>
                  <a:pt x="1557283" y="1637665"/>
                </a:lnTo>
                <a:lnTo>
                  <a:pt x="1556649" y="1642428"/>
                </a:lnTo>
                <a:lnTo>
                  <a:pt x="1555379" y="1647190"/>
                </a:lnTo>
                <a:lnTo>
                  <a:pt x="1553792" y="1651953"/>
                </a:lnTo>
                <a:lnTo>
                  <a:pt x="1551571" y="1656080"/>
                </a:lnTo>
                <a:lnTo>
                  <a:pt x="1549350" y="1660208"/>
                </a:lnTo>
                <a:lnTo>
                  <a:pt x="1546811" y="1664018"/>
                </a:lnTo>
                <a:lnTo>
                  <a:pt x="1543955" y="1667510"/>
                </a:lnTo>
                <a:lnTo>
                  <a:pt x="1540464" y="1671003"/>
                </a:lnTo>
                <a:lnTo>
                  <a:pt x="1536973" y="1674178"/>
                </a:lnTo>
                <a:lnTo>
                  <a:pt x="1533165" y="1676718"/>
                </a:lnTo>
                <a:lnTo>
                  <a:pt x="1528722" y="1679258"/>
                </a:lnTo>
                <a:lnTo>
                  <a:pt x="1524597" y="1681163"/>
                </a:lnTo>
                <a:lnTo>
                  <a:pt x="1520154" y="1682750"/>
                </a:lnTo>
                <a:lnTo>
                  <a:pt x="1515394" y="1684020"/>
                </a:lnTo>
                <a:lnTo>
                  <a:pt x="1510633" y="1685290"/>
                </a:lnTo>
                <a:lnTo>
                  <a:pt x="1510633" y="2043113"/>
                </a:lnTo>
                <a:lnTo>
                  <a:pt x="1515711" y="2040256"/>
                </a:lnTo>
                <a:lnTo>
                  <a:pt x="1521106" y="2037398"/>
                </a:lnTo>
                <a:lnTo>
                  <a:pt x="1526183" y="2034223"/>
                </a:lnTo>
                <a:lnTo>
                  <a:pt x="1531578" y="2030413"/>
                </a:lnTo>
                <a:lnTo>
                  <a:pt x="1536338" y="2026921"/>
                </a:lnTo>
                <a:lnTo>
                  <a:pt x="1541099" y="2023111"/>
                </a:lnTo>
                <a:lnTo>
                  <a:pt x="1546176" y="2018666"/>
                </a:lnTo>
                <a:lnTo>
                  <a:pt x="1550619" y="2014538"/>
                </a:lnTo>
                <a:lnTo>
                  <a:pt x="1555697" y="2009776"/>
                </a:lnTo>
                <a:lnTo>
                  <a:pt x="1560139" y="2004696"/>
                </a:lnTo>
                <a:lnTo>
                  <a:pt x="1564265" y="1999933"/>
                </a:lnTo>
                <a:lnTo>
                  <a:pt x="1569025" y="1994536"/>
                </a:lnTo>
                <a:lnTo>
                  <a:pt x="1573150" y="1989138"/>
                </a:lnTo>
                <a:lnTo>
                  <a:pt x="1577593" y="1983106"/>
                </a:lnTo>
                <a:lnTo>
                  <a:pt x="1585527" y="1971041"/>
                </a:lnTo>
                <a:lnTo>
                  <a:pt x="1593461" y="1958023"/>
                </a:lnTo>
                <a:lnTo>
                  <a:pt x="1601077" y="1944053"/>
                </a:lnTo>
                <a:lnTo>
                  <a:pt x="1608376" y="1929448"/>
                </a:lnTo>
                <a:lnTo>
                  <a:pt x="1615357" y="1913573"/>
                </a:lnTo>
                <a:lnTo>
                  <a:pt x="1621704" y="1897381"/>
                </a:lnTo>
                <a:lnTo>
                  <a:pt x="1628051" y="1879918"/>
                </a:lnTo>
                <a:lnTo>
                  <a:pt x="1634081" y="1861821"/>
                </a:lnTo>
                <a:lnTo>
                  <a:pt x="1639476" y="1842771"/>
                </a:lnTo>
                <a:lnTo>
                  <a:pt x="1644553" y="1822768"/>
                </a:lnTo>
                <a:lnTo>
                  <a:pt x="1649948" y="1802448"/>
                </a:lnTo>
                <a:lnTo>
                  <a:pt x="1654391" y="1780858"/>
                </a:lnTo>
                <a:lnTo>
                  <a:pt x="1658834" y="1758633"/>
                </a:lnTo>
                <a:lnTo>
                  <a:pt x="1662959" y="1735773"/>
                </a:lnTo>
                <a:lnTo>
                  <a:pt x="1666450" y="1711960"/>
                </a:lnTo>
                <a:lnTo>
                  <a:pt x="1670259" y="1687195"/>
                </a:lnTo>
                <a:lnTo>
                  <a:pt x="1673115" y="1662113"/>
                </a:lnTo>
                <a:lnTo>
                  <a:pt x="1675971" y="1635760"/>
                </a:lnTo>
                <a:lnTo>
                  <a:pt x="1678509" y="1608773"/>
                </a:lnTo>
                <a:lnTo>
                  <a:pt x="1681048" y="1581150"/>
                </a:lnTo>
                <a:lnTo>
                  <a:pt x="1682952" y="1552575"/>
                </a:lnTo>
                <a:lnTo>
                  <a:pt x="1684539" y="1523683"/>
                </a:lnTo>
                <a:lnTo>
                  <a:pt x="1685809" y="1493838"/>
                </a:lnTo>
                <a:lnTo>
                  <a:pt x="1686761" y="1463040"/>
                </a:lnTo>
                <a:lnTo>
                  <a:pt x="1687395" y="1431925"/>
                </a:lnTo>
                <a:lnTo>
                  <a:pt x="1727698" y="1434148"/>
                </a:lnTo>
                <a:lnTo>
                  <a:pt x="1764193" y="1436688"/>
                </a:lnTo>
                <a:lnTo>
                  <a:pt x="1825124" y="1441133"/>
                </a:lnTo>
                <a:lnTo>
                  <a:pt x="1865744" y="1444625"/>
                </a:lnTo>
                <a:lnTo>
                  <a:pt x="1880342" y="1446213"/>
                </a:lnTo>
                <a:lnTo>
                  <a:pt x="1891767" y="1446530"/>
                </a:lnTo>
                <a:lnTo>
                  <a:pt x="1902874" y="1447165"/>
                </a:lnTo>
                <a:lnTo>
                  <a:pt x="1913981" y="1448435"/>
                </a:lnTo>
                <a:lnTo>
                  <a:pt x="1925088" y="1450340"/>
                </a:lnTo>
                <a:lnTo>
                  <a:pt x="1935878" y="1453198"/>
                </a:lnTo>
                <a:lnTo>
                  <a:pt x="1946350" y="1456055"/>
                </a:lnTo>
                <a:lnTo>
                  <a:pt x="1956188" y="1459548"/>
                </a:lnTo>
                <a:lnTo>
                  <a:pt x="1966343" y="1463358"/>
                </a:lnTo>
                <a:lnTo>
                  <a:pt x="1976181" y="1468120"/>
                </a:lnTo>
                <a:lnTo>
                  <a:pt x="1985701" y="1472883"/>
                </a:lnTo>
                <a:lnTo>
                  <a:pt x="1995221" y="1478280"/>
                </a:lnTo>
                <a:lnTo>
                  <a:pt x="2004107" y="1483995"/>
                </a:lnTo>
                <a:lnTo>
                  <a:pt x="2012676" y="1490028"/>
                </a:lnTo>
                <a:lnTo>
                  <a:pt x="2021244" y="1496695"/>
                </a:lnTo>
                <a:lnTo>
                  <a:pt x="2029178" y="1503680"/>
                </a:lnTo>
                <a:lnTo>
                  <a:pt x="2036794" y="1510665"/>
                </a:lnTo>
                <a:lnTo>
                  <a:pt x="2044093" y="1518603"/>
                </a:lnTo>
                <a:lnTo>
                  <a:pt x="2051392" y="1526858"/>
                </a:lnTo>
                <a:lnTo>
                  <a:pt x="2057739" y="1535113"/>
                </a:lnTo>
                <a:lnTo>
                  <a:pt x="2064086" y="1543685"/>
                </a:lnTo>
                <a:lnTo>
                  <a:pt x="2069481" y="1552575"/>
                </a:lnTo>
                <a:lnTo>
                  <a:pt x="2075193" y="1562100"/>
                </a:lnTo>
                <a:lnTo>
                  <a:pt x="2079953" y="1571625"/>
                </a:lnTo>
                <a:lnTo>
                  <a:pt x="2084079" y="1581468"/>
                </a:lnTo>
                <a:lnTo>
                  <a:pt x="2088204" y="1591310"/>
                </a:lnTo>
                <a:lnTo>
                  <a:pt x="2091695" y="1601470"/>
                </a:lnTo>
                <a:lnTo>
                  <a:pt x="2094551" y="1612265"/>
                </a:lnTo>
                <a:lnTo>
                  <a:pt x="2097407" y="1622743"/>
                </a:lnTo>
                <a:lnTo>
                  <a:pt x="2099311" y="1633855"/>
                </a:lnTo>
                <a:lnTo>
                  <a:pt x="2100581" y="1644968"/>
                </a:lnTo>
                <a:lnTo>
                  <a:pt x="2101533" y="1656080"/>
                </a:lnTo>
                <a:lnTo>
                  <a:pt x="2101850" y="1667510"/>
                </a:lnTo>
                <a:lnTo>
                  <a:pt x="2101850" y="1948181"/>
                </a:lnTo>
                <a:lnTo>
                  <a:pt x="2101533" y="1953896"/>
                </a:lnTo>
                <a:lnTo>
                  <a:pt x="2100898" y="1959611"/>
                </a:lnTo>
                <a:lnTo>
                  <a:pt x="2099629" y="1965008"/>
                </a:lnTo>
                <a:lnTo>
                  <a:pt x="2098042" y="1970406"/>
                </a:lnTo>
                <a:lnTo>
                  <a:pt x="2096138" y="1975803"/>
                </a:lnTo>
                <a:lnTo>
                  <a:pt x="2093282" y="1980883"/>
                </a:lnTo>
                <a:lnTo>
                  <a:pt x="2090425" y="1986281"/>
                </a:lnTo>
                <a:lnTo>
                  <a:pt x="2086935" y="1991043"/>
                </a:lnTo>
                <a:lnTo>
                  <a:pt x="2083127" y="1995806"/>
                </a:lnTo>
                <a:lnTo>
                  <a:pt x="2079001" y="2000886"/>
                </a:lnTo>
                <a:lnTo>
                  <a:pt x="2074558" y="2005331"/>
                </a:lnTo>
                <a:lnTo>
                  <a:pt x="2069163" y="2010093"/>
                </a:lnTo>
                <a:lnTo>
                  <a:pt x="2064086" y="2014538"/>
                </a:lnTo>
                <a:lnTo>
                  <a:pt x="2058056" y="2018983"/>
                </a:lnTo>
                <a:lnTo>
                  <a:pt x="2052027" y="2023428"/>
                </a:lnTo>
                <a:lnTo>
                  <a:pt x="2045362" y="2027556"/>
                </a:lnTo>
                <a:lnTo>
                  <a:pt x="2038698" y="2031683"/>
                </a:lnTo>
                <a:lnTo>
                  <a:pt x="2031399" y="2035811"/>
                </a:lnTo>
                <a:lnTo>
                  <a:pt x="2023465" y="2039621"/>
                </a:lnTo>
                <a:lnTo>
                  <a:pt x="2015849" y="2043431"/>
                </a:lnTo>
                <a:lnTo>
                  <a:pt x="2007598" y="2047558"/>
                </a:lnTo>
                <a:lnTo>
                  <a:pt x="1998712" y="2051051"/>
                </a:lnTo>
                <a:lnTo>
                  <a:pt x="1989827" y="2054543"/>
                </a:lnTo>
                <a:lnTo>
                  <a:pt x="1980941" y="2058353"/>
                </a:lnTo>
                <a:lnTo>
                  <a:pt x="1961583" y="2064703"/>
                </a:lnTo>
                <a:lnTo>
                  <a:pt x="1941273" y="2071371"/>
                </a:lnTo>
                <a:lnTo>
                  <a:pt x="1919693" y="2077086"/>
                </a:lnTo>
                <a:lnTo>
                  <a:pt x="1897161" y="2082801"/>
                </a:lnTo>
                <a:lnTo>
                  <a:pt x="1873678" y="2087881"/>
                </a:lnTo>
                <a:lnTo>
                  <a:pt x="1849559" y="2092961"/>
                </a:lnTo>
                <a:lnTo>
                  <a:pt x="1824489" y="2097406"/>
                </a:lnTo>
                <a:lnTo>
                  <a:pt x="1798784" y="2101851"/>
                </a:lnTo>
                <a:lnTo>
                  <a:pt x="1772127" y="2105661"/>
                </a:lnTo>
                <a:lnTo>
                  <a:pt x="1744835" y="2109153"/>
                </a:lnTo>
                <a:lnTo>
                  <a:pt x="1717226" y="2112011"/>
                </a:lnTo>
                <a:lnTo>
                  <a:pt x="1688982" y="2115186"/>
                </a:lnTo>
                <a:lnTo>
                  <a:pt x="1660421" y="2117726"/>
                </a:lnTo>
                <a:lnTo>
                  <a:pt x="1631225" y="2119631"/>
                </a:lnTo>
                <a:lnTo>
                  <a:pt x="1602029" y="2121536"/>
                </a:lnTo>
                <a:lnTo>
                  <a:pt x="1572198" y="2122806"/>
                </a:lnTo>
                <a:lnTo>
                  <a:pt x="1542368" y="2124076"/>
                </a:lnTo>
                <a:lnTo>
                  <a:pt x="1512220" y="2125028"/>
                </a:lnTo>
                <a:lnTo>
                  <a:pt x="1482072" y="2125663"/>
                </a:lnTo>
                <a:lnTo>
                  <a:pt x="1452242" y="2125663"/>
                </a:lnTo>
                <a:lnTo>
                  <a:pt x="1421776" y="2125663"/>
                </a:lnTo>
                <a:lnTo>
                  <a:pt x="1391628" y="2125028"/>
                </a:lnTo>
                <a:lnTo>
                  <a:pt x="1361480" y="2124076"/>
                </a:lnTo>
                <a:lnTo>
                  <a:pt x="1331015" y="2122806"/>
                </a:lnTo>
                <a:lnTo>
                  <a:pt x="1301185" y="2121536"/>
                </a:lnTo>
                <a:lnTo>
                  <a:pt x="1271354" y="2119631"/>
                </a:lnTo>
                <a:lnTo>
                  <a:pt x="1242158" y="2117726"/>
                </a:lnTo>
                <a:lnTo>
                  <a:pt x="1212645" y="2115186"/>
                </a:lnTo>
                <a:lnTo>
                  <a:pt x="1184084" y="2112011"/>
                </a:lnTo>
                <a:lnTo>
                  <a:pt x="1155522" y="2109153"/>
                </a:lnTo>
                <a:lnTo>
                  <a:pt x="1127913" y="2105661"/>
                </a:lnTo>
                <a:lnTo>
                  <a:pt x="1100621" y="2101851"/>
                </a:lnTo>
                <a:lnTo>
                  <a:pt x="1074282" y="2097406"/>
                </a:lnTo>
                <a:lnTo>
                  <a:pt x="1048577" y="2092961"/>
                </a:lnTo>
                <a:lnTo>
                  <a:pt x="1023506" y="2087881"/>
                </a:lnTo>
                <a:lnTo>
                  <a:pt x="999387" y="2082801"/>
                </a:lnTo>
                <a:lnTo>
                  <a:pt x="976538" y="2077086"/>
                </a:lnTo>
                <a:lnTo>
                  <a:pt x="954324" y="2071371"/>
                </a:lnTo>
                <a:lnTo>
                  <a:pt x="933062" y="2064703"/>
                </a:lnTo>
                <a:lnTo>
                  <a:pt x="913069" y="2058353"/>
                </a:lnTo>
                <a:lnTo>
                  <a:pt x="903549" y="2054543"/>
                </a:lnTo>
                <a:lnTo>
                  <a:pt x="894663" y="2051051"/>
                </a:lnTo>
                <a:lnTo>
                  <a:pt x="885777" y="2047558"/>
                </a:lnTo>
                <a:lnTo>
                  <a:pt x="876892" y="2043431"/>
                </a:lnTo>
                <a:lnTo>
                  <a:pt x="868641" y="2039621"/>
                </a:lnTo>
                <a:lnTo>
                  <a:pt x="861024" y="2035811"/>
                </a:lnTo>
                <a:lnTo>
                  <a:pt x="853408" y="2031683"/>
                </a:lnTo>
                <a:lnTo>
                  <a:pt x="846109" y="2027556"/>
                </a:lnTo>
                <a:lnTo>
                  <a:pt x="839445" y="2023428"/>
                </a:lnTo>
                <a:lnTo>
                  <a:pt x="833098" y="2018983"/>
                </a:lnTo>
                <a:lnTo>
                  <a:pt x="827068" y="2014538"/>
                </a:lnTo>
                <a:lnTo>
                  <a:pt x="821356" y="2010093"/>
                </a:lnTo>
                <a:lnTo>
                  <a:pt x="816278" y="2005331"/>
                </a:lnTo>
                <a:lnTo>
                  <a:pt x="811201" y="2000886"/>
                </a:lnTo>
                <a:lnTo>
                  <a:pt x="807075" y="1995806"/>
                </a:lnTo>
                <a:lnTo>
                  <a:pt x="803267" y="1991043"/>
                </a:lnTo>
                <a:lnTo>
                  <a:pt x="799459" y="1986281"/>
                </a:lnTo>
                <a:lnTo>
                  <a:pt x="796285" y="1980883"/>
                </a:lnTo>
                <a:lnTo>
                  <a:pt x="793747" y="1975803"/>
                </a:lnTo>
                <a:lnTo>
                  <a:pt x="791843" y="1970406"/>
                </a:lnTo>
                <a:lnTo>
                  <a:pt x="789621" y="1965008"/>
                </a:lnTo>
                <a:lnTo>
                  <a:pt x="788669" y="1959611"/>
                </a:lnTo>
                <a:lnTo>
                  <a:pt x="787717" y="1953896"/>
                </a:lnTo>
                <a:lnTo>
                  <a:pt x="787400" y="1948181"/>
                </a:lnTo>
                <a:lnTo>
                  <a:pt x="787400" y="1667510"/>
                </a:lnTo>
                <a:lnTo>
                  <a:pt x="787717" y="1656080"/>
                </a:lnTo>
                <a:lnTo>
                  <a:pt x="788669" y="1644968"/>
                </a:lnTo>
                <a:lnTo>
                  <a:pt x="789939" y="1633855"/>
                </a:lnTo>
                <a:lnTo>
                  <a:pt x="792160" y="1622743"/>
                </a:lnTo>
                <a:lnTo>
                  <a:pt x="794699" y="1612265"/>
                </a:lnTo>
                <a:lnTo>
                  <a:pt x="797555" y="1601470"/>
                </a:lnTo>
                <a:lnTo>
                  <a:pt x="801046" y="1591310"/>
                </a:lnTo>
                <a:lnTo>
                  <a:pt x="805171" y="1581468"/>
                </a:lnTo>
                <a:lnTo>
                  <a:pt x="809297" y="1571625"/>
                </a:lnTo>
                <a:lnTo>
                  <a:pt x="814374" y="1562100"/>
                </a:lnTo>
                <a:lnTo>
                  <a:pt x="819769" y="1552575"/>
                </a:lnTo>
                <a:lnTo>
                  <a:pt x="825481" y="1543685"/>
                </a:lnTo>
                <a:lnTo>
                  <a:pt x="831511" y="1535113"/>
                </a:lnTo>
                <a:lnTo>
                  <a:pt x="838175" y="1526858"/>
                </a:lnTo>
                <a:lnTo>
                  <a:pt x="845157" y="1518603"/>
                </a:lnTo>
                <a:lnTo>
                  <a:pt x="852456" y="1510665"/>
                </a:lnTo>
                <a:lnTo>
                  <a:pt x="860389" y="1503680"/>
                </a:lnTo>
                <a:lnTo>
                  <a:pt x="868006" y="1496695"/>
                </a:lnTo>
                <a:lnTo>
                  <a:pt x="876574" y="1490028"/>
                </a:lnTo>
                <a:lnTo>
                  <a:pt x="885460" y="1483995"/>
                </a:lnTo>
                <a:lnTo>
                  <a:pt x="894028" y="1478280"/>
                </a:lnTo>
                <a:lnTo>
                  <a:pt x="903549" y="1472883"/>
                </a:lnTo>
                <a:lnTo>
                  <a:pt x="913069" y="1468120"/>
                </a:lnTo>
                <a:lnTo>
                  <a:pt x="922907" y="1463358"/>
                </a:lnTo>
                <a:lnTo>
                  <a:pt x="933062" y="1459548"/>
                </a:lnTo>
                <a:lnTo>
                  <a:pt x="943217" y="1456055"/>
                </a:lnTo>
                <a:lnTo>
                  <a:pt x="954007" y="1453198"/>
                </a:lnTo>
                <a:lnTo>
                  <a:pt x="964479" y="1450340"/>
                </a:lnTo>
                <a:lnTo>
                  <a:pt x="975586" y="1448435"/>
                </a:lnTo>
                <a:lnTo>
                  <a:pt x="986376" y="1447165"/>
                </a:lnTo>
                <a:lnTo>
                  <a:pt x="997483" y="1446530"/>
                </a:lnTo>
                <a:lnTo>
                  <a:pt x="1008908" y="1446213"/>
                </a:lnTo>
                <a:lnTo>
                  <a:pt x="1023823" y="1444625"/>
                </a:lnTo>
                <a:lnTo>
                  <a:pt x="1064127" y="1441133"/>
                </a:lnTo>
                <a:lnTo>
                  <a:pt x="1125057" y="1436688"/>
                </a:lnTo>
                <a:lnTo>
                  <a:pt x="1161869" y="1434148"/>
                </a:lnTo>
                <a:lnTo>
                  <a:pt x="1201855" y="1431925"/>
                </a:lnTo>
                <a:close/>
                <a:moveTo>
                  <a:pt x="1234924" y="758736"/>
                </a:moveTo>
                <a:lnTo>
                  <a:pt x="1231435" y="759053"/>
                </a:lnTo>
                <a:lnTo>
                  <a:pt x="1227945" y="760005"/>
                </a:lnTo>
                <a:lnTo>
                  <a:pt x="1224455" y="760957"/>
                </a:lnTo>
                <a:lnTo>
                  <a:pt x="1221283" y="762544"/>
                </a:lnTo>
                <a:lnTo>
                  <a:pt x="1218110" y="764449"/>
                </a:lnTo>
                <a:lnTo>
                  <a:pt x="1214621" y="766670"/>
                </a:lnTo>
                <a:lnTo>
                  <a:pt x="1211765" y="769527"/>
                </a:lnTo>
                <a:lnTo>
                  <a:pt x="1208593" y="772066"/>
                </a:lnTo>
                <a:lnTo>
                  <a:pt x="1202565" y="778097"/>
                </a:lnTo>
                <a:lnTo>
                  <a:pt x="1196855" y="785079"/>
                </a:lnTo>
                <a:lnTo>
                  <a:pt x="1190827" y="792697"/>
                </a:lnTo>
                <a:lnTo>
                  <a:pt x="1179406" y="808884"/>
                </a:lnTo>
                <a:lnTo>
                  <a:pt x="1170840" y="820310"/>
                </a:lnTo>
                <a:lnTo>
                  <a:pt x="1162909" y="832689"/>
                </a:lnTo>
                <a:lnTo>
                  <a:pt x="1154344" y="845384"/>
                </a:lnTo>
                <a:lnTo>
                  <a:pt x="1146412" y="858397"/>
                </a:lnTo>
                <a:lnTo>
                  <a:pt x="1143874" y="871093"/>
                </a:lnTo>
                <a:lnTo>
                  <a:pt x="1141336" y="884106"/>
                </a:lnTo>
                <a:lnTo>
                  <a:pt x="1139433" y="897437"/>
                </a:lnTo>
                <a:lnTo>
                  <a:pt x="1137847" y="910768"/>
                </a:lnTo>
                <a:lnTo>
                  <a:pt x="1135943" y="924098"/>
                </a:lnTo>
                <a:lnTo>
                  <a:pt x="1134991" y="937429"/>
                </a:lnTo>
                <a:lnTo>
                  <a:pt x="1134674" y="951077"/>
                </a:lnTo>
                <a:lnTo>
                  <a:pt x="1134357" y="965042"/>
                </a:lnTo>
                <a:lnTo>
                  <a:pt x="1134357" y="974881"/>
                </a:lnTo>
                <a:lnTo>
                  <a:pt x="1134991" y="984720"/>
                </a:lnTo>
                <a:lnTo>
                  <a:pt x="1135626" y="994560"/>
                </a:lnTo>
                <a:lnTo>
                  <a:pt x="1136578" y="1004399"/>
                </a:lnTo>
                <a:lnTo>
                  <a:pt x="1137847" y="1013921"/>
                </a:lnTo>
                <a:lnTo>
                  <a:pt x="1139433" y="1023760"/>
                </a:lnTo>
                <a:lnTo>
                  <a:pt x="1141019" y="1032964"/>
                </a:lnTo>
                <a:lnTo>
                  <a:pt x="1142923" y="1042486"/>
                </a:lnTo>
                <a:lnTo>
                  <a:pt x="1144826" y="1052008"/>
                </a:lnTo>
                <a:lnTo>
                  <a:pt x="1147364" y="1061213"/>
                </a:lnTo>
                <a:lnTo>
                  <a:pt x="1150219" y="1070417"/>
                </a:lnTo>
                <a:lnTo>
                  <a:pt x="1152757" y="1079304"/>
                </a:lnTo>
                <a:lnTo>
                  <a:pt x="1155613" y="1088509"/>
                </a:lnTo>
                <a:lnTo>
                  <a:pt x="1158785" y="1097396"/>
                </a:lnTo>
                <a:lnTo>
                  <a:pt x="1162592" y="1106283"/>
                </a:lnTo>
                <a:lnTo>
                  <a:pt x="1166082" y="1114852"/>
                </a:lnTo>
                <a:lnTo>
                  <a:pt x="1169571" y="1123739"/>
                </a:lnTo>
                <a:lnTo>
                  <a:pt x="1174013" y="1132309"/>
                </a:lnTo>
                <a:lnTo>
                  <a:pt x="1177820" y="1140879"/>
                </a:lnTo>
                <a:lnTo>
                  <a:pt x="1181944" y="1148813"/>
                </a:lnTo>
                <a:lnTo>
                  <a:pt x="1191144" y="1165318"/>
                </a:lnTo>
                <a:lnTo>
                  <a:pt x="1200979" y="1181188"/>
                </a:lnTo>
                <a:lnTo>
                  <a:pt x="1211131" y="1196105"/>
                </a:lnTo>
                <a:lnTo>
                  <a:pt x="1221917" y="1211340"/>
                </a:lnTo>
                <a:lnTo>
                  <a:pt x="1233021" y="1225306"/>
                </a:lnTo>
                <a:lnTo>
                  <a:pt x="1244442" y="1238954"/>
                </a:lnTo>
                <a:lnTo>
                  <a:pt x="1256497" y="1251967"/>
                </a:lnTo>
                <a:lnTo>
                  <a:pt x="1268553" y="1264028"/>
                </a:lnTo>
                <a:lnTo>
                  <a:pt x="1280925" y="1275771"/>
                </a:lnTo>
                <a:lnTo>
                  <a:pt x="1293615" y="1286880"/>
                </a:lnTo>
                <a:lnTo>
                  <a:pt x="1306622" y="1297037"/>
                </a:lnTo>
                <a:lnTo>
                  <a:pt x="1319312" y="1306559"/>
                </a:lnTo>
                <a:lnTo>
                  <a:pt x="1332319" y="1315446"/>
                </a:lnTo>
                <a:lnTo>
                  <a:pt x="1345644" y="1323063"/>
                </a:lnTo>
                <a:lnTo>
                  <a:pt x="1358651" y="1330363"/>
                </a:lnTo>
                <a:lnTo>
                  <a:pt x="1371341" y="1336711"/>
                </a:lnTo>
                <a:lnTo>
                  <a:pt x="1384031" y="1341789"/>
                </a:lnTo>
                <a:lnTo>
                  <a:pt x="1390375" y="1344329"/>
                </a:lnTo>
                <a:lnTo>
                  <a:pt x="1396720" y="1346233"/>
                </a:lnTo>
                <a:lnTo>
                  <a:pt x="1403065" y="1348455"/>
                </a:lnTo>
                <a:lnTo>
                  <a:pt x="1409093" y="1350042"/>
                </a:lnTo>
                <a:lnTo>
                  <a:pt x="1415121" y="1351311"/>
                </a:lnTo>
                <a:lnTo>
                  <a:pt x="1421148" y="1352263"/>
                </a:lnTo>
                <a:lnTo>
                  <a:pt x="1427176" y="1353216"/>
                </a:lnTo>
                <a:lnTo>
                  <a:pt x="1432887" y="1353850"/>
                </a:lnTo>
                <a:lnTo>
                  <a:pt x="1438914" y="1354168"/>
                </a:lnTo>
                <a:lnTo>
                  <a:pt x="1444307" y="1354485"/>
                </a:lnTo>
                <a:lnTo>
                  <a:pt x="1450018" y="1354168"/>
                </a:lnTo>
                <a:lnTo>
                  <a:pt x="1455728" y="1353850"/>
                </a:lnTo>
                <a:lnTo>
                  <a:pt x="1461756" y="1353216"/>
                </a:lnTo>
                <a:lnTo>
                  <a:pt x="1467467" y="1352263"/>
                </a:lnTo>
                <a:lnTo>
                  <a:pt x="1473811" y="1351311"/>
                </a:lnTo>
                <a:lnTo>
                  <a:pt x="1479522" y="1350042"/>
                </a:lnTo>
                <a:lnTo>
                  <a:pt x="1485867" y="1348455"/>
                </a:lnTo>
                <a:lnTo>
                  <a:pt x="1491895" y="1346233"/>
                </a:lnTo>
                <a:lnTo>
                  <a:pt x="1498240" y="1344329"/>
                </a:lnTo>
                <a:lnTo>
                  <a:pt x="1504584" y="1341789"/>
                </a:lnTo>
                <a:lnTo>
                  <a:pt x="1517274" y="1336711"/>
                </a:lnTo>
                <a:lnTo>
                  <a:pt x="1530281" y="1330363"/>
                </a:lnTo>
                <a:lnTo>
                  <a:pt x="1543289" y="1323063"/>
                </a:lnTo>
                <a:lnTo>
                  <a:pt x="1556296" y="1315446"/>
                </a:lnTo>
                <a:lnTo>
                  <a:pt x="1569303" y="1306559"/>
                </a:lnTo>
                <a:lnTo>
                  <a:pt x="1581993" y="1297037"/>
                </a:lnTo>
                <a:lnTo>
                  <a:pt x="1595000" y="1286880"/>
                </a:lnTo>
                <a:lnTo>
                  <a:pt x="1607690" y="1275771"/>
                </a:lnTo>
                <a:lnTo>
                  <a:pt x="1620062" y="1264028"/>
                </a:lnTo>
                <a:lnTo>
                  <a:pt x="1632118" y="1251967"/>
                </a:lnTo>
                <a:lnTo>
                  <a:pt x="1644173" y="1238954"/>
                </a:lnTo>
                <a:lnTo>
                  <a:pt x="1655594" y="1225306"/>
                </a:lnTo>
                <a:lnTo>
                  <a:pt x="1666698" y="1211340"/>
                </a:lnTo>
                <a:lnTo>
                  <a:pt x="1677484" y="1196105"/>
                </a:lnTo>
                <a:lnTo>
                  <a:pt x="1687636" y="1181188"/>
                </a:lnTo>
                <a:lnTo>
                  <a:pt x="1697471" y="1165318"/>
                </a:lnTo>
                <a:lnTo>
                  <a:pt x="1706671" y="1148813"/>
                </a:lnTo>
                <a:lnTo>
                  <a:pt x="1710795" y="1140879"/>
                </a:lnTo>
                <a:lnTo>
                  <a:pt x="1714919" y="1132309"/>
                </a:lnTo>
                <a:lnTo>
                  <a:pt x="1719043" y="1123739"/>
                </a:lnTo>
                <a:lnTo>
                  <a:pt x="1722533" y="1114852"/>
                </a:lnTo>
                <a:lnTo>
                  <a:pt x="1726340" y="1106283"/>
                </a:lnTo>
                <a:lnTo>
                  <a:pt x="1729830" y="1097396"/>
                </a:lnTo>
                <a:lnTo>
                  <a:pt x="1733002" y="1088509"/>
                </a:lnTo>
                <a:lnTo>
                  <a:pt x="1735857" y="1079304"/>
                </a:lnTo>
                <a:lnTo>
                  <a:pt x="1738713" y="1070417"/>
                </a:lnTo>
                <a:lnTo>
                  <a:pt x="1741251" y="1061213"/>
                </a:lnTo>
                <a:lnTo>
                  <a:pt x="1743789" y="1052008"/>
                </a:lnTo>
                <a:lnTo>
                  <a:pt x="1745692" y="1042486"/>
                </a:lnTo>
                <a:lnTo>
                  <a:pt x="1747596" y="1032964"/>
                </a:lnTo>
                <a:lnTo>
                  <a:pt x="1749499" y="1023760"/>
                </a:lnTo>
                <a:lnTo>
                  <a:pt x="1751085" y="1013921"/>
                </a:lnTo>
                <a:lnTo>
                  <a:pt x="1752037" y="1004399"/>
                </a:lnTo>
                <a:lnTo>
                  <a:pt x="1752989" y="994560"/>
                </a:lnTo>
                <a:lnTo>
                  <a:pt x="1753623" y="984720"/>
                </a:lnTo>
                <a:lnTo>
                  <a:pt x="1754258" y="974881"/>
                </a:lnTo>
                <a:lnTo>
                  <a:pt x="1754258" y="965042"/>
                </a:lnTo>
                <a:lnTo>
                  <a:pt x="1753941" y="952981"/>
                </a:lnTo>
                <a:lnTo>
                  <a:pt x="1753306" y="941237"/>
                </a:lnTo>
                <a:lnTo>
                  <a:pt x="1738078" y="940603"/>
                </a:lnTo>
                <a:lnTo>
                  <a:pt x="1722216" y="939968"/>
                </a:lnTo>
                <a:lnTo>
                  <a:pt x="1706036" y="938698"/>
                </a:lnTo>
                <a:lnTo>
                  <a:pt x="1689539" y="937429"/>
                </a:lnTo>
                <a:lnTo>
                  <a:pt x="1673360" y="936159"/>
                </a:lnTo>
                <a:lnTo>
                  <a:pt x="1656228" y="934255"/>
                </a:lnTo>
                <a:lnTo>
                  <a:pt x="1639732" y="932350"/>
                </a:lnTo>
                <a:lnTo>
                  <a:pt x="1622917" y="929811"/>
                </a:lnTo>
                <a:lnTo>
                  <a:pt x="1605786" y="927272"/>
                </a:lnTo>
                <a:lnTo>
                  <a:pt x="1588972" y="924733"/>
                </a:lnTo>
                <a:lnTo>
                  <a:pt x="1571841" y="921876"/>
                </a:lnTo>
                <a:lnTo>
                  <a:pt x="1555027" y="918385"/>
                </a:lnTo>
                <a:lnTo>
                  <a:pt x="1538213" y="915211"/>
                </a:lnTo>
                <a:lnTo>
                  <a:pt x="1521716" y="911720"/>
                </a:lnTo>
                <a:lnTo>
                  <a:pt x="1505219" y="907911"/>
                </a:lnTo>
                <a:lnTo>
                  <a:pt x="1489357" y="903785"/>
                </a:lnTo>
                <a:lnTo>
                  <a:pt x="1473494" y="899659"/>
                </a:lnTo>
                <a:lnTo>
                  <a:pt x="1457949" y="894898"/>
                </a:lnTo>
                <a:lnTo>
                  <a:pt x="1443038" y="890137"/>
                </a:lnTo>
                <a:lnTo>
                  <a:pt x="1428445" y="885376"/>
                </a:lnTo>
                <a:lnTo>
                  <a:pt x="1413852" y="879980"/>
                </a:lnTo>
                <a:lnTo>
                  <a:pt x="1400210" y="874902"/>
                </a:lnTo>
                <a:lnTo>
                  <a:pt x="1387203" y="868871"/>
                </a:lnTo>
                <a:lnTo>
                  <a:pt x="1374830" y="863476"/>
                </a:lnTo>
                <a:lnTo>
                  <a:pt x="1363092" y="857128"/>
                </a:lnTo>
                <a:lnTo>
                  <a:pt x="1351671" y="851097"/>
                </a:lnTo>
                <a:lnTo>
                  <a:pt x="1341202" y="844432"/>
                </a:lnTo>
                <a:lnTo>
                  <a:pt x="1331367" y="837449"/>
                </a:lnTo>
                <a:lnTo>
                  <a:pt x="1322802" y="830784"/>
                </a:lnTo>
                <a:lnTo>
                  <a:pt x="1314871" y="823484"/>
                </a:lnTo>
                <a:lnTo>
                  <a:pt x="1311064" y="819993"/>
                </a:lnTo>
                <a:lnTo>
                  <a:pt x="1307574" y="816501"/>
                </a:lnTo>
                <a:lnTo>
                  <a:pt x="1304401" y="812375"/>
                </a:lnTo>
                <a:lnTo>
                  <a:pt x="1301546" y="808884"/>
                </a:lnTo>
                <a:lnTo>
                  <a:pt x="1295519" y="800949"/>
                </a:lnTo>
                <a:lnTo>
                  <a:pt x="1289808" y="793966"/>
                </a:lnTo>
                <a:lnTo>
                  <a:pt x="1284098" y="787618"/>
                </a:lnTo>
                <a:lnTo>
                  <a:pt x="1279022" y="782223"/>
                </a:lnTo>
                <a:lnTo>
                  <a:pt x="1273628" y="777144"/>
                </a:lnTo>
                <a:lnTo>
                  <a:pt x="1268870" y="772701"/>
                </a:lnTo>
                <a:lnTo>
                  <a:pt x="1264111" y="769210"/>
                </a:lnTo>
                <a:lnTo>
                  <a:pt x="1259352" y="766036"/>
                </a:lnTo>
                <a:lnTo>
                  <a:pt x="1255228" y="763496"/>
                </a:lnTo>
                <a:lnTo>
                  <a:pt x="1250787" y="761592"/>
                </a:lnTo>
                <a:lnTo>
                  <a:pt x="1246662" y="760005"/>
                </a:lnTo>
                <a:lnTo>
                  <a:pt x="1242856" y="759053"/>
                </a:lnTo>
                <a:lnTo>
                  <a:pt x="1238731" y="758736"/>
                </a:lnTo>
                <a:lnTo>
                  <a:pt x="1234924" y="758736"/>
                </a:lnTo>
                <a:close/>
                <a:moveTo>
                  <a:pt x="1434156" y="487363"/>
                </a:moveTo>
                <a:lnTo>
                  <a:pt x="1444307" y="487363"/>
                </a:lnTo>
                <a:lnTo>
                  <a:pt x="1454459" y="487363"/>
                </a:lnTo>
                <a:lnTo>
                  <a:pt x="1464929" y="487998"/>
                </a:lnTo>
                <a:lnTo>
                  <a:pt x="1475080" y="488633"/>
                </a:lnTo>
                <a:lnTo>
                  <a:pt x="1485232" y="489585"/>
                </a:lnTo>
                <a:lnTo>
                  <a:pt x="1495067" y="491172"/>
                </a:lnTo>
                <a:lnTo>
                  <a:pt x="1504902" y="493076"/>
                </a:lnTo>
                <a:lnTo>
                  <a:pt x="1514736" y="494981"/>
                </a:lnTo>
                <a:lnTo>
                  <a:pt x="1524571" y="497202"/>
                </a:lnTo>
                <a:lnTo>
                  <a:pt x="1534406" y="499424"/>
                </a:lnTo>
                <a:lnTo>
                  <a:pt x="1543923" y="502598"/>
                </a:lnTo>
                <a:lnTo>
                  <a:pt x="1553441" y="505455"/>
                </a:lnTo>
                <a:lnTo>
                  <a:pt x="1562641" y="508946"/>
                </a:lnTo>
                <a:lnTo>
                  <a:pt x="1571841" y="512437"/>
                </a:lnTo>
                <a:lnTo>
                  <a:pt x="1581358" y="516564"/>
                </a:lnTo>
                <a:lnTo>
                  <a:pt x="1590241" y="520372"/>
                </a:lnTo>
                <a:lnTo>
                  <a:pt x="1599441" y="524816"/>
                </a:lnTo>
                <a:lnTo>
                  <a:pt x="1608007" y="529577"/>
                </a:lnTo>
                <a:lnTo>
                  <a:pt x="1616890" y="534338"/>
                </a:lnTo>
                <a:lnTo>
                  <a:pt x="1625773" y="539733"/>
                </a:lnTo>
                <a:lnTo>
                  <a:pt x="1634338" y="545129"/>
                </a:lnTo>
                <a:lnTo>
                  <a:pt x="1642587" y="550842"/>
                </a:lnTo>
                <a:lnTo>
                  <a:pt x="1650835" y="556555"/>
                </a:lnTo>
                <a:lnTo>
                  <a:pt x="1659084" y="562903"/>
                </a:lnTo>
                <a:lnTo>
                  <a:pt x="1667015" y="568934"/>
                </a:lnTo>
                <a:lnTo>
                  <a:pt x="1674946" y="575599"/>
                </a:lnTo>
                <a:lnTo>
                  <a:pt x="1682560" y="582264"/>
                </a:lnTo>
                <a:lnTo>
                  <a:pt x="1690174" y="589247"/>
                </a:lnTo>
                <a:lnTo>
                  <a:pt x="1697788" y="596547"/>
                </a:lnTo>
                <a:lnTo>
                  <a:pt x="1705084" y="603847"/>
                </a:lnTo>
                <a:lnTo>
                  <a:pt x="1712064" y="611465"/>
                </a:lnTo>
                <a:lnTo>
                  <a:pt x="1719043" y="619399"/>
                </a:lnTo>
                <a:lnTo>
                  <a:pt x="1726023" y="627334"/>
                </a:lnTo>
                <a:lnTo>
                  <a:pt x="1732685" y="635586"/>
                </a:lnTo>
                <a:lnTo>
                  <a:pt x="1739347" y="644156"/>
                </a:lnTo>
                <a:lnTo>
                  <a:pt x="1745375" y="652408"/>
                </a:lnTo>
                <a:lnTo>
                  <a:pt x="1751720" y="661295"/>
                </a:lnTo>
                <a:lnTo>
                  <a:pt x="1757747" y="670183"/>
                </a:lnTo>
                <a:lnTo>
                  <a:pt x="1763775" y="679387"/>
                </a:lnTo>
                <a:lnTo>
                  <a:pt x="1769168" y="688909"/>
                </a:lnTo>
                <a:lnTo>
                  <a:pt x="1774879" y="698113"/>
                </a:lnTo>
                <a:lnTo>
                  <a:pt x="1779955" y="707635"/>
                </a:lnTo>
                <a:lnTo>
                  <a:pt x="1785031" y="717474"/>
                </a:lnTo>
                <a:lnTo>
                  <a:pt x="1789789" y="727631"/>
                </a:lnTo>
                <a:lnTo>
                  <a:pt x="1794548" y="737470"/>
                </a:lnTo>
                <a:lnTo>
                  <a:pt x="1799307" y="747944"/>
                </a:lnTo>
                <a:lnTo>
                  <a:pt x="1803431" y="758418"/>
                </a:lnTo>
                <a:lnTo>
                  <a:pt x="1807555" y="768892"/>
                </a:lnTo>
                <a:lnTo>
                  <a:pt x="1811362" y="779049"/>
                </a:lnTo>
                <a:lnTo>
                  <a:pt x="1815169" y="789840"/>
                </a:lnTo>
                <a:lnTo>
                  <a:pt x="1818659" y="800949"/>
                </a:lnTo>
                <a:lnTo>
                  <a:pt x="1821831" y="812058"/>
                </a:lnTo>
                <a:lnTo>
                  <a:pt x="1825004" y="823167"/>
                </a:lnTo>
                <a:lnTo>
                  <a:pt x="1827542" y="834275"/>
                </a:lnTo>
                <a:lnTo>
                  <a:pt x="1830397" y="845702"/>
                </a:lnTo>
                <a:lnTo>
                  <a:pt x="1832618" y="857445"/>
                </a:lnTo>
                <a:lnTo>
                  <a:pt x="1834839" y="868871"/>
                </a:lnTo>
                <a:lnTo>
                  <a:pt x="1836425" y="880615"/>
                </a:lnTo>
                <a:lnTo>
                  <a:pt x="1838011" y="892359"/>
                </a:lnTo>
                <a:lnTo>
                  <a:pt x="1839597" y="904420"/>
                </a:lnTo>
                <a:lnTo>
                  <a:pt x="1840549" y="916163"/>
                </a:lnTo>
                <a:lnTo>
                  <a:pt x="1841818" y="928224"/>
                </a:lnTo>
                <a:lnTo>
                  <a:pt x="1842453" y="940603"/>
                </a:lnTo>
                <a:lnTo>
                  <a:pt x="1842770" y="952664"/>
                </a:lnTo>
                <a:lnTo>
                  <a:pt x="1843087" y="965042"/>
                </a:lnTo>
                <a:lnTo>
                  <a:pt x="1842770" y="978055"/>
                </a:lnTo>
                <a:lnTo>
                  <a:pt x="1842135" y="990751"/>
                </a:lnTo>
                <a:lnTo>
                  <a:pt x="1841501" y="1003129"/>
                </a:lnTo>
                <a:lnTo>
                  <a:pt x="1839915" y="1015508"/>
                </a:lnTo>
                <a:lnTo>
                  <a:pt x="1838328" y="1027886"/>
                </a:lnTo>
                <a:lnTo>
                  <a:pt x="1836742" y="1039947"/>
                </a:lnTo>
                <a:lnTo>
                  <a:pt x="1834521" y="1052008"/>
                </a:lnTo>
                <a:lnTo>
                  <a:pt x="1832301" y="1064069"/>
                </a:lnTo>
                <a:lnTo>
                  <a:pt x="1829128" y="1075813"/>
                </a:lnTo>
                <a:lnTo>
                  <a:pt x="1826273" y="1087556"/>
                </a:lnTo>
                <a:lnTo>
                  <a:pt x="1823100" y="1098983"/>
                </a:lnTo>
                <a:lnTo>
                  <a:pt x="1819611" y="1110409"/>
                </a:lnTo>
                <a:lnTo>
                  <a:pt x="1815487" y="1121835"/>
                </a:lnTo>
                <a:lnTo>
                  <a:pt x="1811679" y="1132944"/>
                </a:lnTo>
                <a:lnTo>
                  <a:pt x="1807238" y="1144053"/>
                </a:lnTo>
                <a:lnTo>
                  <a:pt x="1802479" y="1154844"/>
                </a:lnTo>
                <a:lnTo>
                  <a:pt x="1797721" y="1165635"/>
                </a:lnTo>
                <a:lnTo>
                  <a:pt x="1792645" y="1176109"/>
                </a:lnTo>
                <a:lnTo>
                  <a:pt x="1787569" y="1186583"/>
                </a:lnTo>
                <a:lnTo>
                  <a:pt x="1781858" y="1196740"/>
                </a:lnTo>
                <a:lnTo>
                  <a:pt x="1776465" y="1206897"/>
                </a:lnTo>
                <a:lnTo>
                  <a:pt x="1770120" y="1216736"/>
                </a:lnTo>
                <a:lnTo>
                  <a:pt x="1764410" y="1226575"/>
                </a:lnTo>
                <a:lnTo>
                  <a:pt x="1758065" y="1236097"/>
                </a:lnTo>
                <a:lnTo>
                  <a:pt x="1751720" y="1245619"/>
                </a:lnTo>
                <a:lnTo>
                  <a:pt x="1745058" y="1254823"/>
                </a:lnTo>
                <a:lnTo>
                  <a:pt x="1738395" y="1263710"/>
                </a:lnTo>
                <a:lnTo>
                  <a:pt x="1731416" y="1272597"/>
                </a:lnTo>
                <a:lnTo>
                  <a:pt x="1724119" y="1281484"/>
                </a:lnTo>
                <a:lnTo>
                  <a:pt x="1717140" y="1290054"/>
                </a:lnTo>
                <a:lnTo>
                  <a:pt x="1709843" y="1298306"/>
                </a:lnTo>
                <a:lnTo>
                  <a:pt x="1702229" y="1306241"/>
                </a:lnTo>
                <a:lnTo>
                  <a:pt x="1694933" y="1314493"/>
                </a:lnTo>
                <a:lnTo>
                  <a:pt x="1687001" y="1321793"/>
                </a:lnTo>
                <a:lnTo>
                  <a:pt x="1679070" y="1329411"/>
                </a:lnTo>
                <a:lnTo>
                  <a:pt x="1671456" y="1336711"/>
                </a:lnTo>
                <a:lnTo>
                  <a:pt x="1663525" y="1343694"/>
                </a:lnTo>
                <a:lnTo>
                  <a:pt x="1655277" y="1350676"/>
                </a:lnTo>
                <a:lnTo>
                  <a:pt x="1647663" y="1357024"/>
                </a:lnTo>
                <a:lnTo>
                  <a:pt x="1639414" y="1363690"/>
                </a:lnTo>
                <a:lnTo>
                  <a:pt x="1630849" y="1369720"/>
                </a:lnTo>
                <a:lnTo>
                  <a:pt x="1622917" y="1375751"/>
                </a:lnTo>
                <a:lnTo>
                  <a:pt x="1614669" y="1381464"/>
                </a:lnTo>
                <a:lnTo>
                  <a:pt x="1606103" y="1387177"/>
                </a:lnTo>
                <a:lnTo>
                  <a:pt x="1597855" y="1392255"/>
                </a:lnTo>
                <a:lnTo>
                  <a:pt x="1589607" y="1397333"/>
                </a:lnTo>
                <a:lnTo>
                  <a:pt x="1581041" y="1402094"/>
                </a:lnTo>
                <a:lnTo>
                  <a:pt x="1572792" y="1406855"/>
                </a:lnTo>
                <a:lnTo>
                  <a:pt x="1564544" y="1410981"/>
                </a:lnTo>
                <a:lnTo>
                  <a:pt x="1555979" y="1414790"/>
                </a:lnTo>
                <a:lnTo>
                  <a:pt x="1547730" y="1418916"/>
                </a:lnTo>
                <a:lnTo>
                  <a:pt x="1539164" y="1422408"/>
                </a:lnTo>
                <a:lnTo>
                  <a:pt x="1531233" y="1425582"/>
                </a:lnTo>
                <a:lnTo>
                  <a:pt x="1522668" y="1428438"/>
                </a:lnTo>
                <a:lnTo>
                  <a:pt x="1514419" y="1431295"/>
                </a:lnTo>
                <a:lnTo>
                  <a:pt x="1506171" y="1433516"/>
                </a:lnTo>
                <a:lnTo>
                  <a:pt x="1498557" y="1435738"/>
                </a:lnTo>
                <a:lnTo>
                  <a:pt x="1490308" y="1437643"/>
                </a:lnTo>
                <a:lnTo>
                  <a:pt x="1482377" y="1439229"/>
                </a:lnTo>
                <a:lnTo>
                  <a:pt x="1474763" y="1440816"/>
                </a:lnTo>
                <a:lnTo>
                  <a:pt x="1466832" y="1441769"/>
                </a:lnTo>
                <a:lnTo>
                  <a:pt x="1459218" y="1442403"/>
                </a:lnTo>
                <a:lnTo>
                  <a:pt x="1451921" y="1443038"/>
                </a:lnTo>
                <a:lnTo>
                  <a:pt x="1444307" y="1443038"/>
                </a:lnTo>
                <a:lnTo>
                  <a:pt x="1436694" y="1443038"/>
                </a:lnTo>
                <a:lnTo>
                  <a:pt x="1429397" y="1442403"/>
                </a:lnTo>
                <a:lnTo>
                  <a:pt x="1421783" y="1441769"/>
                </a:lnTo>
                <a:lnTo>
                  <a:pt x="1413852" y="1440816"/>
                </a:lnTo>
                <a:lnTo>
                  <a:pt x="1406238" y="1439229"/>
                </a:lnTo>
                <a:lnTo>
                  <a:pt x="1398307" y="1437643"/>
                </a:lnTo>
                <a:lnTo>
                  <a:pt x="1390058" y="1435738"/>
                </a:lnTo>
                <a:lnTo>
                  <a:pt x="1382444" y="1433516"/>
                </a:lnTo>
                <a:lnTo>
                  <a:pt x="1374196" y="1431295"/>
                </a:lnTo>
                <a:lnTo>
                  <a:pt x="1365630" y="1428438"/>
                </a:lnTo>
                <a:lnTo>
                  <a:pt x="1357699" y="1425582"/>
                </a:lnTo>
                <a:lnTo>
                  <a:pt x="1349451" y="1422408"/>
                </a:lnTo>
                <a:lnTo>
                  <a:pt x="1340885" y="1418916"/>
                </a:lnTo>
                <a:lnTo>
                  <a:pt x="1332636" y="1414790"/>
                </a:lnTo>
                <a:lnTo>
                  <a:pt x="1324388" y="1410981"/>
                </a:lnTo>
                <a:lnTo>
                  <a:pt x="1315822" y="1406855"/>
                </a:lnTo>
                <a:lnTo>
                  <a:pt x="1307574" y="1402094"/>
                </a:lnTo>
                <a:lnTo>
                  <a:pt x="1299326" y="1397333"/>
                </a:lnTo>
                <a:lnTo>
                  <a:pt x="1290760" y="1392255"/>
                </a:lnTo>
                <a:lnTo>
                  <a:pt x="1282511" y="1387177"/>
                </a:lnTo>
                <a:lnTo>
                  <a:pt x="1273946" y="1381464"/>
                </a:lnTo>
                <a:lnTo>
                  <a:pt x="1266015" y="1375751"/>
                </a:lnTo>
                <a:lnTo>
                  <a:pt x="1257449" y="1369720"/>
                </a:lnTo>
                <a:lnTo>
                  <a:pt x="1249200" y="1363690"/>
                </a:lnTo>
                <a:lnTo>
                  <a:pt x="1241269" y="1357024"/>
                </a:lnTo>
                <a:lnTo>
                  <a:pt x="1233338" y="1350676"/>
                </a:lnTo>
                <a:lnTo>
                  <a:pt x="1225090" y="1343694"/>
                </a:lnTo>
                <a:lnTo>
                  <a:pt x="1217158" y="1336711"/>
                </a:lnTo>
                <a:lnTo>
                  <a:pt x="1209227" y="1329411"/>
                </a:lnTo>
                <a:lnTo>
                  <a:pt x="1201613" y="1321793"/>
                </a:lnTo>
                <a:lnTo>
                  <a:pt x="1193682" y="1314493"/>
                </a:lnTo>
                <a:lnTo>
                  <a:pt x="1186386" y="1306241"/>
                </a:lnTo>
                <a:lnTo>
                  <a:pt x="1178772" y="1298306"/>
                </a:lnTo>
                <a:lnTo>
                  <a:pt x="1171792" y="1290054"/>
                </a:lnTo>
                <a:lnTo>
                  <a:pt x="1164495" y="1281484"/>
                </a:lnTo>
                <a:lnTo>
                  <a:pt x="1157199" y="1272597"/>
                </a:lnTo>
                <a:lnTo>
                  <a:pt x="1150537" y="1263710"/>
                </a:lnTo>
                <a:lnTo>
                  <a:pt x="1143557" y="1254823"/>
                </a:lnTo>
                <a:lnTo>
                  <a:pt x="1137212" y="1245619"/>
                </a:lnTo>
                <a:lnTo>
                  <a:pt x="1130550" y="1236097"/>
                </a:lnTo>
                <a:lnTo>
                  <a:pt x="1124205" y="1226575"/>
                </a:lnTo>
                <a:lnTo>
                  <a:pt x="1118177" y="1216736"/>
                </a:lnTo>
                <a:lnTo>
                  <a:pt x="1112150" y="1206897"/>
                </a:lnTo>
                <a:lnTo>
                  <a:pt x="1106756" y="1196740"/>
                </a:lnTo>
                <a:lnTo>
                  <a:pt x="1101046" y="1186583"/>
                </a:lnTo>
                <a:lnTo>
                  <a:pt x="1095970" y="1176109"/>
                </a:lnTo>
                <a:lnTo>
                  <a:pt x="1091211" y="1165635"/>
                </a:lnTo>
                <a:lnTo>
                  <a:pt x="1086135" y="1154844"/>
                </a:lnTo>
                <a:lnTo>
                  <a:pt x="1081694" y="1144053"/>
                </a:lnTo>
                <a:lnTo>
                  <a:pt x="1076935" y="1132944"/>
                </a:lnTo>
                <a:lnTo>
                  <a:pt x="1073128" y="1121835"/>
                </a:lnTo>
                <a:lnTo>
                  <a:pt x="1069321" y="1110409"/>
                </a:lnTo>
                <a:lnTo>
                  <a:pt x="1065514" y="1098983"/>
                </a:lnTo>
                <a:lnTo>
                  <a:pt x="1062342" y="1087556"/>
                </a:lnTo>
                <a:lnTo>
                  <a:pt x="1059487" y="1075813"/>
                </a:lnTo>
                <a:lnTo>
                  <a:pt x="1056631" y="1064069"/>
                </a:lnTo>
                <a:lnTo>
                  <a:pt x="1054093" y="1052008"/>
                </a:lnTo>
                <a:lnTo>
                  <a:pt x="1051873" y="1039947"/>
                </a:lnTo>
                <a:lnTo>
                  <a:pt x="1050286" y="1027886"/>
                </a:lnTo>
                <a:lnTo>
                  <a:pt x="1048700" y="1015508"/>
                </a:lnTo>
                <a:lnTo>
                  <a:pt x="1047431" y="1003129"/>
                </a:lnTo>
                <a:lnTo>
                  <a:pt x="1046797" y="990751"/>
                </a:lnTo>
                <a:lnTo>
                  <a:pt x="1046162" y="978055"/>
                </a:lnTo>
                <a:lnTo>
                  <a:pt x="1046162" y="965042"/>
                </a:lnTo>
                <a:lnTo>
                  <a:pt x="1046162" y="952664"/>
                </a:lnTo>
                <a:lnTo>
                  <a:pt x="1046479" y="940603"/>
                </a:lnTo>
                <a:lnTo>
                  <a:pt x="1047114" y="928224"/>
                </a:lnTo>
                <a:lnTo>
                  <a:pt x="1048066" y="916163"/>
                </a:lnTo>
                <a:lnTo>
                  <a:pt x="1049017" y="904420"/>
                </a:lnTo>
                <a:lnTo>
                  <a:pt x="1050604" y="892359"/>
                </a:lnTo>
                <a:lnTo>
                  <a:pt x="1052190" y="880615"/>
                </a:lnTo>
                <a:lnTo>
                  <a:pt x="1053776" y="868871"/>
                </a:lnTo>
                <a:lnTo>
                  <a:pt x="1056314" y="857445"/>
                </a:lnTo>
                <a:lnTo>
                  <a:pt x="1058535" y="845702"/>
                </a:lnTo>
                <a:lnTo>
                  <a:pt x="1061073" y="834275"/>
                </a:lnTo>
                <a:lnTo>
                  <a:pt x="1063928" y="823167"/>
                </a:lnTo>
                <a:lnTo>
                  <a:pt x="1066783" y="812058"/>
                </a:lnTo>
                <a:lnTo>
                  <a:pt x="1070273" y="800949"/>
                </a:lnTo>
                <a:lnTo>
                  <a:pt x="1073446" y="789840"/>
                </a:lnTo>
                <a:lnTo>
                  <a:pt x="1077252" y="779049"/>
                </a:lnTo>
                <a:lnTo>
                  <a:pt x="1081377" y="768892"/>
                </a:lnTo>
                <a:lnTo>
                  <a:pt x="1085184" y="758418"/>
                </a:lnTo>
                <a:lnTo>
                  <a:pt x="1089308" y="747944"/>
                </a:lnTo>
                <a:lnTo>
                  <a:pt x="1094067" y="737470"/>
                </a:lnTo>
                <a:lnTo>
                  <a:pt x="1098825" y="727631"/>
                </a:lnTo>
                <a:lnTo>
                  <a:pt x="1103901" y="717474"/>
                </a:lnTo>
                <a:lnTo>
                  <a:pt x="1108660" y="707635"/>
                </a:lnTo>
                <a:lnTo>
                  <a:pt x="1114053" y="698113"/>
                </a:lnTo>
                <a:lnTo>
                  <a:pt x="1119446" y="688909"/>
                </a:lnTo>
                <a:lnTo>
                  <a:pt x="1124840" y="679387"/>
                </a:lnTo>
                <a:lnTo>
                  <a:pt x="1130867" y="670183"/>
                </a:lnTo>
                <a:lnTo>
                  <a:pt x="1137212" y="661295"/>
                </a:lnTo>
                <a:lnTo>
                  <a:pt x="1143240" y="652408"/>
                </a:lnTo>
                <a:lnTo>
                  <a:pt x="1149585" y="644156"/>
                </a:lnTo>
                <a:lnTo>
                  <a:pt x="1155930" y="635586"/>
                </a:lnTo>
                <a:lnTo>
                  <a:pt x="1162909" y="627334"/>
                </a:lnTo>
                <a:lnTo>
                  <a:pt x="1169571" y="619399"/>
                </a:lnTo>
                <a:lnTo>
                  <a:pt x="1176551" y="611465"/>
                </a:lnTo>
                <a:lnTo>
                  <a:pt x="1183848" y="603847"/>
                </a:lnTo>
                <a:lnTo>
                  <a:pt x="1190827" y="596547"/>
                </a:lnTo>
                <a:lnTo>
                  <a:pt x="1198441" y="589247"/>
                </a:lnTo>
                <a:lnTo>
                  <a:pt x="1206372" y="582264"/>
                </a:lnTo>
                <a:lnTo>
                  <a:pt x="1213669" y="575599"/>
                </a:lnTo>
                <a:lnTo>
                  <a:pt x="1221917" y="568934"/>
                </a:lnTo>
                <a:lnTo>
                  <a:pt x="1229848" y="562903"/>
                </a:lnTo>
                <a:lnTo>
                  <a:pt x="1237780" y="556555"/>
                </a:lnTo>
                <a:lnTo>
                  <a:pt x="1246028" y="550842"/>
                </a:lnTo>
                <a:lnTo>
                  <a:pt x="1254594" y="545129"/>
                </a:lnTo>
                <a:lnTo>
                  <a:pt x="1262842" y="539733"/>
                </a:lnTo>
                <a:lnTo>
                  <a:pt x="1271725" y="534338"/>
                </a:lnTo>
                <a:lnTo>
                  <a:pt x="1280608" y="529577"/>
                </a:lnTo>
                <a:lnTo>
                  <a:pt x="1289491" y="524816"/>
                </a:lnTo>
                <a:lnTo>
                  <a:pt x="1298374" y="520372"/>
                </a:lnTo>
                <a:lnTo>
                  <a:pt x="1307257" y="516564"/>
                </a:lnTo>
                <a:lnTo>
                  <a:pt x="1316774" y="512437"/>
                </a:lnTo>
                <a:lnTo>
                  <a:pt x="1325974" y="508946"/>
                </a:lnTo>
                <a:lnTo>
                  <a:pt x="1335492" y="505455"/>
                </a:lnTo>
                <a:lnTo>
                  <a:pt x="1345009" y="502598"/>
                </a:lnTo>
                <a:lnTo>
                  <a:pt x="1354209" y="499424"/>
                </a:lnTo>
                <a:lnTo>
                  <a:pt x="1364044" y="497202"/>
                </a:lnTo>
                <a:lnTo>
                  <a:pt x="1373879" y="494981"/>
                </a:lnTo>
                <a:lnTo>
                  <a:pt x="1383713" y="493076"/>
                </a:lnTo>
                <a:lnTo>
                  <a:pt x="1393865" y="491172"/>
                </a:lnTo>
                <a:lnTo>
                  <a:pt x="1403700" y="489585"/>
                </a:lnTo>
                <a:lnTo>
                  <a:pt x="1413535" y="488633"/>
                </a:lnTo>
                <a:lnTo>
                  <a:pt x="1423686" y="487998"/>
                </a:lnTo>
                <a:lnTo>
                  <a:pt x="1434156" y="487363"/>
                </a:lnTo>
                <a:close/>
                <a:moveTo>
                  <a:pt x="626110" y="0"/>
                </a:moveTo>
                <a:lnTo>
                  <a:pt x="658479" y="22523"/>
                </a:lnTo>
                <a:lnTo>
                  <a:pt x="669586" y="30137"/>
                </a:lnTo>
                <a:lnTo>
                  <a:pt x="680692" y="37116"/>
                </a:lnTo>
                <a:lnTo>
                  <a:pt x="691799" y="44412"/>
                </a:lnTo>
                <a:lnTo>
                  <a:pt x="703224" y="51391"/>
                </a:lnTo>
                <a:lnTo>
                  <a:pt x="714330" y="57736"/>
                </a:lnTo>
                <a:lnTo>
                  <a:pt x="725755" y="64081"/>
                </a:lnTo>
                <a:lnTo>
                  <a:pt x="737179" y="69791"/>
                </a:lnTo>
                <a:lnTo>
                  <a:pt x="748603" y="75818"/>
                </a:lnTo>
                <a:lnTo>
                  <a:pt x="760027" y="81528"/>
                </a:lnTo>
                <a:lnTo>
                  <a:pt x="771769" y="86921"/>
                </a:lnTo>
                <a:lnTo>
                  <a:pt x="794617" y="96755"/>
                </a:lnTo>
                <a:lnTo>
                  <a:pt x="817783" y="106272"/>
                </a:lnTo>
                <a:lnTo>
                  <a:pt x="840631" y="114838"/>
                </a:lnTo>
                <a:lnTo>
                  <a:pt x="863480" y="122768"/>
                </a:lnTo>
                <a:lnTo>
                  <a:pt x="886011" y="129748"/>
                </a:lnTo>
                <a:lnTo>
                  <a:pt x="908225" y="136409"/>
                </a:lnTo>
                <a:lnTo>
                  <a:pt x="930121" y="142120"/>
                </a:lnTo>
                <a:lnTo>
                  <a:pt x="951700" y="147513"/>
                </a:lnTo>
                <a:lnTo>
                  <a:pt x="972327" y="151954"/>
                </a:lnTo>
                <a:lnTo>
                  <a:pt x="992954" y="156078"/>
                </a:lnTo>
                <a:lnTo>
                  <a:pt x="1012947" y="159567"/>
                </a:lnTo>
                <a:lnTo>
                  <a:pt x="1031987" y="162422"/>
                </a:lnTo>
                <a:lnTo>
                  <a:pt x="1050393" y="164960"/>
                </a:lnTo>
                <a:lnTo>
                  <a:pt x="1068164" y="167498"/>
                </a:lnTo>
                <a:lnTo>
                  <a:pt x="1084666" y="169402"/>
                </a:lnTo>
                <a:lnTo>
                  <a:pt x="1100533" y="170670"/>
                </a:lnTo>
                <a:lnTo>
                  <a:pt x="1115448" y="171939"/>
                </a:lnTo>
                <a:lnTo>
                  <a:pt x="1141787" y="173526"/>
                </a:lnTo>
                <a:lnTo>
                  <a:pt x="1163049" y="174160"/>
                </a:lnTo>
                <a:lnTo>
                  <a:pt x="1179233" y="174477"/>
                </a:lnTo>
                <a:lnTo>
                  <a:pt x="1189388" y="174160"/>
                </a:lnTo>
                <a:lnTo>
                  <a:pt x="1193196" y="174160"/>
                </a:lnTo>
                <a:lnTo>
                  <a:pt x="1252538" y="171622"/>
                </a:lnTo>
                <a:lnTo>
                  <a:pt x="1252538" y="356568"/>
                </a:lnTo>
                <a:lnTo>
                  <a:pt x="1139565" y="356568"/>
                </a:lnTo>
                <a:lnTo>
                  <a:pt x="1139565" y="286143"/>
                </a:lnTo>
                <a:lnTo>
                  <a:pt x="1118938" y="285191"/>
                </a:lnTo>
                <a:lnTo>
                  <a:pt x="1096090" y="283605"/>
                </a:lnTo>
                <a:lnTo>
                  <a:pt x="1071020" y="281067"/>
                </a:lnTo>
                <a:lnTo>
                  <a:pt x="1043411" y="277895"/>
                </a:lnTo>
                <a:lnTo>
                  <a:pt x="1014216" y="274088"/>
                </a:lnTo>
                <a:lnTo>
                  <a:pt x="998984" y="271867"/>
                </a:lnTo>
                <a:lnTo>
                  <a:pt x="983434" y="268695"/>
                </a:lnTo>
                <a:lnTo>
                  <a:pt x="967250" y="265840"/>
                </a:lnTo>
                <a:lnTo>
                  <a:pt x="950748" y="262668"/>
                </a:lnTo>
                <a:lnTo>
                  <a:pt x="934247" y="258861"/>
                </a:lnTo>
                <a:lnTo>
                  <a:pt x="917428" y="255054"/>
                </a:lnTo>
                <a:lnTo>
                  <a:pt x="899974" y="250930"/>
                </a:lnTo>
                <a:lnTo>
                  <a:pt x="882838" y="246172"/>
                </a:lnTo>
                <a:lnTo>
                  <a:pt x="864749" y="241413"/>
                </a:lnTo>
                <a:lnTo>
                  <a:pt x="846978" y="235703"/>
                </a:lnTo>
                <a:lnTo>
                  <a:pt x="828890" y="230310"/>
                </a:lnTo>
                <a:lnTo>
                  <a:pt x="810484" y="223965"/>
                </a:lnTo>
                <a:lnTo>
                  <a:pt x="792396" y="217303"/>
                </a:lnTo>
                <a:lnTo>
                  <a:pt x="773990" y="210324"/>
                </a:lnTo>
                <a:lnTo>
                  <a:pt x="755585" y="203028"/>
                </a:lnTo>
                <a:lnTo>
                  <a:pt x="736862" y="194780"/>
                </a:lnTo>
                <a:lnTo>
                  <a:pt x="718456" y="186215"/>
                </a:lnTo>
                <a:lnTo>
                  <a:pt x="700050" y="177332"/>
                </a:lnTo>
                <a:lnTo>
                  <a:pt x="681327" y="168133"/>
                </a:lnTo>
                <a:lnTo>
                  <a:pt x="662921" y="157981"/>
                </a:lnTo>
                <a:lnTo>
                  <a:pt x="644516" y="147513"/>
                </a:lnTo>
                <a:lnTo>
                  <a:pt x="626110" y="136092"/>
                </a:lnTo>
                <a:lnTo>
                  <a:pt x="626110" y="1376151"/>
                </a:lnTo>
                <a:lnTo>
                  <a:pt x="647372" y="1364097"/>
                </a:lnTo>
                <a:lnTo>
                  <a:pt x="660065" y="1356166"/>
                </a:lnTo>
                <a:lnTo>
                  <a:pt x="674028" y="1347918"/>
                </a:lnTo>
                <a:lnTo>
                  <a:pt x="689261" y="1338084"/>
                </a:lnTo>
                <a:lnTo>
                  <a:pt x="705128" y="1327615"/>
                </a:lnTo>
                <a:lnTo>
                  <a:pt x="722264" y="1315877"/>
                </a:lnTo>
                <a:lnTo>
                  <a:pt x="739718" y="1303188"/>
                </a:lnTo>
                <a:lnTo>
                  <a:pt x="758441" y="1288913"/>
                </a:lnTo>
                <a:lnTo>
                  <a:pt x="777164" y="1274320"/>
                </a:lnTo>
                <a:lnTo>
                  <a:pt x="796839" y="1258458"/>
                </a:lnTo>
                <a:lnTo>
                  <a:pt x="816831" y="1241328"/>
                </a:lnTo>
                <a:lnTo>
                  <a:pt x="837141" y="1223563"/>
                </a:lnTo>
                <a:lnTo>
                  <a:pt x="857133" y="1204529"/>
                </a:lnTo>
                <a:lnTo>
                  <a:pt x="877443" y="1184226"/>
                </a:lnTo>
                <a:lnTo>
                  <a:pt x="887598" y="1173758"/>
                </a:lnTo>
                <a:lnTo>
                  <a:pt x="898070" y="1163289"/>
                </a:lnTo>
                <a:lnTo>
                  <a:pt x="980261" y="1239742"/>
                </a:lnTo>
                <a:lnTo>
                  <a:pt x="965663" y="1255603"/>
                </a:lnTo>
                <a:lnTo>
                  <a:pt x="950748" y="1270513"/>
                </a:lnTo>
                <a:lnTo>
                  <a:pt x="936151" y="1284789"/>
                </a:lnTo>
                <a:lnTo>
                  <a:pt x="921553" y="1298747"/>
                </a:lnTo>
                <a:lnTo>
                  <a:pt x="906955" y="1312071"/>
                </a:lnTo>
                <a:lnTo>
                  <a:pt x="892358" y="1325394"/>
                </a:lnTo>
                <a:lnTo>
                  <a:pt x="877760" y="1337766"/>
                </a:lnTo>
                <a:lnTo>
                  <a:pt x="863797" y="1349821"/>
                </a:lnTo>
                <a:lnTo>
                  <a:pt x="849834" y="1361242"/>
                </a:lnTo>
                <a:lnTo>
                  <a:pt x="835554" y="1372027"/>
                </a:lnTo>
                <a:lnTo>
                  <a:pt x="822226" y="1382496"/>
                </a:lnTo>
                <a:lnTo>
                  <a:pt x="808898" y="1392330"/>
                </a:lnTo>
                <a:lnTo>
                  <a:pt x="795887" y="1401530"/>
                </a:lnTo>
                <a:lnTo>
                  <a:pt x="783193" y="1410730"/>
                </a:lnTo>
                <a:lnTo>
                  <a:pt x="759075" y="1426908"/>
                </a:lnTo>
                <a:lnTo>
                  <a:pt x="736862" y="1441818"/>
                </a:lnTo>
                <a:lnTo>
                  <a:pt x="716234" y="1454190"/>
                </a:lnTo>
                <a:lnTo>
                  <a:pt x="698463" y="1464976"/>
                </a:lnTo>
                <a:lnTo>
                  <a:pt x="682596" y="1473542"/>
                </a:lnTo>
                <a:lnTo>
                  <a:pt x="669903" y="1480521"/>
                </a:lnTo>
                <a:lnTo>
                  <a:pt x="659748" y="1485596"/>
                </a:lnTo>
                <a:lnTo>
                  <a:pt x="649911" y="1490672"/>
                </a:lnTo>
                <a:lnTo>
                  <a:pt x="626110" y="1501775"/>
                </a:lnTo>
                <a:lnTo>
                  <a:pt x="602310" y="1490672"/>
                </a:lnTo>
                <a:lnTo>
                  <a:pt x="591520" y="1485279"/>
                </a:lnTo>
                <a:lnTo>
                  <a:pt x="581683" y="1480203"/>
                </a:lnTo>
                <a:lnTo>
                  <a:pt x="569306" y="1473542"/>
                </a:lnTo>
                <a:lnTo>
                  <a:pt x="554391" y="1465294"/>
                </a:lnTo>
                <a:lnTo>
                  <a:pt x="537572" y="1455459"/>
                </a:lnTo>
                <a:lnTo>
                  <a:pt x="518532" y="1444039"/>
                </a:lnTo>
                <a:lnTo>
                  <a:pt x="497905" y="1430715"/>
                </a:lnTo>
                <a:lnTo>
                  <a:pt x="475374" y="1415488"/>
                </a:lnTo>
                <a:lnTo>
                  <a:pt x="451574" y="1398992"/>
                </a:lnTo>
                <a:lnTo>
                  <a:pt x="439515" y="1390110"/>
                </a:lnTo>
                <a:lnTo>
                  <a:pt x="426821" y="1380593"/>
                </a:lnTo>
                <a:lnTo>
                  <a:pt x="414127" y="1371076"/>
                </a:lnTo>
                <a:lnTo>
                  <a:pt x="401117" y="1360607"/>
                </a:lnTo>
                <a:lnTo>
                  <a:pt x="387788" y="1349821"/>
                </a:lnTo>
                <a:lnTo>
                  <a:pt x="374460" y="1338718"/>
                </a:lnTo>
                <a:lnTo>
                  <a:pt x="360814" y="1326981"/>
                </a:lnTo>
                <a:lnTo>
                  <a:pt x="347169" y="1315243"/>
                </a:lnTo>
                <a:lnTo>
                  <a:pt x="333523" y="1302554"/>
                </a:lnTo>
                <a:lnTo>
                  <a:pt x="319878" y="1289864"/>
                </a:lnTo>
                <a:lnTo>
                  <a:pt x="305915" y="1276223"/>
                </a:lnTo>
                <a:lnTo>
                  <a:pt x="291952" y="1262265"/>
                </a:lnTo>
                <a:lnTo>
                  <a:pt x="277989" y="1247990"/>
                </a:lnTo>
                <a:lnTo>
                  <a:pt x="264343" y="1233397"/>
                </a:lnTo>
                <a:lnTo>
                  <a:pt x="250698" y="1217853"/>
                </a:lnTo>
                <a:lnTo>
                  <a:pt x="237370" y="1202308"/>
                </a:lnTo>
                <a:lnTo>
                  <a:pt x="223407" y="1186447"/>
                </a:lnTo>
                <a:lnTo>
                  <a:pt x="210078" y="1169634"/>
                </a:lnTo>
                <a:lnTo>
                  <a:pt x="197067" y="1152820"/>
                </a:lnTo>
                <a:lnTo>
                  <a:pt x="184057" y="1135055"/>
                </a:lnTo>
                <a:lnTo>
                  <a:pt x="171363" y="1117290"/>
                </a:lnTo>
                <a:lnTo>
                  <a:pt x="158987" y="1098574"/>
                </a:lnTo>
                <a:lnTo>
                  <a:pt x="146928" y="1079540"/>
                </a:lnTo>
                <a:lnTo>
                  <a:pt x="134869" y="1060189"/>
                </a:lnTo>
                <a:lnTo>
                  <a:pt x="123445" y="1040203"/>
                </a:lnTo>
                <a:lnTo>
                  <a:pt x="112021" y="1019583"/>
                </a:lnTo>
                <a:lnTo>
                  <a:pt x="101231" y="998646"/>
                </a:lnTo>
                <a:lnTo>
                  <a:pt x="90759" y="977708"/>
                </a:lnTo>
                <a:lnTo>
                  <a:pt x="80921" y="955819"/>
                </a:lnTo>
                <a:lnTo>
                  <a:pt x="71084" y="933296"/>
                </a:lnTo>
                <a:lnTo>
                  <a:pt x="62516" y="910455"/>
                </a:lnTo>
                <a:lnTo>
                  <a:pt x="53630" y="887297"/>
                </a:lnTo>
                <a:lnTo>
                  <a:pt x="45697" y="863505"/>
                </a:lnTo>
                <a:lnTo>
                  <a:pt x="38080" y="839078"/>
                </a:lnTo>
                <a:lnTo>
                  <a:pt x="31416" y="814017"/>
                </a:lnTo>
                <a:lnTo>
                  <a:pt x="25070" y="788638"/>
                </a:lnTo>
                <a:lnTo>
                  <a:pt x="19357" y="762943"/>
                </a:lnTo>
                <a:lnTo>
                  <a:pt x="14280" y="736612"/>
                </a:lnTo>
                <a:lnTo>
                  <a:pt x="10155" y="709648"/>
                </a:lnTo>
                <a:lnTo>
                  <a:pt x="8568" y="696007"/>
                </a:lnTo>
                <a:lnTo>
                  <a:pt x="6664" y="682366"/>
                </a:lnTo>
                <a:lnTo>
                  <a:pt x="5395" y="668725"/>
                </a:lnTo>
                <a:lnTo>
                  <a:pt x="3808" y="654767"/>
                </a:lnTo>
                <a:lnTo>
                  <a:pt x="2538" y="640491"/>
                </a:lnTo>
                <a:lnTo>
                  <a:pt x="1904" y="626216"/>
                </a:lnTo>
                <a:lnTo>
                  <a:pt x="952" y="611940"/>
                </a:lnTo>
                <a:lnTo>
                  <a:pt x="634" y="597348"/>
                </a:lnTo>
                <a:lnTo>
                  <a:pt x="317" y="582438"/>
                </a:lnTo>
                <a:lnTo>
                  <a:pt x="0" y="567845"/>
                </a:lnTo>
                <a:lnTo>
                  <a:pt x="0" y="171622"/>
                </a:lnTo>
                <a:lnTo>
                  <a:pt x="59025" y="174160"/>
                </a:lnTo>
                <a:lnTo>
                  <a:pt x="63150" y="174160"/>
                </a:lnTo>
                <a:lnTo>
                  <a:pt x="72988" y="174160"/>
                </a:lnTo>
                <a:lnTo>
                  <a:pt x="89489" y="174160"/>
                </a:lnTo>
                <a:lnTo>
                  <a:pt x="111068" y="173526"/>
                </a:lnTo>
                <a:lnTo>
                  <a:pt x="137408" y="171939"/>
                </a:lnTo>
                <a:lnTo>
                  <a:pt x="152005" y="170670"/>
                </a:lnTo>
                <a:lnTo>
                  <a:pt x="168190" y="169084"/>
                </a:lnTo>
                <a:lnTo>
                  <a:pt x="184691" y="167498"/>
                </a:lnTo>
                <a:lnTo>
                  <a:pt x="202462" y="164960"/>
                </a:lnTo>
                <a:lnTo>
                  <a:pt x="220868" y="162422"/>
                </a:lnTo>
                <a:lnTo>
                  <a:pt x="239908" y="159250"/>
                </a:lnTo>
                <a:lnTo>
                  <a:pt x="259901" y="156078"/>
                </a:lnTo>
                <a:lnTo>
                  <a:pt x="280210" y="151637"/>
                </a:lnTo>
                <a:lnTo>
                  <a:pt x="301155" y="147195"/>
                </a:lnTo>
                <a:lnTo>
                  <a:pt x="322734" y="141802"/>
                </a:lnTo>
                <a:lnTo>
                  <a:pt x="344630" y="136092"/>
                </a:lnTo>
                <a:lnTo>
                  <a:pt x="367161" y="129748"/>
                </a:lnTo>
                <a:lnTo>
                  <a:pt x="389692" y="122768"/>
                </a:lnTo>
                <a:lnTo>
                  <a:pt x="412223" y="114838"/>
                </a:lnTo>
                <a:lnTo>
                  <a:pt x="435389" y="106272"/>
                </a:lnTo>
                <a:lnTo>
                  <a:pt x="458238" y="96755"/>
                </a:lnTo>
                <a:lnTo>
                  <a:pt x="481086" y="86921"/>
                </a:lnTo>
                <a:lnTo>
                  <a:pt x="492828" y="81211"/>
                </a:lnTo>
                <a:lnTo>
                  <a:pt x="504252" y="75818"/>
                </a:lnTo>
                <a:lnTo>
                  <a:pt x="515676" y="69791"/>
                </a:lnTo>
                <a:lnTo>
                  <a:pt x="527100" y="64081"/>
                </a:lnTo>
                <a:lnTo>
                  <a:pt x="538524" y="57419"/>
                </a:lnTo>
                <a:lnTo>
                  <a:pt x="549631" y="50757"/>
                </a:lnTo>
                <a:lnTo>
                  <a:pt x="561056" y="44412"/>
                </a:lnTo>
                <a:lnTo>
                  <a:pt x="572162" y="37116"/>
                </a:lnTo>
                <a:lnTo>
                  <a:pt x="583269" y="30137"/>
                </a:lnTo>
                <a:lnTo>
                  <a:pt x="594376" y="22523"/>
                </a:lnTo>
                <a:lnTo>
                  <a:pt x="626110" y="0"/>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fontAlgn="base">
              <a:spcBef>
                <a:spcPct val="0"/>
              </a:spcBef>
              <a:spcAft>
                <a:spcPct val="0"/>
              </a:spcAft>
              <a:buFont typeface="Arial" panose="020B0604020202020204" pitchFamily="34" charset="0"/>
              <a:buNone/>
            </a:pPr>
            <a:endParaRPr lang="zh-CN" altLang="zh-CN">
              <a:solidFill>
                <a:srgbClr val="FFFFFF"/>
              </a:solidFill>
              <a:sym typeface="宋体" panose="02010600030101010101" pitchFamily="2" charset="-122"/>
            </a:endParaRPr>
          </a:p>
        </p:txBody>
      </p:sp>
      <p:sp>
        <p:nvSpPr>
          <p:cNvPr id="5129" name="Text Box 9"/>
          <p:cNvSpPr txBox="1">
            <a:spLocks noChangeArrowheads="1"/>
          </p:cNvSpPr>
          <p:nvPr/>
        </p:nvSpPr>
        <p:spPr bwMode="auto">
          <a:xfrm>
            <a:off x="2108201" y="3824289"/>
            <a:ext cx="463551"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buFont typeface="Arial" panose="020B0604020202020204" pitchFamily="34" charset="0"/>
              <a:buNone/>
            </a:pPr>
            <a:r>
              <a:rPr lang="zh-CN" altLang="zh-CN" sz="2000" b="1">
                <a:solidFill>
                  <a:srgbClr val="FFFFFF"/>
                </a:solidFill>
                <a:latin typeface="Arial" panose="020B0604020202020204" pitchFamily="34" charset="0"/>
                <a:ea typeface="微软雅黑" panose="020B0503020204020204" pitchFamily="34" charset="-122"/>
              </a:rPr>
              <a:t>释</a:t>
            </a:r>
          </a:p>
          <a:p>
            <a:pPr fontAlgn="base">
              <a:spcBef>
                <a:spcPct val="0"/>
              </a:spcBef>
              <a:spcAft>
                <a:spcPct val="0"/>
              </a:spcAft>
              <a:buFont typeface="Arial" panose="020B0604020202020204" pitchFamily="34" charset="0"/>
              <a:buNone/>
            </a:pPr>
            <a:r>
              <a:rPr lang="zh-CN" altLang="zh-CN" sz="2000" b="1">
                <a:solidFill>
                  <a:srgbClr val="FFFFFF"/>
                </a:solidFill>
                <a:latin typeface="Arial" panose="020B0604020202020204" pitchFamily="34" charset="0"/>
                <a:ea typeface="微软雅黑" panose="020B0503020204020204" pitchFamily="34" charset="-122"/>
              </a:rPr>
              <a:t>义</a:t>
            </a:r>
          </a:p>
        </p:txBody>
      </p:sp>
      <p:sp>
        <p:nvSpPr>
          <p:cNvPr id="5130" name="Text Box 10"/>
          <p:cNvSpPr txBox="1">
            <a:spLocks noChangeArrowheads="1"/>
          </p:cNvSpPr>
          <p:nvPr/>
        </p:nvSpPr>
        <p:spPr bwMode="auto">
          <a:xfrm>
            <a:off x="2108201" y="5214939"/>
            <a:ext cx="463551"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0"/>
              </a:spcBef>
              <a:spcAft>
                <a:spcPct val="0"/>
              </a:spcAft>
              <a:buFont typeface="Arial" panose="020B0604020202020204" pitchFamily="34" charset="0"/>
              <a:buNone/>
            </a:pPr>
            <a:r>
              <a:rPr lang="zh-CN" altLang="en-US" b="1">
                <a:solidFill>
                  <a:srgbClr val="FFFFFF"/>
                </a:solidFill>
                <a:latin typeface="Arial" panose="020B0604020202020204" pitchFamily="34" charset="0"/>
                <a:ea typeface="微软雅黑" panose="020B0503020204020204" pitchFamily="34" charset="-122"/>
              </a:rPr>
              <a:t>背景</a:t>
            </a:r>
          </a:p>
        </p:txBody>
      </p:sp>
    </p:spTree>
    <p:extLst>
      <p:ext uri="{BB962C8B-B14F-4D97-AF65-F5344CB8AC3E}">
        <p14:creationId xmlns:p14="http://schemas.microsoft.com/office/powerpoint/2010/main" val="1051250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23556" name="组合 8"/>
          <p:cNvGrpSpPr>
            <a:grpSpLocks/>
          </p:cNvGrpSpPr>
          <p:nvPr/>
        </p:nvGrpSpPr>
        <p:grpSpPr bwMode="auto">
          <a:xfrm>
            <a:off x="1250951" y="209550"/>
            <a:ext cx="9690100" cy="1028700"/>
            <a:chOff x="0" y="0"/>
            <a:chExt cx="9690039" cy="1028700"/>
          </a:xfrm>
        </p:grpSpPr>
        <p:sp>
          <p:nvSpPr>
            <p:cNvPr id="23557"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3558"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23559" name="Copyright Notice"/>
          <p:cNvSpPr>
            <a:spLocks noChangeArrowheads="1"/>
          </p:cNvSpPr>
          <p:nvPr/>
        </p:nvSpPr>
        <p:spPr bwMode="auto">
          <a:xfrm>
            <a:off x="3544031" y="384176"/>
            <a:ext cx="5103943" cy="5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32400" rIns="72000" bIns="32400">
            <a:spAutoFit/>
          </a:bodyPr>
          <a:lstStyle/>
          <a:p>
            <a:pPr algn="ctr" fontAlgn="base">
              <a:spcBef>
                <a:spcPct val="0"/>
              </a:spcBef>
              <a:spcAft>
                <a:spcPct val="0"/>
              </a:spcAft>
              <a:buFont typeface="Arial" panose="020B0604020202020204" pitchFamily="34" charset="0"/>
              <a:buNone/>
            </a:pPr>
            <a:r>
              <a:rPr lang="zh-CN" altLang="en-US" sz="3200" b="1">
                <a:solidFill>
                  <a:srgbClr val="FFFFFF"/>
                </a:solidFill>
                <a:latin typeface="方正美黑简体" panose="03000509000000000000" pitchFamily="65" charset="-122"/>
                <a:ea typeface="微软雅黑" panose="020B0503020204020204" pitchFamily="34" charset="-122"/>
                <a:sym typeface="方正美黑简体" panose="03000509000000000000" pitchFamily="65" charset="-122"/>
              </a:rPr>
              <a:t>总结与展望</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POWER TEMPLATE</a:t>
            </a:r>
          </a:p>
        </p:txBody>
      </p:sp>
      <p:pic>
        <p:nvPicPr>
          <p:cNvPr id="23560" name="图片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416051" y="2417765"/>
            <a:ext cx="4575175" cy="3051175"/>
          </a:xfrm>
          <a:prstGeom prst="rect">
            <a:avLst/>
          </a:prstGeom>
          <a:noFill/>
          <a:ln w="9525" cap="flat" cmpd="sng">
            <a:solidFill>
              <a:srgbClr val="008BA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61" name="直接连接符 5"/>
          <p:cNvSpPr>
            <a:spLocks noChangeShapeType="1"/>
          </p:cNvSpPr>
          <p:nvPr/>
        </p:nvSpPr>
        <p:spPr bwMode="auto">
          <a:xfrm>
            <a:off x="6381751" y="2381250"/>
            <a:ext cx="0" cy="3124200"/>
          </a:xfrm>
          <a:prstGeom prst="line">
            <a:avLst/>
          </a:prstGeom>
          <a:noFill/>
          <a:ln w="6350" cap="flat" cmpd="sng">
            <a:solidFill>
              <a:srgbClr val="BFBFB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23562" name="矩形 6"/>
          <p:cNvSpPr>
            <a:spLocks noChangeArrowheads="1"/>
          </p:cNvSpPr>
          <p:nvPr/>
        </p:nvSpPr>
        <p:spPr bwMode="auto">
          <a:xfrm>
            <a:off x="6665914" y="3892551"/>
            <a:ext cx="4002087"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lnSpc>
                <a:spcPct val="150000"/>
              </a:lnSpc>
              <a:spcBef>
                <a:spcPct val="0"/>
              </a:spcBef>
              <a:spcAft>
                <a:spcPct val="0"/>
              </a:spcAft>
              <a:buFont typeface="Arial" panose="020B0604020202020204" pitchFamily="34" charset="0"/>
              <a:buNone/>
            </a:pPr>
            <a:r>
              <a:rPr lang="zh-CN" altLang="en-US" sz="1400">
                <a:solidFill>
                  <a:srgbClr val="008BA3"/>
                </a:solidFill>
                <a:latin typeface="微软雅黑" panose="020B0503020204020204" pitchFamily="34" charset="-122"/>
                <a:ea typeface="微软雅黑" panose="020B0503020204020204" pitchFamily="34" charset="-122"/>
                <a:sym typeface="微软雅黑" panose="020B0503020204020204" pitchFamily="34" charset="-122"/>
              </a:rPr>
              <a:t>写入你的解说|写入你的解说|写入你的解说|写入你的解说|写入你的解说|写入你的解说|写入你的解说|写入你的解说|写入你的解说|写入你的解说|写入你的解说|写入你的解说|写入你的解说|写入</a:t>
            </a:r>
          </a:p>
        </p:txBody>
      </p:sp>
      <p:sp>
        <p:nvSpPr>
          <p:cNvPr id="23563" name="文本框 8"/>
          <p:cNvSpPr>
            <a:spLocks noChangeArrowheads="1"/>
          </p:cNvSpPr>
          <p:nvPr/>
        </p:nvSpPr>
        <p:spPr bwMode="auto">
          <a:xfrm>
            <a:off x="6684964" y="2311401"/>
            <a:ext cx="3983037"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lnSpc>
                <a:spcPct val="150000"/>
              </a:lnSpc>
              <a:spcBef>
                <a:spcPct val="0"/>
              </a:spcBef>
              <a:spcAft>
                <a:spcPct val="0"/>
              </a:spcAft>
              <a:buFont typeface="Arial" panose="020B0604020202020204" pitchFamily="34" charset="0"/>
              <a:buNone/>
            </a:pPr>
            <a:r>
              <a:rPr lang="zh-CN" altLang="en-US" sz="1400">
                <a:solidFill>
                  <a:srgbClr val="008BA3"/>
                </a:solidFill>
                <a:latin typeface="微软雅黑" panose="020B0503020204020204" pitchFamily="34" charset="-122"/>
                <a:ea typeface="微软雅黑" panose="020B0503020204020204" pitchFamily="34" charset="-122"/>
                <a:sym typeface="微软雅黑" panose="020B0503020204020204" pitchFamily="34" charset="-122"/>
              </a:rPr>
              <a:t>写入你的解说|写入你的解说|写入你的解说|写入你的解说|写入你的解说|写入你的解说|写入你的解说|写入你的解说|写入你的解说|写入你的解说|写入你的解说|写入你的解说|写入你的解说|写入</a:t>
            </a:r>
          </a:p>
        </p:txBody>
      </p:sp>
    </p:spTree>
    <p:extLst>
      <p:ext uri="{BB962C8B-B14F-4D97-AF65-F5344CB8AC3E}">
        <p14:creationId xmlns:p14="http://schemas.microsoft.com/office/powerpoint/2010/main" val="2844050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任意多边形 17"/>
          <p:cNvSpPr>
            <a:spLocks noChangeArrowheads="1"/>
          </p:cNvSpPr>
          <p:nvPr/>
        </p:nvSpPr>
        <p:spPr bwMode="auto">
          <a:xfrm flipV="1">
            <a:off x="1155701" y="1765300"/>
            <a:ext cx="9856788" cy="3624263"/>
          </a:xfrm>
          <a:custGeom>
            <a:avLst/>
            <a:gdLst>
              <a:gd name="T0" fmla="*/ 0 w 10210800"/>
              <a:gd name="T1" fmla="*/ 3869778 h 3869778"/>
              <a:gd name="T2" fmla="*/ 4838700 w 10210800"/>
              <a:gd name="T3" fmla="*/ 3869778 h 3869778"/>
              <a:gd name="T4" fmla="*/ 5105400 w 10210800"/>
              <a:gd name="T5" fmla="*/ 3409950 h 3869778"/>
              <a:gd name="T6" fmla="*/ 5372100 w 10210800"/>
              <a:gd name="T7" fmla="*/ 3869778 h 3869778"/>
              <a:gd name="T8" fmla="*/ 10210800 w 10210800"/>
              <a:gd name="T9" fmla="*/ 3869778 h 3869778"/>
              <a:gd name="T10" fmla="*/ 10210800 w 10210800"/>
              <a:gd name="T11" fmla="*/ 459828 h 3869778"/>
              <a:gd name="T12" fmla="*/ 5372100 w 10210800"/>
              <a:gd name="T13" fmla="*/ 459828 h 3869778"/>
              <a:gd name="T14" fmla="*/ 5105400 w 10210800"/>
              <a:gd name="T15" fmla="*/ 0 h 3869778"/>
              <a:gd name="T16" fmla="*/ 4838700 w 10210800"/>
              <a:gd name="T17" fmla="*/ 459828 h 3869778"/>
              <a:gd name="T18" fmla="*/ 0 w 10210800"/>
              <a:gd name="T19" fmla="*/ 459828 h 38697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10800"/>
              <a:gd name="T31" fmla="*/ 0 h 3869778"/>
              <a:gd name="T32" fmla="*/ 10210800 w 10210800"/>
              <a:gd name="T33" fmla="*/ 3869778 h 38697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10800" h="3869778">
                <a:moveTo>
                  <a:pt x="0" y="3869778"/>
                </a:moveTo>
                <a:lnTo>
                  <a:pt x="4838700" y="3869778"/>
                </a:lnTo>
                <a:lnTo>
                  <a:pt x="5105400" y="3409950"/>
                </a:lnTo>
                <a:lnTo>
                  <a:pt x="5372100" y="3869778"/>
                </a:lnTo>
                <a:lnTo>
                  <a:pt x="10210800" y="3869778"/>
                </a:lnTo>
                <a:lnTo>
                  <a:pt x="10210800" y="459828"/>
                </a:lnTo>
                <a:lnTo>
                  <a:pt x="5372100" y="459828"/>
                </a:lnTo>
                <a:lnTo>
                  <a:pt x="5105400" y="0"/>
                </a:lnTo>
                <a:lnTo>
                  <a:pt x="4838700" y="459828"/>
                </a:lnTo>
                <a:lnTo>
                  <a:pt x="0" y="459828"/>
                </a:lnTo>
                <a:close/>
              </a:path>
            </a:pathLst>
          </a:custGeom>
          <a:solidFill>
            <a:srgbClr val="003366"/>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4579" name="文本框 19"/>
          <p:cNvSpPr>
            <a:spLocks noChangeArrowheads="1"/>
          </p:cNvSpPr>
          <p:nvPr/>
        </p:nvSpPr>
        <p:spPr bwMode="auto">
          <a:xfrm>
            <a:off x="1695451" y="2840463"/>
            <a:ext cx="8801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anose="020B0604020202020204" pitchFamily="34" charset="0"/>
              <a:buNone/>
            </a:pPr>
            <a:r>
              <a:rPr lang="en-US" altLang="zh-CN" sz="48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Thanks for your attention</a:t>
            </a:r>
            <a:endParaRPr lang="zh-CN" altLang="en-US" sz="48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4580" name="Picture 4" descr="office6\wpsassist\cache\A000220150318R18PPIC"/>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50" y="-69850"/>
            <a:ext cx="354647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大学LOGO"/>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048249" y="5499100"/>
            <a:ext cx="2025651"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2" name="文本框 17"/>
          <p:cNvSpPr>
            <a:spLocks noChangeArrowheads="1"/>
          </p:cNvSpPr>
          <p:nvPr/>
        </p:nvSpPr>
        <p:spPr bwMode="auto">
          <a:xfrm>
            <a:off x="2095501" y="3626277"/>
            <a:ext cx="24685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2000" dirty="0">
                <a:solidFill>
                  <a:srgbClr val="FFFFFF"/>
                </a:solidFill>
                <a:latin typeface="华康俪金黑W8" panose="020B0809000000000000" pitchFamily="49" charset="-122"/>
                <a:ea typeface="微软雅黑" panose="020B0503020204020204" pitchFamily="34" charset="-122"/>
                <a:sym typeface="华康俪金黑W8" panose="020B0809000000000000" pitchFamily="49" charset="-122"/>
              </a:rPr>
              <a:t>答辩</a:t>
            </a:r>
            <a:r>
              <a:rPr lang="zh-CN" altLang="en-US" sz="2000" dirty="0" smtClean="0">
                <a:solidFill>
                  <a:srgbClr val="FFFFFF"/>
                </a:solidFill>
                <a:latin typeface="华康俪金黑W8" panose="020B0809000000000000" pitchFamily="49" charset="-122"/>
                <a:ea typeface="微软雅黑" panose="020B0503020204020204" pitchFamily="34" charset="-122"/>
                <a:sym typeface="华康俪金黑W8" panose="020B0809000000000000" pitchFamily="49" charset="-122"/>
              </a:rPr>
              <a:t>人：</a:t>
            </a:r>
            <a:r>
              <a:rPr lang="en-US" altLang="zh-CN" sz="2000" dirty="0" smtClean="0">
                <a:solidFill>
                  <a:srgbClr val="FFFFFF"/>
                </a:solidFill>
                <a:latin typeface="华康俪金黑W8" panose="020B0809000000000000" pitchFamily="49" charset="-122"/>
                <a:ea typeface="微软雅黑" panose="020B0503020204020204" pitchFamily="34" charset="-122"/>
                <a:sym typeface="华康俪金黑W8" panose="020B0809000000000000" pitchFamily="49" charset="-122"/>
              </a:rPr>
              <a:t>XXXX</a:t>
            </a:r>
            <a:endParaRPr lang="zh-CN" altLang="en-US" sz="2000" dirty="0">
              <a:solidFill>
                <a:srgbClr val="FFFFFF"/>
              </a:solidFill>
              <a:latin typeface="华康俪金黑W8" panose="020B0809000000000000" pitchFamily="49" charset="-122"/>
              <a:ea typeface="微软雅黑" panose="020B0503020204020204" pitchFamily="34" charset="-122"/>
              <a:sym typeface="华康俪金黑W8" panose="020B0809000000000000" pitchFamily="49" charset="-122"/>
            </a:endParaRPr>
          </a:p>
        </p:txBody>
      </p:sp>
      <p:sp>
        <p:nvSpPr>
          <p:cNvPr id="24583" name="文本框 19"/>
          <p:cNvSpPr>
            <a:spLocks noChangeArrowheads="1"/>
          </p:cNvSpPr>
          <p:nvPr/>
        </p:nvSpPr>
        <p:spPr bwMode="auto">
          <a:xfrm>
            <a:off x="7194551" y="3654851"/>
            <a:ext cx="15001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2000">
                <a:solidFill>
                  <a:srgbClr val="FFFFFF"/>
                </a:solidFill>
                <a:latin typeface="微软雅黑" panose="020B0503020204020204" pitchFamily="34" charset="-122"/>
                <a:ea typeface="微软雅黑" panose="020B0503020204020204" pitchFamily="34" charset="-122"/>
                <a:sym typeface="华康俪金黑W8" panose="020B0809000000000000" pitchFamily="49" charset="-122"/>
              </a:rPr>
              <a:t>导 师：</a:t>
            </a:r>
          </a:p>
        </p:txBody>
      </p:sp>
      <p:sp>
        <p:nvSpPr>
          <p:cNvPr id="24584" name="矩形 20"/>
          <p:cNvSpPr>
            <a:spLocks noChangeArrowheads="1"/>
          </p:cNvSpPr>
          <p:nvPr/>
        </p:nvSpPr>
        <p:spPr bwMode="auto">
          <a:xfrm>
            <a:off x="8529638" y="3654851"/>
            <a:ext cx="15160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en-US" altLang="zh-CN" sz="2000" dirty="0">
                <a:solidFill>
                  <a:srgbClr val="FFFFFF"/>
                </a:solidFill>
                <a:latin typeface="华康俪金黑W8" panose="020B0809000000000000" pitchFamily="49" charset="-122"/>
                <a:ea typeface="微软雅黑" panose="020B0503020204020204" pitchFamily="34" charset="-122"/>
                <a:sym typeface="华康俪金黑W8" panose="020B0809000000000000" pitchFamily="49" charset="-122"/>
              </a:rPr>
              <a:t>XXXX</a:t>
            </a:r>
            <a:endParaRPr lang="zh-CN" altLang="en-US" sz="2000" dirty="0">
              <a:solidFill>
                <a:srgbClr val="FFFFFF"/>
              </a:solidFill>
              <a:latin typeface="华康俪金黑W8" panose="020B0809000000000000" pitchFamily="49" charset="-122"/>
              <a:ea typeface="微软雅黑" panose="020B0503020204020204" pitchFamily="34" charset="-122"/>
              <a:sym typeface="华康俪金黑W8" panose="020B0809000000000000" pitchFamily="49" charset="-122"/>
            </a:endParaRPr>
          </a:p>
        </p:txBody>
      </p:sp>
    </p:spTree>
    <p:extLst>
      <p:ext uri="{BB962C8B-B14F-4D97-AF65-F5344CB8AC3E}">
        <p14:creationId xmlns:p14="http://schemas.microsoft.com/office/powerpoint/2010/main" val="3371737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423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ChangeArrowheads="1"/>
          </p:cNvSpPr>
          <p:nvPr/>
        </p:nvSpPr>
        <p:spPr bwMode="auto">
          <a:xfrm>
            <a:off x="3176" y="2401890"/>
            <a:ext cx="12190413" cy="4459287"/>
          </a:xfrm>
          <a:prstGeom prst="foldedCorner">
            <a:avLst>
              <a:gd name="adj" fmla="val 12500"/>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6147" name="文本框 3"/>
          <p:cNvSpPr>
            <a:spLocks noChangeArrowheads="1"/>
          </p:cNvSpPr>
          <p:nvPr/>
        </p:nvSpPr>
        <p:spPr bwMode="auto">
          <a:xfrm>
            <a:off x="-15875" y="1222376"/>
            <a:ext cx="5627688" cy="83356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p>
            <a:pPr fontAlgn="base">
              <a:spcBef>
                <a:spcPct val="0"/>
              </a:spcBef>
              <a:spcAft>
                <a:spcPct val="0"/>
              </a:spcAft>
              <a:buFont typeface="Arial" panose="020B0604020202020204" pitchFamily="34" charset="0"/>
              <a:buNone/>
            </a:pPr>
            <a:r>
              <a:rPr lang="zh-CN" altLang="en-US" sz="4800" b="1">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   关于问题的研究</a:t>
            </a:r>
          </a:p>
        </p:txBody>
      </p:sp>
      <p:grpSp>
        <p:nvGrpSpPr>
          <p:cNvPr id="6148" name="Group 4"/>
          <p:cNvGrpSpPr>
            <a:grpSpLocks/>
          </p:cNvGrpSpPr>
          <p:nvPr/>
        </p:nvGrpSpPr>
        <p:grpSpPr bwMode="auto">
          <a:xfrm>
            <a:off x="5253039" y="2651125"/>
            <a:ext cx="2885195" cy="857250"/>
            <a:chOff x="0" y="0"/>
            <a:chExt cx="4545" cy="1350"/>
          </a:xfrm>
        </p:grpSpPr>
        <p:sp>
          <p:nvSpPr>
            <p:cNvPr id="6149" name="Copyright Notice"/>
            <p:cNvSpPr>
              <a:spLocks noChangeArrowheads="1"/>
            </p:cNvSpPr>
            <p:nvPr/>
          </p:nvSpPr>
          <p:spPr bwMode="auto">
            <a:xfrm>
              <a:off x="379" y="762"/>
              <a:ext cx="4166"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32400" rIns="72000" bIns="3240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0"/>
                </a:spcBef>
                <a:spcAft>
                  <a:spcPct val="0"/>
                </a:spcAft>
                <a:buFont typeface="Arial" panose="020B0604020202020204" pitchFamily="34" charset="0"/>
                <a:buNone/>
              </a:pPr>
              <a:r>
                <a:rPr lang="en-US"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POWER TEMPLATE</a:t>
              </a:r>
            </a:p>
          </p:txBody>
        </p:sp>
        <p:sp>
          <p:nvSpPr>
            <p:cNvPr id="6150" name="文本框 5"/>
            <p:cNvSpPr>
              <a:spLocks noChangeArrowheads="1"/>
            </p:cNvSpPr>
            <p:nvPr/>
          </p:nvSpPr>
          <p:spPr bwMode="auto">
            <a:xfrm>
              <a:off x="0" y="0"/>
              <a:ext cx="3119"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2800">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研究的意义</a:t>
              </a:r>
            </a:p>
          </p:txBody>
        </p:sp>
      </p:grpSp>
      <p:grpSp>
        <p:nvGrpSpPr>
          <p:cNvPr id="6151" name="Group 7"/>
          <p:cNvGrpSpPr>
            <a:grpSpLocks/>
          </p:cNvGrpSpPr>
          <p:nvPr/>
        </p:nvGrpSpPr>
        <p:grpSpPr bwMode="auto">
          <a:xfrm>
            <a:off x="5953126" y="3627438"/>
            <a:ext cx="3057385" cy="876300"/>
            <a:chOff x="0" y="0"/>
            <a:chExt cx="4813" cy="1380"/>
          </a:xfrm>
        </p:grpSpPr>
        <p:sp>
          <p:nvSpPr>
            <p:cNvPr id="6152" name="Copyright Notice"/>
            <p:cNvSpPr>
              <a:spLocks noChangeArrowheads="1"/>
            </p:cNvSpPr>
            <p:nvPr/>
          </p:nvSpPr>
          <p:spPr bwMode="auto">
            <a:xfrm>
              <a:off x="381" y="792"/>
              <a:ext cx="4163"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32400" rIns="72000" bIns="3240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0"/>
                </a:spcBef>
                <a:spcAft>
                  <a:spcPct val="0"/>
                </a:spcAft>
                <a:buFont typeface="Arial" panose="020B0604020202020204" pitchFamily="34" charset="0"/>
                <a:buNone/>
              </a:pPr>
              <a:r>
                <a:rPr lang="en-US"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POWER TEMPLATE</a:t>
              </a:r>
            </a:p>
          </p:txBody>
        </p:sp>
        <p:sp>
          <p:nvSpPr>
            <p:cNvPr id="6153" name="文本框 6"/>
            <p:cNvSpPr>
              <a:spLocks noChangeArrowheads="1"/>
            </p:cNvSpPr>
            <p:nvPr/>
          </p:nvSpPr>
          <p:spPr bwMode="auto">
            <a:xfrm>
              <a:off x="0" y="0"/>
              <a:ext cx="4813"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2800">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相关理论前沿成果</a:t>
              </a:r>
            </a:p>
          </p:txBody>
        </p:sp>
      </p:grpSp>
      <p:grpSp>
        <p:nvGrpSpPr>
          <p:cNvPr id="6154" name="Group 10"/>
          <p:cNvGrpSpPr>
            <a:grpSpLocks/>
          </p:cNvGrpSpPr>
          <p:nvPr/>
        </p:nvGrpSpPr>
        <p:grpSpPr bwMode="auto">
          <a:xfrm>
            <a:off x="5953126" y="4695825"/>
            <a:ext cx="2856476" cy="863600"/>
            <a:chOff x="0" y="0"/>
            <a:chExt cx="4497" cy="1360"/>
          </a:xfrm>
        </p:grpSpPr>
        <p:sp>
          <p:nvSpPr>
            <p:cNvPr id="6155" name="Copyright Notice"/>
            <p:cNvSpPr>
              <a:spLocks noChangeArrowheads="1"/>
            </p:cNvSpPr>
            <p:nvPr/>
          </p:nvSpPr>
          <p:spPr bwMode="auto">
            <a:xfrm>
              <a:off x="455" y="772"/>
              <a:ext cx="4042"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32400" rIns="72000" bIns="3240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0"/>
                </a:spcBef>
                <a:spcAft>
                  <a:spcPct val="0"/>
                </a:spcAft>
                <a:buFont typeface="Arial" panose="020B0604020202020204" pitchFamily="34" charset="0"/>
                <a:buNone/>
              </a:pPr>
              <a:r>
                <a:rPr lang="en-US"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POWER TEMPLATE</a:t>
              </a:r>
            </a:p>
          </p:txBody>
        </p:sp>
        <p:sp>
          <p:nvSpPr>
            <p:cNvPr id="6156" name="文本框 8"/>
            <p:cNvSpPr>
              <a:spLocks noChangeArrowheads="1"/>
            </p:cNvSpPr>
            <p:nvPr/>
          </p:nvSpPr>
          <p:spPr bwMode="auto">
            <a:xfrm>
              <a:off x="0" y="0"/>
              <a:ext cx="4248"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2800">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研究结论及应用</a:t>
              </a:r>
            </a:p>
          </p:txBody>
        </p:sp>
      </p:grpSp>
      <p:grpSp>
        <p:nvGrpSpPr>
          <p:cNvPr id="6157" name="Group 13"/>
          <p:cNvGrpSpPr>
            <a:grpSpLocks/>
          </p:cNvGrpSpPr>
          <p:nvPr/>
        </p:nvGrpSpPr>
        <p:grpSpPr bwMode="auto">
          <a:xfrm>
            <a:off x="5299075" y="5643564"/>
            <a:ext cx="2885196" cy="900169"/>
            <a:chOff x="0" y="0"/>
            <a:chExt cx="4545" cy="1419"/>
          </a:xfrm>
        </p:grpSpPr>
        <p:sp>
          <p:nvSpPr>
            <p:cNvPr id="6158" name="Copyright Notice"/>
            <p:cNvSpPr>
              <a:spLocks noChangeArrowheads="1"/>
            </p:cNvSpPr>
            <p:nvPr/>
          </p:nvSpPr>
          <p:spPr bwMode="auto">
            <a:xfrm>
              <a:off x="379" y="831"/>
              <a:ext cx="4166"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32400" rIns="72000" bIns="3240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0"/>
                </a:spcBef>
                <a:spcAft>
                  <a:spcPct val="0"/>
                </a:spcAft>
                <a:buFont typeface="Arial" panose="020B0604020202020204" pitchFamily="34" charset="0"/>
                <a:buNone/>
              </a:pPr>
              <a:r>
                <a:rPr lang="en-US"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POWER TEMPLATE</a:t>
              </a:r>
            </a:p>
          </p:txBody>
        </p:sp>
        <p:sp>
          <p:nvSpPr>
            <p:cNvPr id="6159" name="文本框 9"/>
            <p:cNvSpPr>
              <a:spLocks noChangeArrowheads="1"/>
            </p:cNvSpPr>
            <p:nvPr/>
          </p:nvSpPr>
          <p:spPr bwMode="auto">
            <a:xfrm>
              <a:off x="0" y="0"/>
              <a:ext cx="3119"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2800">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总结与展望</a:t>
              </a:r>
            </a:p>
          </p:txBody>
        </p:sp>
      </p:grpSp>
      <p:pic>
        <p:nvPicPr>
          <p:cNvPr id="6160" name="Picture 16" descr="office6\wpsassist\cache\547bd13acb31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274301" y="1371602"/>
            <a:ext cx="1779588" cy="536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161" name="Group 17"/>
          <p:cNvGrpSpPr>
            <a:grpSpLocks/>
          </p:cNvGrpSpPr>
          <p:nvPr/>
        </p:nvGrpSpPr>
        <p:grpSpPr bwMode="auto">
          <a:xfrm>
            <a:off x="958851" y="2763838"/>
            <a:ext cx="3771900" cy="3535362"/>
            <a:chOff x="0" y="0"/>
            <a:chExt cx="6540" cy="6130"/>
          </a:xfrm>
        </p:grpSpPr>
        <p:sp>
          <p:nvSpPr>
            <p:cNvPr id="6162" name="椭圆 2"/>
            <p:cNvSpPr>
              <a:spLocks noChangeArrowheads="1"/>
            </p:cNvSpPr>
            <p:nvPr/>
          </p:nvSpPr>
          <p:spPr bwMode="auto">
            <a:xfrm>
              <a:off x="0" y="10"/>
              <a:ext cx="6120" cy="6120"/>
            </a:xfrm>
            <a:prstGeom prst="ellipse">
              <a:avLst/>
            </a:prstGeom>
            <a:noFill/>
            <a:ln w="12700" cap="flat" cmpd="sng">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6163" name="图片 5"/>
            <p:cNvPicPr preferRelativeResize="0">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20" y="1490"/>
              <a:ext cx="4320" cy="4320"/>
            </a:xfrm>
            <a:custGeom>
              <a:avLst/>
              <a:gdLst>
                <a:gd name="T0" fmla="*/ 1371600 w 2743200"/>
                <a:gd name="T1" fmla="*/ 0 h 2743200"/>
                <a:gd name="T2" fmla="*/ 2743200 w 2743200"/>
                <a:gd name="T3" fmla="*/ 1371600 h 2743200"/>
                <a:gd name="T4" fmla="*/ 1371600 w 2743200"/>
                <a:gd name="T5" fmla="*/ 2743200 h 2743200"/>
                <a:gd name="T6" fmla="*/ 0 w 2743200"/>
                <a:gd name="T7" fmla="*/ 1371600 h 2743200"/>
                <a:gd name="T8" fmla="*/ 1371600 w 2743200"/>
                <a:gd name="T9" fmla="*/ 0 h 2743200"/>
                <a:gd name="T10" fmla="*/ 0 w 2743200"/>
                <a:gd name="T11" fmla="*/ 0 h 2743200"/>
                <a:gd name="T12" fmla="*/ 2743200 w 2743200"/>
                <a:gd name="T13" fmla="*/ 2743200 h 2743200"/>
              </a:gdLst>
              <a:ahLst/>
              <a:cxnLst>
                <a:cxn ang="0">
                  <a:pos x="T0" y="T1"/>
                </a:cxn>
                <a:cxn ang="0">
                  <a:pos x="T2" y="T3"/>
                </a:cxn>
                <a:cxn ang="0">
                  <a:pos x="T4" y="T5"/>
                </a:cxn>
                <a:cxn ang="0">
                  <a:pos x="T6" y="T7"/>
                </a:cxn>
                <a:cxn ang="0">
                  <a:pos x="T8" y="T9"/>
                </a:cxn>
              </a:cxnLst>
              <a:rect l="T10" t="T11" r="T12" b="T13"/>
              <a:pathLst>
                <a:path w="2743200" h="2743200">
                  <a:moveTo>
                    <a:pt x="1371600" y="0"/>
                  </a:moveTo>
                  <a:cubicBezTo>
                    <a:pt x="2129114" y="0"/>
                    <a:pt x="2743200" y="614086"/>
                    <a:pt x="2743200" y="1371600"/>
                  </a:cubicBezTo>
                  <a:cubicBezTo>
                    <a:pt x="2743200" y="2129114"/>
                    <a:pt x="2129114" y="2743200"/>
                    <a:pt x="1371600" y="2743200"/>
                  </a:cubicBezTo>
                  <a:cubicBezTo>
                    <a:pt x="614086" y="2743200"/>
                    <a:pt x="0" y="2129114"/>
                    <a:pt x="0" y="1371600"/>
                  </a:cubicBezTo>
                  <a:cubicBezTo>
                    <a:pt x="0" y="614086"/>
                    <a:pt x="614086" y="0"/>
                    <a:pt x="1371600" y="0"/>
                  </a:cubicBez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164" name="组合 8"/>
            <p:cNvGrpSpPr>
              <a:grpSpLocks/>
            </p:cNvGrpSpPr>
            <p:nvPr/>
          </p:nvGrpSpPr>
          <p:grpSpPr bwMode="auto">
            <a:xfrm>
              <a:off x="4220" y="0"/>
              <a:ext cx="1100" cy="1100"/>
              <a:chOff x="0" y="0"/>
              <a:chExt cx="698500" cy="698500"/>
            </a:xfrm>
          </p:grpSpPr>
          <p:sp>
            <p:nvSpPr>
              <p:cNvPr id="6165" name="椭圆 6"/>
              <p:cNvSpPr>
                <a:spLocks noChangeArrowheads="1"/>
              </p:cNvSpPr>
              <p:nvPr/>
            </p:nvSpPr>
            <p:spPr bwMode="auto">
              <a:xfrm>
                <a:off x="0" y="0"/>
                <a:ext cx="698500" cy="69850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6166" name="文本框 7"/>
              <p:cNvSpPr>
                <a:spLocks noChangeArrowheads="1"/>
              </p:cNvSpPr>
              <p:nvPr/>
            </p:nvSpPr>
            <p:spPr bwMode="auto">
              <a:xfrm>
                <a:off x="198405" y="118418"/>
                <a:ext cx="329335" cy="51113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spAutoFit/>
              </a:bodyPr>
              <a:lstStyle/>
              <a:p>
                <a:pPr fontAlgn="base">
                  <a:spcBef>
                    <a:spcPct val="0"/>
                  </a:spcBef>
                  <a:spcAft>
                    <a:spcPct val="0"/>
                  </a:spcAft>
                  <a:buFont typeface="Arial" panose="020B0604020202020204" pitchFamily="34" charset="0"/>
                  <a:buNone/>
                </a:pPr>
                <a:r>
                  <a:rPr lang="en-US" altLang="zh-CN" sz="2400">
                    <a:solidFill>
                      <a:srgbClr val="FFFFFF"/>
                    </a:solidFill>
                    <a:latin typeface="Impact" panose="020B0806030902050204" pitchFamily="34" charset="0"/>
                    <a:sym typeface="Impact" panose="020B0806030902050204" pitchFamily="34" charset="0"/>
                  </a:rPr>
                  <a:t>1</a:t>
                </a:r>
                <a:endParaRPr lang="zh-CN" altLang="en-US" sz="2400">
                  <a:solidFill>
                    <a:srgbClr val="FFFFFF"/>
                  </a:solidFill>
                  <a:latin typeface="Impact" panose="020B0806030902050204" pitchFamily="34" charset="0"/>
                  <a:sym typeface="Impact" panose="020B0806030902050204" pitchFamily="34" charset="0"/>
                </a:endParaRPr>
              </a:p>
            </p:txBody>
          </p:sp>
        </p:grpSp>
        <p:grpSp>
          <p:nvGrpSpPr>
            <p:cNvPr id="6167" name="组合 9"/>
            <p:cNvGrpSpPr>
              <a:grpSpLocks/>
            </p:cNvGrpSpPr>
            <p:nvPr/>
          </p:nvGrpSpPr>
          <p:grpSpPr bwMode="auto">
            <a:xfrm>
              <a:off x="5420" y="1640"/>
              <a:ext cx="1100" cy="1100"/>
              <a:chOff x="0" y="0"/>
              <a:chExt cx="698500" cy="698500"/>
            </a:xfrm>
          </p:grpSpPr>
          <p:sp>
            <p:nvSpPr>
              <p:cNvPr id="6168" name="椭圆 10"/>
              <p:cNvSpPr>
                <a:spLocks noChangeArrowheads="1"/>
              </p:cNvSpPr>
              <p:nvPr/>
            </p:nvSpPr>
            <p:spPr bwMode="auto">
              <a:xfrm>
                <a:off x="0" y="0"/>
                <a:ext cx="698500" cy="69850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6169" name="文本框 11"/>
              <p:cNvSpPr>
                <a:spLocks noChangeArrowheads="1"/>
              </p:cNvSpPr>
              <p:nvPr/>
            </p:nvSpPr>
            <p:spPr bwMode="auto">
              <a:xfrm>
                <a:off x="198405" y="118418"/>
                <a:ext cx="369928" cy="51113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spAutoFit/>
              </a:bodyPr>
              <a:lstStyle/>
              <a:p>
                <a:pPr fontAlgn="base">
                  <a:spcBef>
                    <a:spcPct val="0"/>
                  </a:spcBef>
                  <a:spcAft>
                    <a:spcPct val="0"/>
                  </a:spcAft>
                  <a:buFont typeface="Arial" panose="020B0604020202020204" pitchFamily="34" charset="0"/>
                  <a:buNone/>
                </a:pPr>
                <a:r>
                  <a:rPr lang="en-US" altLang="zh-CN" sz="2400">
                    <a:solidFill>
                      <a:srgbClr val="FFFFFF"/>
                    </a:solidFill>
                    <a:latin typeface="Impact" panose="020B0806030902050204" pitchFamily="34" charset="0"/>
                    <a:sym typeface="Impact" panose="020B0806030902050204" pitchFamily="34" charset="0"/>
                  </a:rPr>
                  <a:t>2</a:t>
                </a:r>
                <a:endParaRPr lang="zh-CN" altLang="en-US" sz="2400">
                  <a:solidFill>
                    <a:srgbClr val="FFFFFF"/>
                  </a:solidFill>
                  <a:latin typeface="Impact" panose="020B0806030902050204" pitchFamily="34" charset="0"/>
                  <a:sym typeface="Impact" panose="020B0806030902050204" pitchFamily="34" charset="0"/>
                </a:endParaRPr>
              </a:p>
            </p:txBody>
          </p:sp>
        </p:grpSp>
        <p:grpSp>
          <p:nvGrpSpPr>
            <p:cNvPr id="6170" name="组合 12"/>
            <p:cNvGrpSpPr>
              <a:grpSpLocks/>
            </p:cNvGrpSpPr>
            <p:nvPr/>
          </p:nvGrpSpPr>
          <p:grpSpPr bwMode="auto">
            <a:xfrm>
              <a:off x="5440" y="3280"/>
              <a:ext cx="1100" cy="1100"/>
              <a:chOff x="0" y="0"/>
              <a:chExt cx="698500" cy="698500"/>
            </a:xfrm>
          </p:grpSpPr>
          <p:sp>
            <p:nvSpPr>
              <p:cNvPr id="6171" name="椭圆 13"/>
              <p:cNvSpPr>
                <a:spLocks noChangeArrowheads="1"/>
              </p:cNvSpPr>
              <p:nvPr/>
            </p:nvSpPr>
            <p:spPr bwMode="auto">
              <a:xfrm>
                <a:off x="0" y="0"/>
                <a:ext cx="698500" cy="69850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6172" name="文本框 14"/>
              <p:cNvSpPr>
                <a:spLocks noChangeArrowheads="1"/>
              </p:cNvSpPr>
              <p:nvPr/>
            </p:nvSpPr>
            <p:spPr bwMode="auto">
              <a:xfrm>
                <a:off x="198406" y="118418"/>
                <a:ext cx="380666" cy="51113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spAutoFit/>
              </a:bodyPr>
              <a:lstStyle/>
              <a:p>
                <a:pPr fontAlgn="base">
                  <a:spcBef>
                    <a:spcPct val="0"/>
                  </a:spcBef>
                  <a:spcAft>
                    <a:spcPct val="0"/>
                  </a:spcAft>
                  <a:buFont typeface="Arial" panose="020B0604020202020204" pitchFamily="34" charset="0"/>
                  <a:buNone/>
                </a:pPr>
                <a:r>
                  <a:rPr lang="en-US" altLang="zh-CN" sz="2400">
                    <a:solidFill>
                      <a:srgbClr val="FFFFFF"/>
                    </a:solidFill>
                    <a:latin typeface="Impact" panose="020B0806030902050204" pitchFamily="34" charset="0"/>
                    <a:sym typeface="Impact" panose="020B0806030902050204" pitchFamily="34" charset="0"/>
                  </a:rPr>
                  <a:t>3</a:t>
                </a:r>
                <a:endParaRPr lang="zh-CN" altLang="en-US" sz="2400">
                  <a:solidFill>
                    <a:srgbClr val="FFFFFF"/>
                  </a:solidFill>
                  <a:latin typeface="Impact" panose="020B0806030902050204" pitchFamily="34" charset="0"/>
                  <a:sym typeface="Impact" panose="020B0806030902050204" pitchFamily="34" charset="0"/>
                </a:endParaRPr>
              </a:p>
            </p:txBody>
          </p:sp>
        </p:grpSp>
        <p:grpSp>
          <p:nvGrpSpPr>
            <p:cNvPr id="6173" name="组合 15"/>
            <p:cNvGrpSpPr>
              <a:grpSpLocks/>
            </p:cNvGrpSpPr>
            <p:nvPr/>
          </p:nvGrpSpPr>
          <p:grpSpPr bwMode="auto">
            <a:xfrm>
              <a:off x="4360" y="4920"/>
              <a:ext cx="1100" cy="1100"/>
              <a:chOff x="0" y="0"/>
              <a:chExt cx="698500" cy="698500"/>
            </a:xfrm>
          </p:grpSpPr>
          <p:sp>
            <p:nvSpPr>
              <p:cNvPr id="6174" name="椭圆 16"/>
              <p:cNvSpPr>
                <a:spLocks noChangeArrowheads="1"/>
              </p:cNvSpPr>
              <p:nvPr/>
            </p:nvSpPr>
            <p:spPr bwMode="auto">
              <a:xfrm>
                <a:off x="0" y="0"/>
                <a:ext cx="698500" cy="69850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6175" name="文本框 17"/>
              <p:cNvSpPr>
                <a:spLocks noChangeArrowheads="1"/>
              </p:cNvSpPr>
              <p:nvPr/>
            </p:nvSpPr>
            <p:spPr bwMode="auto">
              <a:xfrm>
                <a:off x="198405" y="118418"/>
                <a:ext cx="369928" cy="51113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spAutoFit/>
              </a:bodyPr>
              <a:lstStyle/>
              <a:p>
                <a:pPr fontAlgn="base">
                  <a:spcBef>
                    <a:spcPct val="0"/>
                  </a:spcBef>
                  <a:spcAft>
                    <a:spcPct val="0"/>
                  </a:spcAft>
                  <a:buFont typeface="Arial" panose="020B0604020202020204" pitchFamily="34" charset="0"/>
                  <a:buNone/>
                </a:pPr>
                <a:r>
                  <a:rPr lang="en-US" altLang="zh-CN" sz="2400">
                    <a:solidFill>
                      <a:srgbClr val="FFFFFF"/>
                    </a:solidFill>
                    <a:latin typeface="Impact" panose="020B0806030902050204" pitchFamily="34" charset="0"/>
                    <a:sym typeface="Impact" panose="020B0806030902050204" pitchFamily="34" charset="0"/>
                  </a:rPr>
                  <a:t>4</a:t>
                </a:r>
                <a:endParaRPr lang="zh-CN" altLang="en-US" sz="2400">
                  <a:solidFill>
                    <a:srgbClr val="FFFFFF"/>
                  </a:solidFill>
                  <a:latin typeface="Impact" panose="020B0806030902050204" pitchFamily="34" charset="0"/>
                  <a:sym typeface="Impact" panose="020B0806030902050204" pitchFamily="34" charset="0"/>
                </a:endParaRPr>
              </a:p>
            </p:txBody>
          </p:sp>
        </p:grpSp>
      </p:grpSp>
    </p:spTree>
    <p:extLst>
      <p:ext uri="{BB962C8B-B14F-4D97-AF65-F5344CB8AC3E}">
        <p14:creationId xmlns:p14="http://schemas.microsoft.com/office/powerpoint/2010/main" val="84944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4"/>
          <p:cNvSpPr>
            <a:spLocks noChangeArrowheads="1"/>
          </p:cNvSpPr>
          <p:nvPr/>
        </p:nvSpPr>
        <p:spPr bwMode="auto">
          <a:xfrm flipV="1">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3" name="矩形 4"/>
          <p:cNvSpPr>
            <a:spLocks noChangeArrowheads="1"/>
          </p:cNvSpPr>
          <p:nvPr/>
        </p:nvSpPr>
        <p:spPr bwMode="auto">
          <a:xfrm>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4" name="矩形 1"/>
          <p:cNvSpPr>
            <a:spLocks noChangeArrowheads="1"/>
          </p:cNvSpPr>
          <p:nvPr/>
        </p:nvSpPr>
        <p:spPr bwMode="auto">
          <a:xfrm>
            <a:off x="0" y="2486025"/>
            <a:ext cx="12192000" cy="1885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2"/>
          <p:cNvSpPr>
            <a:spLocks noChangeArrowheads="1"/>
          </p:cNvSpPr>
          <p:nvPr/>
        </p:nvSpPr>
        <p:spPr bwMode="auto">
          <a:xfrm>
            <a:off x="933451" y="1943100"/>
            <a:ext cx="2971800" cy="2971800"/>
          </a:xfrm>
          <a:prstGeom prst="rect">
            <a:avLst/>
          </a:pr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r>
              <a:rPr lang="en-US" altLang="zh-CN" sz="239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39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6" name="Copyright Notice"/>
          <p:cNvSpPr>
            <a:spLocks noChangeArrowheads="1"/>
          </p:cNvSpPr>
          <p:nvPr/>
        </p:nvSpPr>
        <p:spPr bwMode="auto">
          <a:xfrm>
            <a:off x="5347669" y="3046414"/>
            <a:ext cx="2966691" cy="74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32400" rIns="72000" bIns="3240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0"/>
              </a:spcBef>
              <a:spcAft>
                <a:spcPct val="0"/>
              </a:spcAft>
              <a:buFont typeface="Arial" panose="020B0604020202020204" pitchFamily="34" charset="0"/>
              <a:buNone/>
            </a:pPr>
            <a:r>
              <a:rPr lang="zh-CN" altLang="en-US" sz="4400" b="1">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研究的意义</a:t>
            </a:r>
            <a:endParaRPr lang="en-US" altLang="zh-CN" sz="4400">
              <a:solidFill>
                <a:srgbClr val="FFFFFF"/>
              </a:solidFill>
              <a:latin typeface="微软雅黑" panose="020B0503020204020204" pitchFamily="34" charset="-122"/>
              <a:ea typeface="微软雅黑" panose="020B0503020204020204" pitchFamily="34" charset="-122"/>
              <a:sym typeface="Microsoft New Tai Lue" panose="020B0502040204020203" pitchFamily="34" charset="0"/>
            </a:endParaRPr>
          </a:p>
        </p:txBody>
      </p:sp>
      <p:pic>
        <p:nvPicPr>
          <p:cNvPr id="7177" name="Picture 9" descr="office6\wpsassist\cache\53b24f4a9c675"/>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429751" y="619127"/>
            <a:ext cx="26257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文本框 21"/>
          <p:cNvSpPr>
            <a:spLocks noChangeArrowheads="1"/>
          </p:cNvSpPr>
          <p:nvPr/>
        </p:nvSpPr>
        <p:spPr bwMode="auto">
          <a:xfrm>
            <a:off x="5387975" y="5019675"/>
            <a:ext cx="3024188"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fontAlgn="base">
              <a:spcBef>
                <a:spcPct val="0"/>
              </a:spcBef>
              <a:spcAft>
                <a:spcPct val="0"/>
              </a:spcAft>
              <a:buFont typeface="Arial" panose="020B0604020202020204" pitchFamily="34" charset="0"/>
              <a:buNone/>
            </a:pPr>
            <a:r>
              <a:rPr lang="en-US" altLang="zh-CN" sz="4400">
                <a:solidFill>
                  <a:srgbClr val="0174AB"/>
                </a:solidFill>
                <a:latin typeface="Bell MT" panose="02000503080000020003" pitchFamily="2" charset="0"/>
                <a:ea typeface="华文隶书" panose="02010800040101010101" pitchFamily="2" charset="-122"/>
                <a:sym typeface="Microsoft New Tai Lue" panose="020B0502040204020203" pitchFamily="34" charset="0"/>
              </a:rPr>
              <a:t>S</a:t>
            </a:r>
            <a:r>
              <a:rPr lang="en-US" altLang="zh-CN" sz="4400">
                <a:solidFill>
                  <a:srgbClr val="7F7F7F"/>
                </a:solidFill>
                <a:latin typeface="Bell MT" panose="02000503080000020003" pitchFamily="2" charset="0"/>
                <a:ea typeface="华文隶书" panose="02010800040101010101" pitchFamily="2" charset="-122"/>
                <a:sym typeface="Microsoft New Tai Lue" panose="020B0502040204020203" pitchFamily="34" charset="0"/>
              </a:rPr>
              <a:t>EC</a:t>
            </a:r>
            <a:r>
              <a:rPr lang="en-US" altLang="zh-CN" sz="4400">
                <a:solidFill>
                  <a:srgbClr val="0174AB"/>
                </a:solidFill>
                <a:latin typeface="Bell MT" panose="02000503080000020003" pitchFamily="2" charset="0"/>
                <a:ea typeface="华文隶书" panose="02010800040101010101" pitchFamily="2" charset="-122"/>
                <a:sym typeface="Microsoft New Tai Lue" panose="020B0502040204020203" pitchFamily="34" charset="0"/>
              </a:rPr>
              <a:t>T</a:t>
            </a:r>
            <a:r>
              <a:rPr lang="en-US" altLang="zh-CN" sz="4400">
                <a:solidFill>
                  <a:srgbClr val="7F7F7F"/>
                </a:solidFill>
                <a:latin typeface="Bell MT" panose="02000503080000020003" pitchFamily="2" charset="0"/>
                <a:ea typeface="华文隶书" panose="02010800040101010101" pitchFamily="2" charset="-122"/>
                <a:sym typeface="Microsoft New Tai Lue" panose="020B0502040204020203" pitchFamily="34" charset="0"/>
              </a:rPr>
              <a:t>ION</a:t>
            </a:r>
            <a:endParaRPr lang="zh-CN" altLang="en-US" sz="8000">
              <a:solidFill>
                <a:srgbClr val="7F7F7F"/>
              </a:solidFill>
              <a:latin typeface="Bell MT" panose="02000503080000020003" pitchFamily="2" charset="0"/>
              <a:ea typeface="华文隶书" panose="02010800040101010101" pitchFamily="2" charset="-122"/>
              <a:sym typeface="Microsoft New Tai Lue" panose="020B0502040204020203" pitchFamily="34" charset="0"/>
            </a:endParaRPr>
          </a:p>
        </p:txBody>
      </p:sp>
    </p:spTree>
    <p:extLst>
      <p:ext uri="{BB962C8B-B14F-4D97-AF65-F5344CB8AC3E}">
        <p14:creationId xmlns:p14="http://schemas.microsoft.com/office/powerpoint/2010/main" val="56727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8196" name="组合 8"/>
          <p:cNvGrpSpPr>
            <a:grpSpLocks/>
          </p:cNvGrpSpPr>
          <p:nvPr/>
        </p:nvGrpSpPr>
        <p:grpSpPr bwMode="auto">
          <a:xfrm>
            <a:off x="1250951" y="209550"/>
            <a:ext cx="9690100" cy="1028700"/>
            <a:chOff x="0" y="0"/>
            <a:chExt cx="9690039" cy="1028700"/>
          </a:xfrm>
        </p:grpSpPr>
        <p:sp>
          <p:nvSpPr>
            <p:cNvPr id="8197"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8198"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8199" name="Content Placeholder 2"/>
          <p:cNvSpPr>
            <a:spLocks noChangeArrowheads="1"/>
          </p:cNvSpPr>
          <p:nvPr/>
        </p:nvSpPr>
        <p:spPr bwMode="auto">
          <a:xfrm>
            <a:off x="815975" y="5495925"/>
            <a:ext cx="1065688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pic>
        <p:nvPicPr>
          <p:cNvPr id="8200" name="Picture 8" descr="图片1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2028825"/>
            <a:ext cx="121920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Title 13"/>
          <p:cNvSpPr>
            <a:spLocks noChangeArrowheads="1"/>
          </p:cNvSpPr>
          <p:nvPr/>
        </p:nvSpPr>
        <p:spPr bwMode="auto">
          <a:xfrm>
            <a:off x="5807075" y="2884488"/>
            <a:ext cx="548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fontAlgn="base">
              <a:lnSpc>
                <a:spcPct val="90000"/>
              </a:lnSpc>
              <a:spcBef>
                <a:spcPct val="0"/>
              </a:spcBef>
              <a:spcAft>
                <a:spcPct val="0"/>
              </a:spcAft>
              <a:buFont typeface="Arial" panose="020B0604020202020204" pitchFamily="34" charset="0"/>
              <a:buNone/>
            </a:pPr>
            <a:r>
              <a:rPr lang="en-US" altLang="zh-CN" sz="3200">
                <a:solidFill>
                  <a:srgbClr val="000000"/>
                </a:solidFill>
                <a:latin typeface="Calibri Light" panose="020F0302020204030204" pitchFamily="34" charset="0"/>
                <a:sym typeface="Calibri Light" panose="020F0302020204030204" pitchFamily="34" charset="0"/>
              </a:rPr>
              <a:t>We are currently not planning on conquering the world.</a:t>
            </a:r>
            <a:r>
              <a:rPr lang="zh-CN" altLang="en-US" sz="3200">
                <a:solidFill>
                  <a:srgbClr val="000000"/>
                </a:solidFill>
                <a:ea typeface="Calibri" panose="020F0502020204030204" pitchFamily="34" charset="0"/>
                <a:cs typeface="Calibri" panose="020F0502020204030204" pitchFamily="34" charset="0"/>
                <a:sym typeface="Calibri" panose="020F0502020204030204" pitchFamily="34" charset="0"/>
              </a:rPr>
              <a:t/>
            </a:r>
            <a:br>
              <a:rPr lang="zh-CN" altLang="en-US" sz="3200">
                <a:solidFill>
                  <a:srgbClr val="000000"/>
                </a:solidFill>
                <a:ea typeface="Calibri" panose="020F0502020204030204" pitchFamily="34" charset="0"/>
                <a:cs typeface="Calibri" panose="020F0502020204030204" pitchFamily="34" charset="0"/>
                <a:sym typeface="Calibri" panose="020F0502020204030204" pitchFamily="34" charset="0"/>
              </a:rPr>
            </a:br>
            <a:r>
              <a:rPr lang="en-US" altLang="zh-CN" sz="2400">
                <a:solidFill>
                  <a:srgbClr val="000000"/>
                </a:solidFill>
                <a:latin typeface="Calibri Light" panose="020F0302020204030204" pitchFamily="34" charset="0"/>
                <a:sym typeface="Calibri Light" panose="020F0302020204030204" pitchFamily="34" charset="0"/>
              </a:rPr>
              <a:t>– </a:t>
            </a:r>
            <a:r>
              <a:rPr lang="en-US" altLang="zh-CN" sz="2400" i="1">
                <a:solidFill>
                  <a:srgbClr val="000000"/>
                </a:solidFill>
                <a:latin typeface="Calibri Light" panose="020F0302020204030204" pitchFamily="34" charset="0"/>
                <a:sym typeface="Calibri Light" panose="020F0302020204030204" pitchFamily="34" charset="0"/>
              </a:rPr>
              <a:t>Sergey Brin</a:t>
            </a:r>
            <a:endParaRPr lang="en-US" altLang="zh-CN" sz="2400">
              <a:solidFill>
                <a:srgbClr val="000000"/>
              </a:solidFill>
              <a:latin typeface="Calibri Light" panose="020F0302020204030204" pitchFamily="34" charset="0"/>
              <a:sym typeface="Calibri Light" panose="020F0302020204030204" pitchFamily="34" charset="0"/>
            </a:endParaRPr>
          </a:p>
        </p:txBody>
      </p:sp>
      <p:sp>
        <p:nvSpPr>
          <p:cNvPr id="8202" name="Copyright Notice"/>
          <p:cNvSpPr>
            <a:spLocks noChangeArrowheads="1"/>
          </p:cNvSpPr>
          <p:nvPr/>
        </p:nvSpPr>
        <p:spPr bwMode="auto">
          <a:xfrm>
            <a:off x="3260220" y="393701"/>
            <a:ext cx="5195314" cy="55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0"/>
              </a:spcBef>
              <a:spcAft>
                <a:spcPct val="0"/>
              </a:spcAft>
              <a:buFont typeface="Arial" panose="020B0604020202020204" pitchFamily="34" charset="0"/>
              <a:buNone/>
            </a:pPr>
            <a:r>
              <a:rPr lang="zh-CN" altLang="en-US" sz="3200" b="1">
                <a:solidFill>
                  <a:srgbClr val="EAEAEA"/>
                </a:solidFill>
                <a:latin typeface="方正美黑简体" panose="03000509000000000000" pitchFamily="65" charset="-122"/>
                <a:ea typeface="微软雅黑" panose="020B0503020204020204" pitchFamily="34" charset="-122"/>
                <a:sym typeface="方正美黑简体" panose="03000509000000000000" pitchFamily="65" charset="-122"/>
              </a:rPr>
              <a:t>研究的意义</a:t>
            </a:r>
            <a:r>
              <a:rPr lang="en-US" altLang="zh-CN" sz="2400" b="1">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 POWER TEMPLATE</a:t>
            </a:r>
          </a:p>
        </p:txBody>
      </p:sp>
    </p:spTree>
    <p:extLst>
      <p:ext uri="{BB962C8B-B14F-4D97-AF65-F5344CB8AC3E}">
        <p14:creationId xmlns:p14="http://schemas.microsoft.com/office/powerpoint/2010/main" val="300176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9220" name="组合 8"/>
          <p:cNvGrpSpPr>
            <a:grpSpLocks/>
          </p:cNvGrpSpPr>
          <p:nvPr/>
        </p:nvGrpSpPr>
        <p:grpSpPr bwMode="auto">
          <a:xfrm>
            <a:off x="1250951" y="209550"/>
            <a:ext cx="9690100" cy="1028700"/>
            <a:chOff x="0" y="0"/>
            <a:chExt cx="9690039" cy="1028700"/>
          </a:xfrm>
        </p:grpSpPr>
        <p:sp>
          <p:nvSpPr>
            <p:cNvPr id="9221"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9222"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9223" name="Copyright Notice"/>
          <p:cNvSpPr>
            <a:spLocks noChangeArrowheads="1"/>
          </p:cNvSpPr>
          <p:nvPr/>
        </p:nvSpPr>
        <p:spPr bwMode="auto">
          <a:xfrm>
            <a:off x="3260220" y="393701"/>
            <a:ext cx="5195314" cy="55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0"/>
              </a:spcBef>
              <a:spcAft>
                <a:spcPct val="0"/>
              </a:spcAft>
              <a:buFont typeface="Arial" panose="020B0604020202020204" pitchFamily="34" charset="0"/>
              <a:buNone/>
            </a:pPr>
            <a:r>
              <a:rPr lang="zh-CN" altLang="en-US" sz="3200" b="1">
                <a:solidFill>
                  <a:srgbClr val="EAEAEA"/>
                </a:solidFill>
                <a:latin typeface="方正美黑简体" panose="03000509000000000000" pitchFamily="65" charset="-122"/>
                <a:ea typeface="微软雅黑" panose="020B0503020204020204" pitchFamily="34" charset="-122"/>
                <a:sym typeface="方正美黑简体" panose="03000509000000000000" pitchFamily="65" charset="-122"/>
              </a:rPr>
              <a:t>研究的意义</a:t>
            </a:r>
            <a:r>
              <a:rPr lang="en-US" altLang="zh-CN" sz="2400" b="1">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 POWER TEMPLATE</a:t>
            </a:r>
          </a:p>
        </p:txBody>
      </p:sp>
      <p:grpSp>
        <p:nvGrpSpPr>
          <p:cNvPr id="9224" name="Group 8"/>
          <p:cNvGrpSpPr>
            <a:grpSpLocks/>
          </p:cNvGrpSpPr>
          <p:nvPr/>
        </p:nvGrpSpPr>
        <p:grpSpPr bwMode="auto">
          <a:xfrm>
            <a:off x="2001839" y="2151064"/>
            <a:ext cx="8002587" cy="2112010"/>
            <a:chOff x="0" y="0"/>
            <a:chExt cx="12603" cy="3325"/>
          </a:xfrm>
        </p:grpSpPr>
        <p:sp>
          <p:nvSpPr>
            <p:cNvPr id="9225" name="圆角矩形 7"/>
            <p:cNvSpPr>
              <a:spLocks noChangeArrowheads="1"/>
            </p:cNvSpPr>
            <p:nvPr/>
          </p:nvSpPr>
          <p:spPr bwMode="auto">
            <a:xfrm>
              <a:off x="7915" y="368"/>
              <a:ext cx="4645" cy="2617"/>
            </a:xfrm>
            <a:prstGeom prst="roundRect">
              <a:avLst>
                <a:gd name="adj" fmla="val 5241"/>
              </a:avLst>
            </a:prstGeom>
            <a:noFill/>
            <a:ln w="12700" cap="flat" cmpd="sng">
              <a:solidFill>
                <a:srgbClr val="008BA3"/>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0" anchor="ctr"/>
            <a:lstStyle/>
            <a:p>
              <a:pPr algn="just" fontAlgn="base">
                <a:lnSpc>
                  <a:spcPct val="130000"/>
                </a:lnSpc>
                <a:spcBef>
                  <a:spcPct val="0"/>
                </a:spcBef>
                <a:spcAft>
                  <a:spcPct val="0"/>
                </a:spcAft>
                <a:buFont typeface="Arial" panose="020B0604020202020204" pitchFamily="34" charset="0"/>
                <a:buNone/>
              </a:pPr>
              <a:endParaRPr lang="zh-CN" altLang="zh-CN" sz="1400">
                <a:solidFill>
                  <a:srgbClr val="000000"/>
                </a:solidFill>
                <a:latin typeface="宋体" panose="02010600030101010101" pitchFamily="2" charset="-122"/>
                <a:sym typeface="宋体" panose="02010600030101010101" pitchFamily="2" charset="-122"/>
              </a:endParaRPr>
            </a:p>
          </p:txBody>
        </p:sp>
        <p:sp>
          <p:nvSpPr>
            <p:cNvPr id="9226" name="圆角矩形 8"/>
            <p:cNvSpPr>
              <a:spLocks noChangeArrowheads="1"/>
            </p:cNvSpPr>
            <p:nvPr/>
          </p:nvSpPr>
          <p:spPr bwMode="auto">
            <a:xfrm>
              <a:off x="0" y="363"/>
              <a:ext cx="4643" cy="2617"/>
            </a:xfrm>
            <a:prstGeom prst="roundRect">
              <a:avLst>
                <a:gd name="adj" fmla="val 5241"/>
              </a:avLst>
            </a:prstGeom>
            <a:noFill/>
            <a:ln w="12700" cap="flat" cmpd="sng">
              <a:solidFill>
                <a:srgbClr val="008BA3"/>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rIns="828000" anchor="ctr"/>
            <a:lstStyle/>
            <a:p>
              <a:pPr algn="just" fontAlgn="base">
                <a:lnSpc>
                  <a:spcPct val="130000"/>
                </a:lnSpc>
                <a:spcBef>
                  <a:spcPct val="0"/>
                </a:spcBef>
                <a:spcAft>
                  <a:spcPct val="0"/>
                </a:spcAft>
                <a:buFont typeface="Arial" panose="020B0604020202020204" pitchFamily="34" charset="0"/>
                <a:buNone/>
              </a:pPr>
              <a:endParaRPr lang="zh-CN" altLang="zh-CN" sz="1400">
                <a:solidFill>
                  <a:srgbClr val="000000"/>
                </a:solidFill>
                <a:latin typeface="宋体" panose="02010600030101010101" pitchFamily="2" charset="-122"/>
                <a:sym typeface="宋体" panose="02010600030101010101" pitchFamily="2" charset="-122"/>
              </a:endParaRPr>
            </a:p>
          </p:txBody>
        </p:sp>
        <p:sp>
          <p:nvSpPr>
            <p:cNvPr id="9227" name="任意多边形 5"/>
            <p:cNvSpPr>
              <a:spLocks noChangeArrowheads="1"/>
            </p:cNvSpPr>
            <p:nvPr/>
          </p:nvSpPr>
          <p:spPr bwMode="auto">
            <a:xfrm>
              <a:off x="5630" y="348"/>
              <a:ext cx="1298" cy="2630"/>
            </a:xfrm>
            <a:custGeom>
              <a:avLst/>
              <a:gdLst>
                <a:gd name="T0" fmla="*/ 423249 w 823166"/>
                <a:gd name="T1" fmla="*/ 0 h 1670140"/>
                <a:gd name="T2" fmla="*/ 439426 w 823166"/>
                <a:gd name="T3" fmla="*/ 12086 h 1670140"/>
                <a:gd name="T4" fmla="*/ 823913 w 823166"/>
                <a:gd name="T5" fmla="*/ 826589 h 1670140"/>
                <a:gd name="T6" fmla="*/ 439426 w 823166"/>
                <a:gd name="T7" fmla="*/ 1641093 h 1670140"/>
                <a:gd name="T8" fmla="*/ 400665 w 823166"/>
                <a:gd name="T9" fmla="*/ 1670050 h 1670140"/>
                <a:gd name="T10" fmla="*/ 384487 w 823166"/>
                <a:gd name="T11" fmla="*/ 1657964 h 1670140"/>
                <a:gd name="T12" fmla="*/ 0 w 823166"/>
                <a:gd name="T13" fmla="*/ 843461 h 1670140"/>
                <a:gd name="T14" fmla="*/ 384487 w 823166"/>
                <a:gd name="T15" fmla="*/ 28957 h 1670140"/>
                <a:gd name="T16" fmla="*/ 423249 w 823166"/>
                <a:gd name="T17" fmla="*/ 0 h 1670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23166"/>
                <a:gd name="T28" fmla="*/ 0 h 1670140"/>
                <a:gd name="T29" fmla="*/ 823166 w 823166"/>
                <a:gd name="T30" fmla="*/ 1670140 h 16701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23166" h="1670140">
                  <a:moveTo>
                    <a:pt x="422865" y="0"/>
                  </a:moveTo>
                  <a:lnTo>
                    <a:pt x="439028" y="12087"/>
                  </a:lnTo>
                  <a:cubicBezTo>
                    <a:pt x="673631" y="205698"/>
                    <a:pt x="823166" y="498703"/>
                    <a:pt x="823166" y="826634"/>
                  </a:cubicBezTo>
                  <a:cubicBezTo>
                    <a:pt x="823166" y="1154565"/>
                    <a:pt x="673631" y="1447570"/>
                    <a:pt x="439028" y="1641181"/>
                  </a:cubicBezTo>
                  <a:lnTo>
                    <a:pt x="400302" y="1670140"/>
                  </a:lnTo>
                  <a:lnTo>
                    <a:pt x="384138" y="1658053"/>
                  </a:lnTo>
                  <a:cubicBezTo>
                    <a:pt x="149536" y="1464442"/>
                    <a:pt x="0" y="1171437"/>
                    <a:pt x="0" y="843506"/>
                  </a:cubicBezTo>
                  <a:cubicBezTo>
                    <a:pt x="0" y="515575"/>
                    <a:pt x="149536" y="222570"/>
                    <a:pt x="384138" y="28959"/>
                  </a:cubicBezTo>
                  <a:lnTo>
                    <a:pt x="422865" y="0"/>
                  </a:lnTo>
                  <a:close/>
                </a:path>
              </a:pathLst>
            </a:custGeom>
            <a:solidFill>
              <a:srgbClr val="D8D8D8"/>
            </a:solidFill>
            <a:ln w="0" cap="flat" cmpd="sng">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0"/>
                </a:spcBef>
                <a:spcAft>
                  <a:spcPct val="0"/>
                </a:spcAft>
                <a:buFont typeface="Arial" panose="020B0604020202020204" pitchFamily="34" charset="0"/>
                <a:buNone/>
              </a:pPr>
              <a:endParaRPr lang="zh-CN" altLang="zh-CN" sz="2200">
                <a:solidFill>
                  <a:srgbClr val="FFFFFF"/>
                </a:solidFill>
                <a:latin typeface="宋体" panose="02010600030101010101" pitchFamily="2"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9228" name="任意多边形 6"/>
            <p:cNvSpPr>
              <a:spLocks noChangeArrowheads="1"/>
            </p:cNvSpPr>
            <p:nvPr/>
          </p:nvSpPr>
          <p:spPr bwMode="auto">
            <a:xfrm>
              <a:off x="3603" y="0"/>
              <a:ext cx="2695" cy="3325"/>
            </a:xfrm>
            <a:custGeom>
              <a:avLst/>
              <a:gdLst>
                <a:gd name="T0" fmla="*/ 1055864 w 1710887"/>
                <a:gd name="T1" fmla="*/ 0 h 2111188"/>
                <a:gd name="T2" fmla="*/ 1646207 w 1710887"/>
                <a:gd name="T3" fmla="*/ 180295 h 2111188"/>
                <a:gd name="T4" fmla="*/ 1711325 w 1710887"/>
                <a:gd name="T5" fmla="*/ 228980 h 2111188"/>
                <a:gd name="T6" fmla="*/ 1672588 w 1710887"/>
                <a:gd name="T7" fmla="*/ 257942 h 2111188"/>
                <a:gd name="T8" fmla="*/ 1288352 w 1710887"/>
                <a:gd name="T9" fmla="*/ 1072561 h 2111188"/>
                <a:gd name="T10" fmla="*/ 1672588 w 1710887"/>
                <a:gd name="T11" fmla="*/ 1887180 h 2111188"/>
                <a:gd name="T12" fmla="*/ 1688756 w 1710887"/>
                <a:gd name="T13" fmla="*/ 1899268 h 2111188"/>
                <a:gd name="T14" fmla="*/ 1646207 w 1710887"/>
                <a:gd name="T15" fmla="*/ 1931080 h 2111188"/>
                <a:gd name="T16" fmla="*/ 1055864 w 1710887"/>
                <a:gd name="T17" fmla="*/ 2111375 h 2111188"/>
                <a:gd name="T18" fmla="*/ 0 w 1710887"/>
                <a:gd name="T19" fmla="*/ 1055688 h 2111188"/>
                <a:gd name="T20" fmla="*/ 1055864 w 1710887"/>
                <a:gd name="T21" fmla="*/ 0 h 2111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0887"/>
                <a:gd name="T34" fmla="*/ 0 h 2111188"/>
                <a:gd name="T35" fmla="*/ 1710887 w 1710887"/>
                <a:gd name="T36" fmla="*/ 2111188 h 2111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0887" h="2111188">
                  <a:moveTo>
                    <a:pt x="1055594" y="0"/>
                  </a:moveTo>
                  <a:cubicBezTo>
                    <a:pt x="1274215" y="0"/>
                    <a:pt x="1477313" y="66460"/>
                    <a:pt x="1645786" y="180279"/>
                  </a:cubicBezTo>
                  <a:lnTo>
                    <a:pt x="1710887" y="228960"/>
                  </a:lnTo>
                  <a:lnTo>
                    <a:pt x="1672160" y="257919"/>
                  </a:lnTo>
                  <a:cubicBezTo>
                    <a:pt x="1437558" y="451530"/>
                    <a:pt x="1288022" y="744535"/>
                    <a:pt x="1288022" y="1072466"/>
                  </a:cubicBezTo>
                  <a:cubicBezTo>
                    <a:pt x="1288022" y="1400397"/>
                    <a:pt x="1437558" y="1693402"/>
                    <a:pt x="1672160" y="1887013"/>
                  </a:cubicBezTo>
                  <a:lnTo>
                    <a:pt x="1688324" y="1899100"/>
                  </a:lnTo>
                  <a:lnTo>
                    <a:pt x="1645786" y="1930909"/>
                  </a:lnTo>
                  <a:cubicBezTo>
                    <a:pt x="1477313" y="2044728"/>
                    <a:pt x="1274215" y="2111188"/>
                    <a:pt x="1055594" y="2111188"/>
                  </a:cubicBezTo>
                  <a:cubicBezTo>
                    <a:pt x="472606" y="2111188"/>
                    <a:pt x="0" y="1638582"/>
                    <a:pt x="0" y="1055594"/>
                  </a:cubicBezTo>
                  <a:cubicBezTo>
                    <a:pt x="0" y="472606"/>
                    <a:pt x="472606" y="0"/>
                    <a:pt x="1055594" y="0"/>
                  </a:cubicBezTo>
                  <a:close/>
                </a:path>
              </a:pathLst>
            </a:custGeom>
            <a:solidFill>
              <a:schemeClr val="accent1"/>
            </a:solidFill>
            <a:ln w="12700" cap="flat" cmpd="sng">
              <a:solidFill>
                <a:srgbClr val="008BA3"/>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16000" rIns="288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0"/>
                </a:spcBef>
                <a:spcAft>
                  <a:spcPct val="0"/>
                </a:spcAft>
                <a:buFont typeface="Arial" panose="020B0604020202020204" pitchFamily="34" charset="0"/>
                <a:buNone/>
              </a:pPr>
              <a:endParaRPr lang="zh-CN" altLang="zh-CN" sz="2000">
                <a:solidFill>
                  <a:srgbClr val="FFFFFF"/>
                </a:solidFill>
                <a:latin typeface="宋体" panose="02010600030101010101" pitchFamily="2"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9229" name="任意多边形 7"/>
            <p:cNvSpPr>
              <a:spLocks noChangeArrowheads="1"/>
            </p:cNvSpPr>
            <p:nvPr/>
          </p:nvSpPr>
          <p:spPr bwMode="auto">
            <a:xfrm>
              <a:off x="6260" y="0"/>
              <a:ext cx="2695" cy="3325"/>
            </a:xfrm>
            <a:custGeom>
              <a:avLst/>
              <a:gdLst>
                <a:gd name="T0" fmla="*/ 655460 w 1710886"/>
                <a:gd name="T1" fmla="*/ 0 h 2111188"/>
                <a:gd name="T2" fmla="*/ 1711325 w 1710886"/>
                <a:gd name="T3" fmla="*/ 1055688 h 2111188"/>
                <a:gd name="T4" fmla="*/ 655460 w 1710886"/>
                <a:gd name="T5" fmla="*/ 2111375 h 2111188"/>
                <a:gd name="T6" fmla="*/ 65117 w 1710886"/>
                <a:gd name="T7" fmla="*/ 1931080 h 2111188"/>
                <a:gd name="T8" fmla="*/ 0 w 1710886"/>
                <a:gd name="T9" fmla="*/ 1882395 h 2111188"/>
                <a:gd name="T10" fmla="*/ 38736 w 1710886"/>
                <a:gd name="T11" fmla="*/ 1853433 h 2111188"/>
                <a:gd name="T12" fmla="*/ 422973 w 1710886"/>
                <a:gd name="T13" fmla="*/ 1038814 h 2111188"/>
                <a:gd name="T14" fmla="*/ 38736 w 1710886"/>
                <a:gd name="T15" fmla="*/ 224195 h 2111188"/>
                <a:gd name="T16" fmla="*/ 22569 w 1710886"/>
                <a:gd name="T17" fmla="*/ 212107 h 2111188"/>
                <a:gd name="T18" fmla="*/ 65117 w 1710886"/>
                <a:gd name="T19" fmla="*/ 180295 h 2111188"/>
                <a:gd name="T20" fmla="*/ 655460 w 1710886"/>
                <a:gd name="T21" fmla="*/ 0 h 2111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0886"/>
                <a:gd name="T34" fmla="*/ 0 h 2111188"/>
                <a:gd name="T35" fmla="*/ 1710886 w 1710886"/>
                <a:gd name="T36" fmla="*/ 2111188 h 2111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0886" h="2111188">
                  <a:moveTo>
                    <a:pt x="655292" y="0"/>
                  </a:moveTo>
                  <a:cubicBezTo>
                    <a:pt x="1238280" y="0"/>
                    <a:pt x="1710886" y="472606"/>
                    <a:pt x="1710886" y="1055594"/>
                  </a:cubicBezTo>
                  <a:cubicBezTo>
                    <a:pt x="1710886" y="1638582"/>
                    <a:pt x="1238280" y="2111188"/>
                    <a:pt x="655292" y="2111188"/>
                  </a:cubicBezTo>
                  <a:cubicBezTo>
                    <a:pt x="436672" y="2111188"/>
                    <a:pt x="233574" y="2044728"/>
                    <a:pt x="65100" y="1930909"/>
                  </a:cubicBezTo>
                  <a:lnTo>
                    <a:pt x="0" y="1882228"/>
                  </a:lnTo>
                  <a:lnTo>
                    <a:pt x="38726" y="1853269"/>
                  </a:lnTo>
                  <a:cubicBezTo>
                    <a:pt x="273329" y="1659658"/>
                    <a:pt x="422864" y="1366653"/>
                    <a:pt x="422864" y="1038722"/>
                  </a:cubicBezTo>
                  <a:cubicBezTo>
                    <a:pt x="422864" y="710791"/>
                    <a:pt x="273329" y="417786"/>
                    <a:pt x="38726" y="224175"/>
                  </a:cubicBezTo>
                  <a:lnTo>
                    <a:pt x="22563" y="212088"/>
                  </a:lnTo>
                  <a:lnTo>
                    <a:pt x="65100" y="180279"/>
                  </a:lnTo>
                  <a:cubicBezTo>
                    <a:pt x="233574" y="66460"/>
                    <a:pt x="436672" y="0"/>
                    <a:pt x="655292" y="0"/>
                  </a:cubicBezTo>
                  <a:close/>
                </a:path>
              </a:pathLst>
            </a:custGeom>
            <a:solidFill>
              <a:srgbClr val="008BA3"/>
            </a:solidFill>
            <a:ln w="12700" cap="flat" cmpd="sng">
              <a:solidFill>
                <a:srgbClr val="008BA3"/>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4000" rIns="18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fontAlgn="base">
                <a:spcBef>
                  <a:spcPct val="0"/>
                </a:spcBef>
                <a:spcAft>
                  <a:spcPct val="0"/>
                </a:spcAft>
                <a:buFont typeface="Arial" panose="020B0604020202020204" pitchFamily="34" charset="0"/>
                <a:buNone/>
              </a:pPr>
              <a:endParaRPr lang="zh-CN" altLang="zh-CN" sz="2000">
                <a:solidFill>
                  <a:srgbClr val="FFFFFF"/>
                </a:solidFill>
                <a:latin typeface="宋体" panose="02010600030101010101" pitchFamily="2"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9230" name="文本框 12"/>
            <p:cNvSpPr>
              <a:spLocks noChangeArrowheads="1"/>
            </p:cNvSpPr>
            <p:nvPr/>
          </p:nvSpPr>
          <p:spPr bwMode="auto">
            <a:xfrm>
              <a:off x="4105" y="680"/>
              <a:ext cx="1425" cy="18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lnSpc>
                  <a:spcPct val="150000"/>
                </a:lnSpc>
                <a:spcBef>
                  <a:spcPct val="0"/>
                </a:spcBef>
                <a:spcAft>
                  <a:spcPct val="0"/>
                </a:spcAft>
                <a:buFont typeface="Arial" panose="020B0604020202020204" pitchFamily="34" charset="0"/>
                <a:buNone/>
              </a:pPr>
              <a:r>
                <a:rPr lang="zh-CN" altLang="en-US"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学术意义</a:t>
              </a:r>
            </a:p>
          </p:txBody>
        </p:sp>
        <p:sp>
          <p:nvSpPr>
            <p:cNvPr id="9231" name="文本框 13"/>
            <p:cNvSpPr>
              <a:spLocks noChangeArrowheads="1"/>
            </p:cNvSpPr>
            <p:nvPr/>
          </p:nvSpPr>
          <p:spPr bwMode="auto">
            <a:xfrm>
              <a:off x="7031" y="680"/>
              <a:ext cx="1587" cy="18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lnSpc>
                  <a:spcPct val="150000"/>
                </a:lnSpc>
                <a:spcBef>
                  <a:spcPct val="0"/>
                </a:spcBef>
                <a:spcAft>
                  <a:spcPct val="0"/>
                </a:spcAft>
                <a:buFont typeface="Arial" panose="020B0604020202020204" pitchFamily="34" charset="0"/>
                <a:buNone/>
              </a:pPr>
              <a:r>
                <a:rPr lang="zh-CN" altLang="en-US" sz="2400">
                  <a:solidFill>
                    <a:srgbClr val="FFFFFF"/>
                  </a:solidFill>
                  <a:latin typeface="微软雅黑" panose="020B0503020204020204" pitchFamily="34" charset="-122"/>
                  <a:ea typeface="微软雅黑" panose="020B0503020204020204" pitchFamily="34" charset="-122"/>
                </a:rPr>
                <a:t>经济意义</a:t>
              </a:r>
              <a:endParaRPr lang="zh-CN" altLang="en-US">
                <a:solidFill>
                  <a:srgbClr val="000000"/>
                </a:solidFill>
                <a:latin typeface="Arial" panose="020B0604020202020204" pitchFamily="34" charset="0"/>
              </a:endParaRPr>
            </a:p>
          </p:txBody>
        </p:sp>
        <p:sp>
          <p:nvSpPr>
            <p:cNvPr id="9232" name="文本框 15"/>
            <p:cNvSpPr>
              <a:spLocks noChangeArrowheads="1"/>
            </p:cNvSpPr>
            <p:nvPr/>
          </p:nvSpPr>
          <p:spPr bwMode="auto">
            <a:xfrm>
              <a:off x="25" y="690"/>
              <a:ext cx="2485" cy="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插入文本一</a:t>
              </a:r>
            </a:p>
          </p:txBody>
        </p:sp>
        <p:sp>
          <p:nvSpPr>
            <p:cNvPr id="9233" name="文本框 16"/>
            <p:cNvSpPr>
              <a:spLocks noChangeArrowheads="1"/>
            </p:cNvSpPr>
            <p:nvPr/>
          </p:nvSpPr>
          <p:spPr bwMode="auto">
            <a:xfrm>
              <a:off x="25" y="1387"/>
              <a:ext cx="3670" cy="1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lnSpc>
                  <a:spcPct val="150000"/>
                </a:lnSpc>
                <a:spcBef>
                  <a:spcPct val="0"/>
                </a:spcBef>
                <a:spcAft>
                  <a:spcPct val="0"/>
                </a:spcAft>
                <a:buFont typeface="Arial" panose="020B0604020202020204" pitchFamily="34" charset="0"/>
                <a:buNone/>
              </a:pPr>
              <a:r>
                <a:rPr lang="zh-CN" altLang="en-US" sz="12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无限写入的学术意义无限写入的学术意义无限写入的学术意义无限写入的学术意义无限写入的。</a:t>
              </a:r>
            </a:p>
          </p:txBody>
        </p:sp>
        <p:sp>
          <p:nvSpPr>
            <p:cNvPr id="9234" name="文本框 17"/>
            <p:cNvSpPr>
              <a:spLocks noChangeArrowheads="1"/>
            </p:cNvSpPr>
            <p:nvPr/>
          </p:nvSpPr>
          <p:spPr bwMode="auto">
            <a:xfrm>
              <a:off x="10058" y="760"/>
              <a:ext cx="2485" cy="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插入文本二</a:t>
              </a:r>
            </a:p>
          </p:txBody>
        </p:sp>
        <p:sp>
          <p:nvSpPr>
            <p:cNvPr id="9235" name="文本框 18"/>
            <p:cNvSpPr>
              <a:spLocks noChangeArrowheads="1"/>
            </p:cNvSpPr>
            <p:nvPr/>
          </p:nvSpPr>
          <p:spPr bwMode="auto">
            <a:xfrm>
              <a:off x="8933" y="1312"/>
              <a:ext cx="3670" cy="1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lnSpc>
                  <a:spcPct val="150000"/>
                </a:lnSpc>
                <a:spcBef>
                  <a:spcPct val="0"/>
                </a:spcBef>
                <a:spcAft>
                  <a:spcPct val="0"/>
                </a:spcAft>
                <a:buFont typeface="Arial" panose="020B0604020202020204" pitchFamily="34" charset="0"/>
                <a:buNone/>
              </a:pPr>
              <a:r>
                <a:rPr lang="zh-CN" altLang="en-US" sz="12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无限写入的经济意义意义无限写入的经济意义意义无限写入的经济意义意义</a:t>
              </a:r>
            </a:p>
          </p:txBody>
        </p:sp>
      </p:grpSp>
      <p:cxnSp>
        <p:nvCxnSpPr>
          <p:cNvPr id="9236" name="AutoShape 20"/>
          <p:cNvCxnSpPr>
            <a:cxnSpLocks noChangeShapeType="1"/>
          </p:cNvCxnSpPr>
          <p:nvPr/>
        </p:nvCxnSpPr>
        <p:spPr bwMode="auto">
          <a:xfrm>
            <a:off x="0" y="5038725"/>
            <a:ext cx="12192000" cy="0"/>
          </a:xfrm>
          <a:prstGeom prst="straightConnector1">
            <a:avLst/>
          </a:prstGeom>
          <a:noFill/>
          <a:ln w="25400" cap="flat" cmpd="sng">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37" name="Rectangle 21"/>
          <p:cNvSpPr>
            <a:spLocks noChangeArrowheads="1"/>
          </p:cNvSpPr>
          <p:nvPr/>
        </p:nvSpPr>
        <p:spPr bwMode="auto">
          <a:xfrm>
            <a:off x="0" y="5153027"/>
            <a:ext cx="12192000" cy="17049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buFont typeface="Arial" panose="020B0604020202020204" pitchFamily="34" charset="0"/>
              <a:buNone/>
            </a:pPr>
            <a:endParaRPr lang="zh-CN" altLang="en-US">
              <a:solidFill>
                <a:srgbClr val="000000"/>
              </a:solidFill>
              <a:latin typeface="Arial" panose="020B0604020202020204" pitchFamily="34" charset="0"/>
            </a:endParaRPr>
          </a:p>
        </p:txBody>
      </p:sp>
      <p:sp>
        <p:nvSpPr>
          <p:cNvPr id="9238" name="Text Box 22"/>
          <p:cNvSpPr txBox="1">
            <a:spLocks noChangeArrowheads="1"/>
          </p:cNvSpPr>
          <p:nvPr/>
        </p:nvSpPr>
        <p:spPr bwMode="auto">
          <a:xfrm>
            <a:off x="457201" y="5267326"/>
            <a:ext cx="48482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buFont typeface="Arial" panose="020B0604020202020204" pitchFamily="34" charset="0"/>
              <a:buNone/>
            </a:pP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学术意义\学术意义\学术意义\学术意义\学术意义\学术意义\学术意义\学术意义\学术意义\学术意义\学术意义\学术意义\学术意义\学术意义\学术意义\学术意义\学术意义\学术意义\</a:t>
            </a:r>
          </a:p>
        </p:txBody>
      </p:sp>
      <p:sp>
        <p:nvSpPr>
          <p:cNvPr id="9239" name="Text Box 23"/>
          <p:cNvSpPr txBox="1">
            <a:spLocks noChangeArrowheads="1"/>
          </p:cNvSpPr>
          <p:nvPr/>
        </p:nvSpPr>
        <p:spPr bwMode="auto">
          <a:xfrm>
            <a:off x="7000877" y="5267325"/>
            <a:ext cx="4848225"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0"/>
              </a:spcBef>
              <a:spcAft>
                <a:spcPct val="0"/>
              </a:spcAft>
              <a:buFont typeface="Arial" panose="020B0604020202020204" pitchFamily="34" charset="0"/>
              <a:buNone/>
            </a:pP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经济意义/经济意义/经济意义/经济意义/经济意义/经济意义/经济意义/经济意义/经济意义/经济意义/经济意义/经济意义/经济意义/经济意义/经济意义/经济意义/经济意义/经济意义/经济意义/</a:t>
            </a:r>
          </a:p>
        </p:txBody>
      </p:sp>
      <p:pic>
        <p:nvPicPr>
          <p:cNvPr id="9240" name="Picture 24" descr="m_a09555214b54000000179c4cf2c5"/>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73663" y="5307015"/>
            <a:ext cx="1776412" cy="1266825"/>
          </a:xfrm>
          <a:prstGeom prst="rect">
            <a:avLst/>
          </a:prstGeom>
          <a:noFill/>
          <a:ln w="9525" cap="flat" cmpd="sng">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55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0244" name="组合 8"/>
          <p:cNvGrpSpPr>
            <a:grpSpLocks/>
          </p:cNvGrpSpPr>
          <p:nvPr/>
        </p:nvGrpSpPr>
        <p:grpSpPr bwMode="auto">
          <a:xfrm>
            <a:off x="1250951" y="209550"/>
            <a:ext cx="9690100" cy="1028700"/>
            <a:chOff x="0" y="0"/>
            <a:chExt cx="9690039" cy="1028700"/>
          </a:xfrm>
        </p:grpSpPr>
        <p:sp>
          <p:nvSpPr>
            <p:cNvPr id="10245"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0246"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10247" name="Freeform 5"/>
          <p:cNvSpPr>
            <a:spLocks noChangeArrowheads="1"/>
          </p:cNvSpPr>
          <p:nvPr/>
        </p:nvSpPr>
        <p:spPr bwMode="auto">
          <a:xfrm>
            <a:off x="6632575" y="3516313"/>
            <a:ext cx="1600200" cy="2246312"/>
          </a:xfrm>
          <a:custGeom>
            <a:avLst/>
            <a:gdLst>
              <a:gd name="T0" fmla="*/ 307 w 615"/>
              <a:gd name="T1" fmla="*/ 0 h 863"/>
              <a:gd name="T2" fmla="*/ 461 w 615"/>
              <a:gd name="T3" fmla="*/ 435 h 863"/>
              <a:gd name="T4" fmla="*/ 615 w 615"/>
              <a:gd name="T5" fmla="*/ 863 h 863"/>
              <a:gd name="T6" fmla="*/ 307 w 615"/>
              <a:gd name="T7" fmla="*/ 863 h 863"/>
              <a:gd name="T8" fmla="*/ 0 w 615"/>
              <a:gd name="T9" fmla="*/ 863 h 863"/>
              <a:gd name="T10" fmla="*/ 154 w 615"/>
              <a:gd name="T11" fmla="*/ 435 h 863"/>
              <a:gd name="T12" fmla="*/ 307 w 615"/>
              <a:gd name="T13" fmla="*/ 0 h 863"/>
              <a:gd name="T14" fmla="*/ 0 60000 65536"/>
              <a:gd name="T15" fmla="*/ 0 60000 65536"/>
              <a:gd name="T16" fmla="*/ 0 60000 65536"/>
              <a:gd name="T17" fmla="*/ 0 60000 65536"/>
              <a:gd name="T18" fmla="*/ 0 60000 65536"/>
              <a:gd name="T19" fmla="*/ 0 60000 65536"/>
              <a:gd name="T20" fmla="*/ 0 60000 65536"/>
              <a:gd name="T21" fmla="*/ 0 w 615"/>
              <a:gd name="T22" fmla="*/ 0 h 863"/>
              <a:gd name="T23" fmla="*/ 615 w 615"/>
              <a:gd name="T24" fmla="*/ 863 h 8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5" h="863">
                <a:moveTo>
                  <a:pt x="307" y="0"/>
                </a:moveTo>
                <a:lnTo>
                  <a:pt x="461" y="435"/>
                </a:lnTo>
                <a:lnTo>
                  <a:pt x="615" y="863"/>
                </a:lnTo>
                <a:lnTo>
                  <a:pt x="307" y="863"/>
                </a:lnTo>
                <a:lnTo>
                  <a:pt x="0" y="863"/>
                </a:lnTo>
                <a:lnTo>
                  <a:pt x="154" y="435"/>
                </a:lnTo>
                <a:lnTo>
                  <a:pt x="307"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10248" name="Freeform 6"/>
          <p:cNvSpPr>
            <a:spLocks noChangeArrowheads="1"/>
          </p:cNvSpPr>
          <p:nvPr/>
        </p:nvSpPr>
        <p:spPr bwMode="auto">
          <a:xfrm>
            <a:off x="5276851" y="4700590"/>
            <a:ext cx="1600200" cy="1062037"/>
          </a:xfrm>
          <a:custGeom>
            <a:avLst/>
            <a:gdLst>
              <a:gd name="T0" fmla="*/ 308 w 615"/>
              <a:gd name="T1" fmla="*/ 0 h 408"/>
              <a:gd name="T2" fmla="*/ 461 w 615"/>
              <a:gd name="T3" fmla="*/ 201 h 408"/>
              <a:gd name="T4" fmla="*/ 615 w 615"/>
              <a:gd name="T5" fmla="*/ 408 h 408"/>
              <a:gd name="T6" fmla="*/ 308 w 615"/>
              <a:gd name="T7" fmla="*/ 408 h 408"/>
              <a:gd name="T8" fmla="*/ 0 w 615"/>
              <a:gd name="T9" fmla="*/ 408 h 408"/>
              <a:gd name="T10" fmla="*/ 154 w 615"/>
              <a:gd name="T11" fmla="*/ 201 h 408"/>
              <a:gd name="T12" fmla="*/ 308 w 615"/>
              <a:gd name="T13" fmla="*/ 0 h 408"/>
              <a:gd name="T14" fmla="*/ 0 60000 65536"/>
              <a:gd name="T15" fmla="*/ 0 60000 65536"/>
              <a:gd name="T16" fmla="*/ 0 60000 65536"/>
              <a:gd name="T17" fmla="*/ 0 60000 65536"/>
              <a:gd name="T18" fmla="*/ 0 60000 65536"/>
              <a:gd name="T19" fmla="*/ 0 60000 65536"/>
              <a:gd name="T20" fmla="*/ 0 60000 65536"/>
              <a:gd name="T21" fmla="*/ 0 w 615"/>
              <a:gd name="T22" fmla="*/ 0 h 408"/>
              <a:gd name="T23" fmla="*/ 615 w 615"/>
              <a:gd name="T24" fmla="*/ 408 h 4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5" h="408">
                <a:moveTo>
                  <a:pt x="308" y="0"/>
                </a:moveTo>
                <a:lnTo>
                  <a:pt x="461" y="201"/>
                </a:lnTo>
                <a:lnTo>
                  <a:pt x="615" y="408"/>
                </a:lnTo>
                <a:lnTo>
                  <a:pt x="308" y="408"/>
                </a:lnTo>
                <a:lnTo>
                  <a:pt x="0" y="408"/>
                </a:lnTo>
                <a:lnTo>
                  <a:pt x="154" y="201"/>
                </a:lnTo>
                <a:lnTo>
                  <a:pt x="308"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10249" name="Freeform 7"/>
          <p:cNvSpPr>
            <a:spLocks noChangeArrowheads="1"/>
          </p:cNvSpPr>
          <p:nvPr/>
        </p:nvSpPr>
        <p:spPr bwMode="auto">
          <a:xfrm>
            <a:off x="3975101" y="5483225"/>
            <a:ext cx="1597025" cy="279400"/>
          </a:xfrm>
          <a:custGeom>
            <a:avLst/>
            <a:gdLst>
              <a:gd name="T0" fmla="*/ 307 w 614"/>
              <a:gd name="T1" fmla="*/ 0 h 107"/>
              <a:gd name="T2" fmla="*/ 460 w 614"/>
              <a:gd name="T3" fmla="*/ 53 h 107"/>
              <a:gd name="T4" fmla="*/ 614 w 614"/>
              <a:gd name="T5" fmla="*/ 107 h 107"/>
              <a:gd name="T6" fmla="*/ 307 w 614"/>
              <a:gd name="T7" fmla="*/ 107 h 107"/>
              <a:gd name="T8" fmla="*/ 0 w 614"/>
              <a:gd name="T9" fmla="*/ 107 h 107"/>
              <a:gd name="T10" fmla="*/ 153 w 614"/>
              <a:gd name="T11" fmla="*/ 53 h 107"/>
              <a:gd name="T12" fmla="*/ 307 w 614"/>
              <a:gd name="T13" fmla="*/ 0 h 107"/>
              <a:gd name="T14" fmla="*/ 0 60000 65536"/>
              <a:gd name="T15" fmla="*/ 0 60000 65536"/>
              <a:gd name="T16" fmla="*/ 0 60000 65536"/>
              <a:gd name="T17" fmla="*/ 0 60000 65536"/>
              <a:gd name="T18" fmla="*/ 0 60000 65536"/>
              <a:gd name="T19" fmla="*/ 0 60000 65536"/>
              <a:gd name="T20" fmla="*/ 0 60000 65536"/>
              <a:gd name="T21" fmla="*/ 0 w 614"/>
              <a:gd name="T22" fmla="*/ 0 h 107"/>
              <a:gd name="T23" fmla="*/ 614 w 614"/>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4" h="107">
                <a:moveTo>
                  <a:pt x="307" y="0"/>
                </a:moveTo>
                <a:lnTo>
                  <a:pt x="460" y="53"/>
                </a:lnTo>
                <a:lnTo>
                  <a:pt x="614" y="107"/>
                </a:lnTo>
                <a:lnTo>
                  <a:pt x="307" y="107"/>
                </a:lnTo>
                <a:lnTo>
                  <a:pt x="0" y="107"/>
                </a:lnTo>
                <a:lnTo>
                  <a:pt x="153" y="53"/>
                </a:lnTo>
                <a:lnTo>
                  <a:pt x="307"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10250" name="Freeform 8"/>
          <p:cNvSpPr>
            <a:spLocks noChangeArrowheads="1"/>
          </p:cNvSpPr>
          <p:nvPr/>
        </p:nvSpPr>
        <p:spPr bwMode="auto">
          <a:xfrm>
            <a:off x="7988301" y="2209802"/>
            <a:ext cx="1597025" cy="3552825"/>
          </a:xfrm>
          <a:custGeom>
            <a:avLst/>
            <a:gdLst>
              <a:gd name="T0" fmla="*/ 307 w 614"/>
              <a:gd name="T1" fmla="*/ 0 h 1365"/>
              <a:gd name="T2" fmla="*/ 461 w 614"/>
              <a:gd name="T3" fmla="*/ 682 h 1365"/>
              <a:gd name="T4" fmla="*/ 614 w 614"/>
              <a:gd name="T5" fmla="*/ 1365 h 1365"/>
              <a:gd name="T6" fmla="*/ 307 w 614"/>
              <a:gd name="T7" fmla="*/ 1365 h 1365"/>
              <a:gd name="T8" fmla="*/ 0 w 614"/>
              <a:gd name="T9" fmla="*/ 1365 h 1365"/>
              <a:gd name="T10" fmla="*/ 154 w 614"/>
              <a:gd name="T11" fmla="*/ 682 h 1365"/>
              <a:gd name="T12" fmla="*/ 307 w 614"/>
              <a:gd name="T13" fmla="*/ 0 h 1365"/>
              <a:gd name="T14" fmla="*/ 0 60000 65536"/>
              <a:gd name="T15" fmla="*/ 0 60000 65536"/>
              <a:gd name="T16" fmla="*/ 0 60000 65536"/>
              <a:gd name="T17" fmla="*/ 0 60000 65536"/>
              <a:gd name="T18" fmla="*/ 0 60000 65536"/>
              <a:gd name="T19" fmla="*/ 0 60000 65536"/>
              <a:gd name="T20" fmla="*/ 0 60000 65536"/>
              <a:gd name="T21" fmla="*/ 0 w 614"/>
              <a:gd name="T22" fmla="*/ 0 h 1365"/>
              <a:gd name="T23" fmla="*/ 614 w 614"/>
              <a:gd name="T24" fmla="*/ 1365 h 13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4" h="1365">
                <a:moveTo>
                  <a:pt x="307" y="0"/>
                </a:moveTo>
                <a:lnTo>
                  <a:pt x="461" y="682"/>
                </a:lnTo>
                <a:lnTo>
                  <a:pt x="614" y="1365"/>
                </a:lnTo>
                <a:lnTo>
                  <a:pt x="307" y="1365"/>
                </a:lnTo>
                <a:lnTo>
                  <a:pt x="0" y="1365"/>
                </a:lnTo>
                <a:lnTo>
                  <a:pt x="154" y="682"/>
                </a:lnTo>
                <a:lnTo>
                  <a:pt x="307"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10251" name="Freeform 9"/>
          <p:cNvSpPr>
            <a:spLocks noChangeArrowheads="1"/>
          </p:cNvSpPr>
          <p:nvPr/>
        </p:nvSpPr>
        <p:spPr bwMode="auto">
          <a:xfrm>
            <a:off x="9344026" y="4106863"/>
            <a:ext cx="1597025" cy="1655762"/>
          </a:xfrm>
          <a:custGeom>
            <a:avLst/>
            <a:gdLst>
              <a:gd name="T0" fmla="*/ 307 w 614"/>
              <a:gd name="T1" fmla="*/ 0 h 636"/>
              <a:gd name="T2" fmla="*/ 461 w 614"/>
              <a:gd name="T3" fmla="*/ 321 h 636"/>
              <a:gd name="T4" fmla="*/ 614 w 614"/>
              <a:gd name="T5" fmla="*/ 636 h 636"/>
              <a:gd name="T6" fmla="*/ 307 w 614"/>
              <a:gd name="T7" fmla="*/ 636 h 636"/>
              <a:gd name="T8" fmla="*/ 0 w 614"/>
              <a:gd name="T9" fmla="*/ 636 h 636"/>
              <a:gd name="T10" fmla="*/ 154 w 614"/>
              <a:gd name="T11" fmla="*/ 321 h 636"/>
              <a:gd name="T12" fmla="*/ 307 w 614"/>
              <a:gd name="T13" fmla="*/ 0 h 636"/>
              <a:gd name="T14" fmla="*/ 0 60000 65536"/>
              <a:gd name="T15" fmla="*/ 0 60000 65536"/>
              <a:gd name="T16" fmla="*/ 0 60000 65536"/>
              <a:gd name="T17" fmla="*/ 0 60000 65536"/>
              <a:gd name="T18" fmla="*/ 0 60000 65536"/>
              <a:gd name="T19" fmla="*/ 0 60000 65536"/>
              <a:gd name="T20" fmla="*/ 0 60000 65536"/>
              <a:gd name="T21" fmla="*/ 0 w 614"/>
              <a:gd name="T22" fmla="*/ 0 h 636"/>
              <a:gd name="T23" fmla="*/ 614 w 614"/>
              <a:gd name="T24" fmla="*/ 636 h 6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4" h="636">
                <a:moveTo>
                  <a:pt x="307" y="0"/>
                </a:moveTo>
                <a:lnTo>
                  <a:pt x="461" y="321"/>
                </a:lnTo>
                <a:lnTo>
                  <a:pt x="614" y="636"/>
                </a:lnTo>
                <a:lnTo>
                  <a:pt x="307" y="636"/>
                </a:lnTo>
                <a:lnTo>
                  <a:pt x="0" y="636"/>
                </a:lnTo>
                <a:lnTo>
                  <a:pt x="154" y="321"/>
                </a:lnTo>
                <a:lnTo>
                  <a:pt x="307"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pPr>
            <a:endParaRPr lang="zh-CN" altLang="zh-CN" sz="2800">
              <a:solidFill>
                <a:srgbClr val="000000"/>
              </a:solidFill>
              <a:sym typeface="宋体" panose="02010600030101010101" pitchFamily="2" charset="-122"/>
            </a:endParaRPr>
          </a:p>
        </p:txBody>
      </p:sp>
      <p:sp>
        <p:nvSpPr>
          <p:cNvPr id="10252" name="TextBox 282"/>
          <p:cNvSpPr>
            <a:spLocks noChangeArrowheads="1"/>
          </p:cNvSpPr>
          <p:nvPr/>
        </p:nvSpPr>
        <p:spPr bwMode="auto">
          <a:xfrm>
            <a:off x="4402139" y="4860927"/>
            <a:ext cx="5757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en-US" altLang="zh-CN" sz="2400">
                <a:solidFill>
                  <a:srgbClr val="284848"/>
                </a:solidFill>
                <a:latin typeface="方正中等线简体" panose="02010601030101010101" pitchFamily="2" charset="-122"/>
                <a:ea typeface="方正中等线简体" panose="02010601030101010101" pitchFamily="2" charset="-122"/>
                <a:sym typeface="Arial" panose="020B0604020202020204" pitchFamily="34" charset="0"/>
              </a:rPr>
              <a:t>18</a:t>
            </a:r>
            <a:endParaRPr lang="zh-CN" altLang="en-US" sz="2400">
              <a:solidFill>
                <a:srgbClr val="284848"/>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0253" name="TextBox 283"/>
          <p:cNvSpPr>
            <a:spLocks noChangeArrowheads="1"/>
          </p:cNvSpPr>
          <p:nvPr/>
        </p:nvSpPr>
        <p:spPr bwMode="auto">
          <a:xfrm>
            <a:off x="4397812" y="595630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zh-CN" altLang="en-US" sz="2000" b="1">
                <a:solidFill>
                  <a:srgbClr val="3D7283"/>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000000"/>
              </a:solidFill>
              <a:latin typeface="Arial" panose="020B0604020202020204" pitchFamily="34" charset="0"/>
            </a:endParaRPr>
          </a:p>
        </p:txBody>
      </p:sp>
      <p:sp>
        <p:nvSpPr>
          <p:cNvPr id="10254" name="TextBox 285"/>
          <p:cNvSpPr>
            <a:spLocks noChangeArrowheads="1"/>
          </p:cNvSpPr>
          <p:nvPr/>
        </p:nvSpPr>
        <p:spPr bwMode="auto">
          <a:xfrm>
            <a:off x="5658288" y="595630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zh-CN" altLang="en-US" sz="2000" b="1">
                <a:solidFill>
                  <a:srgbClr val="3D7283"/>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000000"/>
              </a:solidFill>
              <a:latin typeface="Arial" panose="020B0604020202020204" pitchFamily="34" charset="0"/>
            </a:endParaRPr>
          </a:p>
        </p:txBody>
      </p:sp>
      <p:sp>
        <p:nvSpPr>
          <p:cNvPr id="10255" name="TextBox 286"/>
          <p:cNvSpPr>
            <a:spLocks noChangeArrowheads="1"/>
          </p:cNvSpPr>
          <p:nvPr/>
        </p:nvSpPr>
        <p:spPr bwMode="auto">
          <a:xfrm>
            <a:off x="6831014" y="595630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zh-CN" altLang="en-US" sz="2000" b="1">
                <a:solidFill>
                  <a:srgbClr val="3D7283"/>
                </a:solidFill>
                <a:latin typeface="微软雅黑" panose="020B0503020204020204" pitchFamily="34" charset="-122"/>
                <a:ea typeface="微软雅黑" panose="020B0503020204020204" pitchFamily="34" charset="-122"/>
                <a:sym typeface="Arial" panose="020B0604020202020204" pitchFamily="34" charset="0"/>
              </a:rPr>
              <a:t>标题</a:t>
            </a:r>
          </a:p>
        </p:txBody>
      </p:sp>
      <p:sp>
        <p:nvSpPr>
          <p:cNvPr id="10256" name="TextBox 287"/>
          <p:cNvSpPr>
            <a:spLocks noChangeArrowheads="1"/>
          </p:cNvSpPr>
          <p:nvPr/>
        </p:nvSpPr>
        <p:spPr bwMode="auto">
          <a:xfrm>
            <a:off x="8371325" y="595630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zh-CN" altLang="en-US" sz="2000" b="1">
                <a:solidFill>
                  <a:srgbClr val="3D7283"/>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000000"/>
              </a:solidFill>
              <a:latin typeface="Arial" panose="020B0604020202020204" pitchFamily="34" charset="0"/>
            </a:endParaRPr>
          </a:p>
        </p:txBody>
      </p:sp>
      <p:sp>
        <p:nvSpPr>
          <p:cNvPr id="10257" name="TextBox 288"/>
          <p:cNvSpPr>
            <a:spLocks noChangeArrowheads="1"/>
          </p:cNvSpPr>
          <p:nvPr/>
        </p:nvSpPr>
        <p:spPr bwMode="auto">
          <a:xfrm>
            <a:off x="9774676" y="595630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anose="020B0604020202020204" pitchFamily="34" charset="0"/>
              <a:buNone/>
            </a:pPr>
            <a:r>
              <a:rPr lang="zh-CN" altLang="en-US" sz="2000" b="1">
                <a:solidFill>
                  <a:srgbClr val="3D7283"/>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000000"/>
              </a:solidFill>
              <a:latin typeface="Arial" panose="020B0604020202020204" pitchFamily="34" charset="0"/>
            </a:endParaRPr>
          </a:p>
        </p:txBody>
      </p:sp>
      <p:sp>
        <p:nvSpPr>
          <p:cNvPr id="10258" name="TextBox 289"/>
          <p:cNvSpPr>
            <a:spLocks noChangeArrowheads="1"/>
          </p:cNvSpPr>
          <p:nvPr/>
        </p:nvSpPr>
        <p:spPr bwMode="auto">
          <a:xfrm>
            <a:off x="5686426" y="4149727"/>
            <a:ext cx="5757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en-US" altLang="zh-CN" sz="2400">
                <a:solidFill>
                  <a:srgbClr val="3F3F3F"/>
                </a:solidFill>
                <a:latin typeface="方正中等线简体" panose="02010601030101010101" pitchFamily="2" charset="-122"/>
                <a:ea typeface="方正中等线简体" panose="02010601030101010101" pitchFamily="2" charset="-122"/>
                <a:sym typeface="Arial" panose="020B0604020202020204" pitchFamily="34" charset="0"/>
              </a:rPr>
              <a:t>38</a:t>
            </a:r>
            <a:endParaRPr lang="zh-CN" altLang="en-US" sz="2400">
              <a:solidFill>
                <a:srgbClr val="3F3F3F"/>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0259" name="TextBox 290"/>
          <p:cNvSpPr>
            <a:spLocks noChangeArrowheads="1"/>
          </p:cNvSpPr>
          <p:nvPr/>
        </p:nvSpPr>
        <p:spPr bwMode="auto">
          <a:xfrm>
            <a:off x="7019925" y="2851152"/>
            <a:ext cx="5757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en-US" altLang="zh-CN" sz="2400">
                <a:solidFill>
                  <a:srgbClr val="284848"/>
                </a:solidFill>
                <a:latin typeface="方正中等线简体" panose="02010601030101010101" pitchFamily="2" charset="-122"/>
                <a:ea typeface="方正中等线简体" panose="02010601030101010101" pitchFamily="2" charset="-122"/>
                <a:sym typeface="Arial" panose="020B0604020202020204" pitchFamily="34" charset="0"/>
              </a:rPr>
              <a:t>97</a:t>
            </a:r>
            <a:endParaRPr lang="zh-CN" altLang="en-US" sz="2400">
              <a:solidFill>
                <a:srgbClr val="284848"/>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0260" name="TextBox 291"/>
          <p:cNvSpPr>
            <a:spLocks noChangeArrowheads="1"/>
          </p:cNvSpPr>
          <p:nvPr/>
        </p:nvSpPr>
        <p:spPr bwMode="auto">
          <a:xfrm>
            <a:off x="8399465" y="1671639"/>
            <a:ext cx="7713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en-US" altLang="zh-CN" sz="2400">
                <a:solidFill>
                  <a:srgbClr val="284848"/>
                </a:solidFill>
                <a:latin typeface="方正中等线简体" panose="02010601030101010101" pitchFamily="2" charset="-122"/>
                <a:ea typeface="方正中等线简体" panose="02010601030101010101" pitchFamily="2" charset="-122"/>
                <a:sym typeface="Arial" panose="020B0604020202020204" pitchFamily="34" charset="0"/>
              </a:rPr>
              <a:t>125</a:t>
            </a:r>
            <a:endParaRPr lang="zh-CN" altLang="en-US" sz="2400">
              <a:solidFill>
                <a:srgbClr val="284848"/>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0261" name="TextBox 292"/>
          <p:cNvSpPr>
            <a:spLocks noChangeArrowheads="1"/>
          </p:cNvSpPr>
          <p:nvPr/>
        </p:nvSpPr>
        <p:spPr bwMode="auto">
          <a:xfrm>
            <a:off x="9779001" y="3527427"/>
            <a:ext cx="5757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en-US" altLang="zh-CN" sz="2400">
                <a:solidFill>
                  <a:srgbClr val="284848"/>
                </a:solidFill>
                <a:latin typeface="方正中等线简体" panose="02010601030101010101" pitchFamily="2" charset="-122"/>
                <a:ea typeface="方正中等线简体" panose="02010601030101010101" pitchFamily="2" charset="-122"/>
                <a:sym typeface="Arial" panose="020B0604020202020204" pitchFamily="34" charset="0"/>
              </a:rPr>
              <a:t>55</a:t>
            </a:r>
            <a:endParaRPr lang="zh-CN" altLang="en-US" sz="2400">
              <a:solidFill>
                <a:srgbClr val="284848"/>
              </a:solidFill>
              <a:latin typeface="方正中等线简体" panose="02010601030101010101" pitchFamily="2" charset="-122"/>
              <a:ea typeface="方正中等线简体" panose="02010601030101010101" pitchFamily="2" charset="-122"/>
              <a:sym typeface="Arial" panose="020B0604020202020204" pitchFamily="34" charset="0"/>
            </a:endParaRPr>
          </a:p>
        </p:txBody>
      </p:sp>
      <p:sp>
        <p:nvSpPr>
          <p:cNvPr id="10262" name="Content Placeholder 2"/>
          <p:cNvSpPr>
            <a:spLocks noChangeArrowheads="1"/>
          </p:cNvSpPr>
          <p:nvPr/>
        </p:nvSpPr>
        <p:spPr bwMode="auto">
          <a:xfrm>
            <a:off x="757239" y="1970090"/>
            <a:ext cx="523240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0263" name="Content Placeholder 2"/>
          <p:cNvSpPr>
            <a:spLocks noChangeArrowheads="1"/>
          </p:cNvSpPr>
          <p:nvPr/>
        </p:nvSpPr>
        <p:spPr bwMode="auto">
          <a:xfrm>
            <a:off x="757239" y="3008315"/>
            <a:ext cx="523240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0264" name="Copyright Notice"/>
          <p:cNvSpPr>
            <a:spLocks noChangeArrowheads="1"/>
          </p:cNvSpPr>
          <p:nvPr/>
        </p:nvSpPr>
        <p:spPr bwMode="auto">
          <a:xfrm>
            <a:off x="3260220" y="469901"/>
            <a:ext cx="5195314" cy="55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0"/>
              </a:spcBef>
              <a:spcAft>
                <a:spcPct val="0"/>
              </a:spcAft>
              <a:buFont typeface="Arial" panose="020B0604020202020204" pitchFamily="34" charset="0"/>
              <a:buNone/>
            </a:pPr>
            <a:r>
              <a:rPr lang="zh-CN" altLang="en-US" sz="3200" b="1">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研究的意义</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POWER TEMPLATE</a:t>
            </a:r>
          </a:p>
        </p:txBody>
      </p:sp>
    </p:spTree>
    <p:extLst>
      <p:ext uri="{BB962C8B-B14F-4D97-AF65-F5344CB8AC3E}">
        <p14:creationId xmlns:p14="http://schemas.microsoft.com/office/powerpoint/2010/main" val="24954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1268" name="组合 8"/>
          <p:cNvGrpSpPr>
            <a:grpSpLocks/>
          </p:cNvGrpSpPr>
          <p:nvPr/>
        </p:nvGrpSpPr>
        <p:grpSpPr bwMode="auto">
          <a:xfrm>
            <a:off x="1250951" y="209550"/>
            <a:ext cx="9690100" cy="1028700"/>
            <a:chOff x="0" y="0"/>
            <a:chExt cx="9690039" cy="1028700"/>
          </a:xfrm>
        </p:grpSpPr>
        <p:sp>
          <p:nvSpPr>
            <p:cNvPr id="11269" name="任意多边形 6"/>
            <p:cNvSpPr>
              <a:spLocks noChangeArrowheads="1"/>
            </p:cNvSpPr>
            <p:nvPr/>
          </p:nvSpPr>
          <p:spPr bwMode="auto">
            <a:xfrm>
              <a:off x="0" y="0"/>
              <a:ext cx="9690039" cy="1028700"/>
            </a:xfrm>
            <a:custGeom>
              <a:avLst/>
              <a:gdLst>
                <a:gd name="T0" fmla="*/ 367064 w 9690039"/>
                <a:gd name="T1" fmla="*/ 0 h 1028700"/>
                <a:gd name="T2" fmla="*/ 9377714 w 9690039"/>
                <a:gd name="T3" fmla="*/ 0 h 1028700"/>
                <a:gd name="T4" fmla="*/ 9690039 w 9690039"/>
                <a:gd name="T5" fmla="*/ 1028700 h 1028700"/>
                <a:gd name="T6" fmla="*/ 4577114 w 9690039"/>
                <a:gd name="T7" fmla="*/ 419100 h 1028700"/>
                <a:gd name="T8" fmla="*/ 0 w 9690039"/>
                <a:gd name="T9" fmla="*/ 1028700 h 1028700"/>
                <a:gd name="T10" fmla="*/ 367064 w 9690039"/>
                <a:gd name="T11" fmla="*/ 0 h 1028700"/>
                <a:gd name="T12" fmla="*/ 0 60000 65536"/>
                <a:gd name="T13" fmla="*/ 0 60000 65536"/>
                <a:gd name="T14" fmla="*/ 0 60000 65536"/>
                <a:gd name="T15" fmla="*/ 0 60000 65536"/>
                <a:gd name="T16" fmla="*/ 0 60000 65536"/>
                <a:gd name="T17" fmla="*/ 0 60000 65536"/>
                <a:gd name="T18" fmla="*/ 0 w 9690039"/>
                <a:gd name="T19" fmla="*/ 0 h 1028700"/>
                <a:gd name="T20" fmla="*/ 9690039 w 9690039"/>
                <a:gd name="T21" fmla="*/ 1028700 h 1028700"/>
              </a:gdLst>
              <a:ahLst/>
              <a:cxnLst>
                <a:cxn ang="T12">
                  <a:pos x="T0" y="T1"/>
                </a:cxn>
                <a:cxn ang="T13">
                  <a:pos x="T2" y="T3"/>
                </a:cxn>
                <a:cxn ang="T14">
                  <a:pos x="T4" y="T5"/>
                </a:cxn>
                <a:cxn ang="T15">
                  <a:pos x="T6" y="T7"/>
                </a:cxn>
                <a:cxn ang="T16">
                  <a:pos x="T8" y="T9"/>
                </a:cxn>
                <a:cxn ang="T17">
                  <a:pos x="T10" y="T11"/>
                </a:cxn>
              </a:cxnLst>
              <a:rect l="T18" t="T19" r="T20" b="T21"/>
              <a:pathLst>
                <a:path w="9690039" h="1028700">
                  <a:moveTo>
                    <a:pt x="367064" y="0"/>
                  </a:moveTo>
                  <a:lnTo>
                    <a:pt x="9377714" y="0"/>
                  </a:lnTo>
                  <a:lnTo>
                    <a:pt x="9690039" y="1028700"/>
                  </a:lnTo>
                  <a:lnTo>
                    <a:pt x="4577114" y="419100"/>
                  </a:lnTo>
                  <a:lnTo>
                    <a:pt x="0" y="1028700"/>
                  </a:lnTo>
                  <a:lnTo>
                    <a:pt x="367064" y="0"/>
                  </a:lnTo>
                  <a:close/>
                </a:path>
              </a:pathLst>
            </a:custGeom>
            <a:solidFill>
              <a:srgbClr val="00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270" name="任意多边形 3"/>
            <p:cNvSpPr>
              <a:spLocks noChangeArrowheads="1"/>
            </p:cNvSpPr>
            <p:nvPr/>
          </p:nvSpPr>
          <p:spPr bwMode="auto">
            <a:xfrm>
              <a:off x="367064" y="0"/>
              <a:ext cx="9010650" cy="1028700"/>
            </a:xfrm>
            <a:custGeom>
              <a:avLst/>
              <a:gdLst>
                <a:gd name="T0" fmla="*/ 0 w 9010650"/>
                <a:gd name="T1" fmla="*/ 0 h 1028700"/>
                <a:gd name="T2" fmla="*/ 9010650 w 9010650"/>
                <a:gd name="T3" fmla="*/ 0 h 1028700"/>
                <a:gd name="T4" fmla="*/ 8052409 w 9010650"/>
                <a:gd name="T5" fmla="*/ 1028700 h 1028700"/>
                <a:gd name="T6" fmla="*/ 759656 w 9010650"/>
                <a:gd name="T7" fmla="*/ 1028700 h 1028700"/>
                <a:gd name="T8" fmla="*/ 0 60000 65536"/>
                <a:gd name="T9" fmla="*/ 0 60000 65536"/>
                <a:gd name="T10" fmla="*/ 0 60000 65536"/>
                <a:gd name="T11" fmla="*/ 0 60000 65536"/>
                <a:gd name="T12" fmla="*/ 0 w 9010650"/>
                <a:gd name="T13" fmla="*/ 0 h 1028700"/>
                <a:gd name="T14" fmla="*/ 9010650 w 9010650"/>
                <a:gd name="T15" fmla="*/ 1028700 h 1028700"/>
              </a:gdLst>
              <a:ahLst/>
              <a:cxnLst>
                <a:cxn ang="T8">
                  <a:pos x="T0" y="T1"/>
                </a:cxn>
                <a:cxn ang="T9">
                  <a:pos x="T2" y="T3"/>
                </a:cxn>
                <a:cxn ang="T10">
                  <a:pos x="T4" y="T5"/>
                </a:cxn>
                <a:cxn ang="T11">
                  <a:pos x="T6" y="T7"/>
                </a:cxn>
              </a:cxnLst>
              <a:rect l="T12" t="T13" r="T14" b="T15"/>
              <a:pathLst>
                <a:path w="9010650" h="1028700">
                  <a:moveTo>
                    <a:pt x="0" y="0"/>
                  </a:moveTo>
                  <a:lnTo>
                    <a:pt x="9010650" y="0"/>
                  </a:lnTo>
                  <a:lnTo>
                    <a:pt x="8052409" y="1028700"/>
                  </a:lnTo>
                  <a:lnTo>
                    <a:pt x="759656" y="10287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11271" name="Content Placeholder 2"/>
          <p:cNvSpPr>
            <a:spLocks noChangeArrowheads="1"/>
          </p:cNvSpPr>
          <p:nvPr/>
        </p:nvSpPr>
        <p:spPr bwMode="auto">
          <a:xfrm>
            <a:off x="7354889" y="2047875"/>
            <a:ext cx="38766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1272" name="Content Placeholder 2"/>
          <p:cNvSpPr>
            <a:spLocks noChangeArrowheads="1"/>
          </p:cNvSpPr>
          <p:nvPr/>
        </p:nvSpPr>
        <p:spPr bwMode="auto">
          <a:xfrm>
            <a:off x="7354888" y="3286127"/>
            <a:ext cx="385603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1273" name="Content Placeholder 2"/>
          <p:cNvSpPr>
            <a:spLocks noChangeArrowheads="1"/>
          </p:cNvSpPr>
          <p:nvPr/>
        </p:nvSpPr>
        <p:spPr bwMode="auto">
          <a:xfrm>
            <a:off x="7354888" y="4525965"/>
            <a:ext cx="378936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base">
              <a:spcBef>
                <a:spcPct val="20000"/>
              </a:spcBef>
              <a:spcAft>
                <a:spcPct val="0"/>
              </a:spcAft>
              <a:buFont typeface="Arial" panose="020B0604020202020204" pitchFamily="34" charset="0"/>
              <a:buNone/>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1274" name="Copyright Notice"/>
          <p:cNvSpPr>
            <a:spLocks noChangeArrowheads="1"/>
          </p:cNvSpPr>
          <p:nvPr/>
        </p:nvSpPr>
        <p:spPr bwMode="auto">
          <a:xfrm>
            <a:off x="3260220" y="393701"/>
            <a:ext cx="5195314" cy="55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fontAlgn="base">
              <a:spcBef>
                <a:spcPct val="0"/>
              </a:spcBef>
              <a:spcAft>
                <a:spcPct val="0"/>
              </a:spcAft>
              <a:buFont typeface="Arial" panose="020B0604020202020204" pitchFamily="34" charset="0"/>
              <a:buNone/>
            </a:pPr>
            <a:r>
              <a:rPr lang="zh-CN" altLang="en-US" sz="3200" b="1">
                <a:solidFill>
                  <a:srgbClr val="F2F2F2"/>
                </a:solidFill>
                <a:latin typeface="方正美黑简体" panose="03000509000000000000" pitchFamily="65" charset="-122"/>
                <a:ea typeface="微软雅黑" panose="020B0503020204020204" pitchFamily="34" charset="-122"/>
                <a:sym typeface="方正美黑简体" panose="03000509000000000000" pitchFamily="65" charset="-122"/>
              </a:rPr>
              <a:t>研究的意义</a:t>
            </a:r>
            <a:r>
              <a:rPr lang="en-US" altLang="zh-CN"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POWER TEMPLATE</a:t>
            </a:r>
          </a:p>
        </p:txBody>
      </p:sp>
      <p:grpSp>
        <p:nvGrpSpPr>
          <p:cNvPr id="11275" name="Group 11"/>
          <p:cNvGrpSpPr>
            <a:grpSpLocks/>
          </p:cNvGrpSpPr>
          <p:nvPr/>
        </p:nvGrpSpPr>
        <p:grpSpPr bwMode="auto">
          <a:xfrm>
            <a:off x="755651" y="1644651"/>
            <a:ext cx="6464300" cy="4320540"/>
            <a:chOff x="0" y="0"/>
            <a:chExt cx="10180" cy="6804"/>
          </a:xfrm>
        </p:grpSpPr>
        <p:sp>
          <p:nvSpPr>
            <p:cNvPr id="11276" name="文本框 3"/>
            <p:cNvSpPr>
              <a:spLocks noChangeArrowheads="1"/>
            </p:cNvSpPr>
            <p:nvPr/>
          </p:nvSpPr>
          <p:spPr bwMode="auto">
            <a:xfrm>
              <a:off x="3038" y="2934"/>
              <a:ext cx="5292" cy="1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4800">
                  <a:solidFill>
                    <a:srgbClr val="008BA3"/>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费马大定理</a:t>
              </a:r>
            </a:p>
          </p:txBody>
        </p:sp>
        <p:sp>
          <p:nvSpPr>
            <p:cNvPr id="11277" name="文本框 4"/>
            <p:cNvSpPr>
              <a:spLocks noChangeArrowheads="1"/>
            </p:cNvSpPr>
            <p:nvPr/>
          </p:nvSpPr>
          <p:spPr bwMode="auto">
            <a:xfrm>
              <a:off x="6168" y="2066"/>
              <a:ext cx="4012" cy="1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4000">
                  <a:solidFill>
                    <a:srgbClr val="008BA3"/>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黎曼假设</a:t>
              </a:r>
            </a:p>
          </p:txBody>
        </p:sp>
        <p:sp>
          <p:nvSpPr>
            <p:cNvPr id="11278" name="文本框 6"/>
            <p:cNvSpPr>
              <a:spLocks noChangeArrowheads="1"/>
            </p:cNvSpPr>
            <p:nvPr/>
          </p:nvSpPr>
          <p:spPr bwMode="auto">
            <a:xfrm>
              <a:off x="0" y="3391"/>
              <a:ext cx="3210"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2800" dirty="0">
                  <a:solidFill>
                    <a:srgbClr val="3F3F3F"/>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庞加莱猜想 </a:t>
              </a:r>
              <a:endParaRPr lang="zh-CN" altLang="en-US" dirty="0">
                <a:solidFill>
                  <a:srgbClr val="000000"/>
                </a:solidFill>
                <a:latin typeface="Arial" panose="020B0604020202020204" pitchFamily="34" charset="0"/>
              </a:endParaRPr>
            </a:p>
          </p:txBody>
        </p:sp>
        <p:sp>
          <p:nvSpPr>
            <p:cNvPr id="11279" name="文本框 8"/>
            <p:cNvSpPr>
              <a:spLocks noChangeArrowheads="1"/>
            </p:cNvSpPr>
            <p:nvPr/>
          </p:nvSpPr>
          <p:spPr bwMode="auto">
            <a:xfrm>
              <a:off x="250" y="2889"/>
              <a:ext cx="2938"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en-US" altLang="zh-CN" sz="2000">
                  <a:solidFill>
                    <a:srgbClr val="7F7F7F"/>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NP</a:t>
              </a:r>
              <a:r>
                <a:rPr lang="zh-CN" altLang="en-US" sz="2000">
                  <a:solidFill>
                    <a:srgbClr val="7F7F7F"/>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完全问题 </a:t>
              </a:r>
              <a:endParaRPr lang="zh-CN" altLang="en-US">
                <a:solidFill>
                  <a:srgbClr val="000000"/>
                </a:solidFill>
                <a:latin typeface="Arial" panose="020B0604020202020204" pitchFamily="34" charset="0"/>
              </a:endParaRPr>
            </a:p>
          </p:txBody>
        </p:sp>
        <p:sp>
          <p:nvSpPr>
            <p:cNvPr id="11280" name="矩形 11"/>
            <p:cNvSpPr>
              <a:spLocks noChangeArrowheads="1"/>
            </p:cNvSpPr>
            <p:nvPr/>
          </p:nvSpPr>
          <p:spPr bwMode="auto">
            <a:xfrm>
              <a:off x="3338" y="4151"/>
              <a:ext cx="5100"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fontAlgn="base" hangingPunct="0">
                <a:spcBef>
                  <a:spcPct val="0"/>
                </a:spcBef>
                <a:spcAft>
                  <a:spcPct val="0"/>
                </a:spcAft>
                <a:buFont typeface="Arial" panose="020B0604020202020204" pitchFamily="34" charset="0"/>
                <a:buNone/>
              </a:pPr>
              <a:r>
                <a:rPr lang="zh-CN" altLang="en-US">
                  <a:solidFill>
                    <a:srgbClr val="7F7F7F"/>
                  </a:solidFill>
                  <a:latin typeface="方正超粗黑简体" panose="03000509000000000000" pitchFamily="65" charset="-122"/>
                  <a:ea typeface="方正超粗黑简体" panose="03000509000000000000" pitchFamily="65" charset="-122"/>
                  <a:sym typeface="Arial" panose="020B0604020202020204" pitchFamily="34" charset="0"/>
                </a:rPr>
                <a:t>杨－米尔斯存在性和质量缺口</a:t>
              </a:r>
              <a:r>
                <a:rPr lang="zh-CN" altLang="en-US">
                  <a:solidFill>
                    <a:srgbClr val="7F7F7F"/>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 </a:t>
              </a:r>
              <a:endParaRPr lang="zh-CN" altLang="en-US" sz="4000">
                <a:solidFill>
                  <a:srgbClr val="7F7F7F"/>
                </a:solidFill>
                <a:latin typeface="方正超粗黑简体" panose="03000509000000000000" pitchFamily="65" charset="-122"/>
                <a:ea typeface="方正超粗黑简体" panose="03000509000000000000" pitchFamily="65" charset="-122"/>
                <a:sym typeface="方正超粗黑简体" panose="03000509000000000000" pitchFamily="65" charset="-122"/>
              </a:endParaRPr>
            </a:p>
          </p:txBody>
        </p:sp>
        <p:sp>
          <p:nvSpPr>
            <p:cNvPr id="11281" name="矩形 13"/>
            <p:cNvSpPr>
              <a:spLocks noChangeArrowheads="1"/>
            </p:cNvSpPr>
            <p:nvPr/>
          </p:nvSpPr>
          <p:spPr bwMode="auto">
            <a:xfrm rot="16200000">
              <a:off x="2121" y="1048"/>
              <a:ext cx="3018" cy="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eaLnBrk="0" fontAlgn="base" hangingPunct="0">
                <a:spcBef>
                  <a:spcPct val="0"/>
                </a:spcBef>
                <a:spcAft>
                  <a:spcPct val="0"/>
                </a:spcAft>
                <a:buFont typeface="Arial" panose="020B0604020202020204" pitchFamily="34" charset="0"/>
                <a:buNone/>
              </a:pPr>
              <a:r>
                <a:rPr lang="zh-CN" altLang="en-US" sz="3200">
                  <a:solidFill>
                    <a:srgbClr val="7F7F7F"/>
                  </a:solidFill>
                  <a:latin typeface="方正超粗黑简体" panose="03000509000000000000" pitchFamily="65" charset="-122"/>
                  <a:ea typeface="方正超粗黑简体" panose="03000509000000000000" pitchFamily="65" charset="-122"/>
                  <a:sym typeface="Arial" panose="020B0604020202020204" pitchFamily="34" charset="0"/>
                </a:rPr>
                <a:t>四色猜想</a:t>
              </a:r>
              <a:r>
                <a:rPr lang="zh-CN" altLang="en-US" sz="3200">
                  <a:solidFill>
                    <a:srgbClr val="7F7F7F"/>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 </a:t>
              </a:r>
              <a:endParaRPr lang="zh-CN" altLang="en-US" sz="6000">
                <a:solidFill>
                  <a:srgbClr val="7F7F7F"/>
                </a:solidFill>
                <a:latin typeface="方正超粗黑简体" panose="03000509000000000000" pitchFamily="65" charset="-122"/>
                <a:ea typeface="方正超粗黑简体" panose="03000509000000000000" pitchFamily="65" charset="-122"/>
                <a:sym typeface="方正超粗黑简体" panose="03000509000000000000" pitchFamily="65" charset="-122"/>
              </a:endParaRPr>
            </a:p>
          </p:txBody>
        </p:sp>
        <p:sp>
          <p:nvSpPr>
            <p:cNvPr id="11282" name="矩形 15"/>
            <p:cNvSpPr>
              <a:spLocks noChangeArrowheads="1"/>
            </p:cNvSpPr>
            <p:nvPr/>
          </p:nvSpPr>
          <p:spPr bwMode="auto">
            <a:xfrm>
              <a:off x="4040" y="2344"/>
              <a:ext cx="2163"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2000">
                  <a:solidFill>
                    <a:srgbClr val="7F7F7F"/>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霍奇猜想 </a:t>
              </a:r>
              <a:endParaRPr lang="zh-CN" altLang="en-US">
                <a:solidFill>
                  <a:srgbClr val="000000"/>
                </a:solidFill>
                <a:latin typeface="Arial" panose="020B0604020202020204" pitchFamily="34" charset="0"/>
              </a:endParaRPr>
            </a:p>
          </p:txBody>
        </p:sp>
        <p:sp>
          <p:nvSpPr>
            <p:cNvPr id="11283" name="矩形 16"/>
            <p:cNvSpPr>
              <a:spLocks noChangeArrowheads="1"/>
            </p:cNvSpPr>
            <p:nvPr/>
          </p:nvSpPr>
          <p:spPr bwMode="auto">
            <a:xfrm rot="16200000">
              <a:off x="7098" y="4042"/>
              <a:ext cx="3065" cy="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eaLnBrk="0" fontAlgn="base" hangingPunct="0">
                <a:spcBef>
                  <a:spcPct val="0"/>
                </a:spcBef>
                <a:spcAft>
                  <a:spcPct val="0"/>
                </a:spcAft>
                <a:buFont typeface="Arial" panose="020B0604020202020204" pitchFamily="34" charset="0"/>
                <a:buNone/>
              </a:pPr>
              <a:r>
                <a:rPr lang="zh-CN" altLang="en-US" sz="3200">
                  <a:solidFill>
                    <a:srgbClr val="595959"/>
                  </a:solidFill>
                  <a:latin typeface="方正超粗黑简体" panose="03000509000000000000" pitchFamily="65" charset="-122"/>
                  <a:ea typeface="方正超粗黑简体" panose="03000509000000000000" pitchFamily="65" charset="-122"/>
                  <a:sym typeface="Arial" panose="020B0604020202020204" pitchFamily="34" charset="0"/>
                </a:rPr>
                <a:t>尺规作图</a:t>
              </a:r>
            </a:p>
          </p:txBody>
        </p:sp>
        <p:sp>
          <p:nvSpPr>
            <p:cNvPr id="11284" name="矩形 17"/>
            <p:cNvSpPr>
              <a:spLocks noChangeArrowheads="1"/>
            </p:cNvSpPr>
            <p:nvPr/>
          </p:nvSpPr>
          <p:spPr bwMode="auto">
            <a:xfrm rot="5400000">
              <a:off x="1438" y="5132"/>
              <a:ext cx="2715"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2000">
                  <a:solidFill>
                    <a:srgbClr val="7F7F7F"/>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哥德巴赫猜想</a:t>
              </a:r>
              <a:endParaRPr lang="zh-CN" altLang="en-US">
                <a:solidFill>
                  <a:srgbClr val="000000"/>
                </a:solidFill>
                <a:latin typeface="Arial" panose="020B0604020202020204" pitchFamily="34" charset="0"/>
              </a:endParaRPr>
            </a:p>
          </p:txBody>
        </p:sp>
        <p:sp>
          <p:nvSpPr>
            <p:cNvPr id="11285" name="矩形 18"/>
            <p:cNvSpPr>
              <a:spLocks noChangeArrowheads="1"/>
            </p:cNvSpPr>
            <p:nvPr/>
          </p:nvSpPr>
          <p:spPr bwMode="auto">
            <a:xfrm>
              <a:off x="718" y="2231"/>
              <a:ext cx="2470" cy="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2400">
                  <a:solidFill>
                    <a:srgbClr val="008BA3"/>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角谷猜想</a:t>
              </a:r>
              <a:endParaRPr lang="zh-CN" altLang="en-US">
                <a:solidFill>
                  <a:srgbClr val="000000"/>
                </a:solidFill>
                <a:latin typeface="Arial" panose="020B0604020202020204" pitchFamily="34" charset="0"/>
              </a:endParaRPr>
            </a:p>
          </p:txBody>
        </p:sp>
        <p:sp>
          <p:nvSpPr>
            <p:cNvPr id="11286" name="矩形 19"/>
            <p:cNvSpPr>
              <a:spLocks noChangeArrowheads="1"/>
            </p:cNvSpPr>
            <p:nvPr/>
          </p:nvSpPr>
          <p:spPr bwMode="auto">
            <a:xfrm rot="16200000">
              <a:off x="3370" y="1227"/>
              <a:ext cx="2040" cy="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1600">
                  <a:solidFill>
                    <a:srgbClr val="3F3F3F"/>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西塔潘猜想</a:t>
              </a:r>
              <a:endParaRPr lang="zh-CN" altLang="en-US">
                <a:solidFill>
                  <a:srgbClr val="000000"/>
                </a:solidFill>
                <a:latin typeface="Arial" panose="020B0604020202020204" pitchFamily="34" charset="0"/>
              </a:endParaRPr>
            </a:p>
          </p:txBody>
        </p:sp>
        <p:sp>
          <p:nvSpPr>
            <p:cNvPr id="11287" name="矩形 20"/>
            <p:cNvSpPr>
              <a:spLocks noChangeArrowheads="1"/>
            </p:cNvSpPr>
            <p:nvPr/>
          </p:nvSpPr>
          <p:spPr bwMode="auto">
            <a:xfrm>
              <a:off x="4758" y="1636"/>
              <a:ext cx="4395"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2000">
                  <a:solidFill>
                    <a:srgbClr val="7F7F7F"/>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纳维叶－斯托克斯方程</a:t>
              </a:r>
              <a:endParaRPr lang="zh-CN" altLang="en-US">
                <a:solidFill>
                  <a:srgbClr val="000000"/>
                </a:solidFill>
                <a:latin typeface="Arial" panose="020B0604020202020204" pitchFamily="34" charset="0"/>
              </a:endParaRPr>
            </a:p>
          </p:txBody>
        </p:sp>
        <p:sp>
          <p:nvSpPr>
            <p:cNvPr id="11288" name="矩形 21"/>
            <p:cNvSpPr>
              <a:spLocks noChangeArrowheads="1"/>
            </p:cNvSpPr>
            <p:nvPr/>
          </p:nvSpPr>
          <p:spPr bwMode="auto">
            <a:xfrm>
              <a:off x="3338" y="4699"/>
              <a:ext cx="2715" cy="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fontAlgn="base">
                <a:spcBef>
                  <a:spcPct val="0"/>
                </a:spcBef>
                <a:spcAft>
                  <a:spcPct val="0"/>
                </a:spcAft>
                <a:buFont typeface="Arial" panose="020B0604020202020204" pitchFamily="34" charset="0"/>
                <a:buNone/>
              </a:pPr>
              <a:r>
                <a:rPr lang="zh-CN" altLang="en-US" sz="2400">
                  <a:solidFill>
                    <a:srgbClr val="008BA3"/>
                  </a:solidFill>
                  <a:latin typeface="方正超粗黑简体" panose="03000509000000000000" pitchFamily="65" charset="-122"/>
                  <a:ea typeface="方正超粗黑简体" panose="03000509000000000000" pitchFamily="65" charset="-122"/>
                  <a:sym typeface="方正超粗黑简体" panose="03000509000000000000" pitchFamily="65" charset="-122"/>
                </a:rPr>
                <a:t>西姆松定理</a:t>
              </a:r>
              <a:endParaRPr lang="zh-CN" altLang="en-US">
                <a:solidFill>
                  <a:srgbClr val="000000"/>
                </a:solidFill>
                <a:latin typeface="Arial" panose="020B0604020202020204" pitchFamily="34" charset="0"/>
              </a:endParaRPr>
            </a:p>
          </p:txBody>
        </p:sp>
      </p:grpSp>
    </p:spTree>
    <p:extLst>
      <p:ext uri="{BB962C8B-B14F-4D97-AF65-F5344CB8AC3E}">
        <p14:creationId xmlns:p14="http://schemas.microsoft.com/office/powerpoint/2010/main" val="26973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矩形 7"/>
          <p:cNvSpPr>
            <a:spLocks noChangeArrowheads="1"/>
          </p:cNvSpPr>
          <p:nvPr/>
        </p:nvSpPr>
        <p:spPr bwMode="auto">
          <a:xfrm>
            <a:off x="0" y="0"/>
            <a:ext cx="12192000" cy="6858000"/>
          </a:xfrm>
          <a:prstGeom prst="rect">
            <a:avLst/>
          </a:prstGeom>
          <a:solidFill>
            <a:srgbClr val="FFFFFF">
              <a:alpha val="5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292" name="矩形 4"/>
          <p:cNvSpPr>
            <a:spLocks noChangeArrowheads="1"/>
          </p:cNvSpPr>
          <p:nvPr/>
        </p:nvSpPr>
        <p:spPr bwMode="auto">
          <a:xfrm flipV="1">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93" name="矩形 4"/>
          <p:cNvSpPr>
            <a:spLocks noChangeArrowheads="1"/>
          </p:cNvSpPr>
          <p:nvPr/>
        </p:nvSpPr>
        <p:spPr bwMode="auto">
          <a:xfrm>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94" name="矩形 1"/>
          <p:cNvSpPr>
            <a:spLocks noChangeArrowheads="1"/>
          </p:cNvSpPr>
          <p:nvPr/>
        </p:nvSpPr>
        <p:spPr bwMode="auto">
          <a:xfrm>
            <a:off x="0" y="2486025"/>
            <a:ext cx="12192000" cy="1885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295" name="矩形 2"/>
          <p:cNvSpPr>
            <a:spLocks noChangeArrowheads="1"/>
          </p:cNvSpPr>
          <p:nvPr/>
        </p:nvSpPr>
        <p:spPr bwMode="auto">
          <a:xfrm>
            <a:off x="933451" y="1943100"/>
            <a:ext cx="2971800" cy="2971800"/>
          </a:xfrm>
          <a:prstGeom prst="rect">
            <a:avLst/>
          </a:pr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r>
              <a:rPr lang="en-US" altLang="zh-CN" sz="239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39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96" name="文本框 21"/>
          <p:cNvSpPr>
            <a:spLocks noChangeArrowheads="1"/>
          </p:cNvSpPr>
          <p:nvPr/>
        </p:nvSpPr>
        <p:spPr bwMode="auto">
          <a:xfrm>
            <a:off x="5387975" y="5019675"/>
            <a:ext cx="3024188"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fontAlgn="base">
              <a:spcBef>
                <a:spcPct val="0"/>
              </a:spcBef>
              <a:spcAft>
                <a:spcPct val="0"/>
              </a:spcAft>
              <a:buFont typeface="Arial" panose="020B0604020202020204" pitchFamily="34" charset="0"/>
              <a:buNone/>
            </a:pPr>
            <a:r>
              <a:rPr lang="en-US" altLang="zh-CN" sz="4400">
                <a:solidFill>
                  <a:srgbClr val="0174AB"/>
                </a:solidFill>
                <a:latin typeface="Bell MT" panose="02000503080000020003" pitchFamily="2" charset="0"/>
                <a:ea typeface="华文隶书" panose="02010800040101010101" pitchFamily="2" charset="-122"/>
                <a:sym typeface="Microsoft New Tai Lue" panose="020B0502040204020203" pitchFamily="34" charset="0"/>
              </a:rPr>
              <a:t>S</a:t>
            </a:r>
            <a:r>
              <a:rPr lang="en-US" altLang="zh-CN" sz="4400">
                <a:solidFill>
                  <a:srgbClr val="7F7F7F"/>
                </a:solidFill>
                <a:latin typeface="Bell MT" panose="02000503080000020003" pitchFamily="2" charset="0"/>
                <a:ea typeface="华文隶书" panose="02010800040101010101" pitchFamily="2" charset="-122"/>
                <a:sym typeface="Microsoft New Tai Lue" panose="020B0502040204020203" pitchFamily="34" charset="0"/>
              </a:rPr>
              <a:t>EC</a:t>
            </a:r>
            <a:r>
              <a:rPr lang="en-US" altLang="zh-CN" sz="4400">
                <a:solidFill>
                  <a:srgbClr val="0174AB"/>
                </a:solidFill>
                <a:latin typeface="Bell MT" panose="02000503080000020003" pitchFamily="2" charset="0"/>
                <a:ea typeface="华文隶书" panose="02010800040101010101" pitchFamily="2" charset="-122"/>
                <a:sym typeface="Microsoft New Tai Lue" panose="020B0502040204020203" pitchFamily="34" charset="0"/>
              </a:rPr>
              <a:t>T</a:t>
            </a:r>
            <a:r>
              <a:rPr lang="en-US" altLang="zh-CN" sz="4400">
                <a:solidFill>
                  <a:srgbClr val="7F7F7F"/>
                </a:solidFill>
                <a:latin typeface="Bell MT" panose="02000503080000020003" pitchFamily="2" charset="0"/>
                <a:ea typeface="华文隶书" panose="02010800040101010101" pitchFamily="2" charset="-122"/>
                <a:sym typeface="Microsoft New Tai Lue" panose="020B0502040204020203" pitchFamily="34" charset="0"/>
              </a:rPr>
              <a:t>ION</a:t>
            </a:r>
            <a:endParaRPr lang="zh-CN" altLang="en-US" sz="8000">
              <a:solidFill>
                <a:srgbClr val="7F7F7F"/>
              </a:solidFill>
              <a:latin typeface="Bell MT" panose="02000503080000020003" pitchFamily="2" charset="0"/>
              <a:ea typeface="华文隶书" panose="02010800040101010101" pitchFamily="2" charset="-122"/>
              <a:sym typeface="Microsoft New Tai Lue" panose="020B0502040204020203" pitchFamily="34" charset="0"/>
            </a:endParaRPr>
          </a:p>
        </p:txBody>
      </p:sp>
      <p:sp>
        <p:nvSpPr>
          <p:cNvPr id="12297" name="文本框 22"/>
          <p:cNvSpPr>
            <a:spLocks noChangeArrowheads="1"/>
          </p:cNvSpPr>
          <p:nvPr/>
        </p:nvSpPr>
        <p:spPr bwMode="auto">
          <a:xfrm>
            <a:off x="4711702" y="3028951"/>
            <a:ext cx="5262979"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4400" b="1">
                <a:solidFill>
                  <a:srgbClr val="FFFFFF"/>
                </a:solidFill>
                <a:latin typeface="方正美黑简体" panose="03000509000000000000" pitchFamily="65" charset="-122"/>
                <a:ea typeface="微软雅黑" panose="020B0503020204020204" pitchFamily="34" charset="-122"/>
              </a:rPr>
              <a:t>相关理论及前沿成果</a:t>
            </a:r>
          </a:p>
        </p:txBody>
      </p:sp>
    </p:spTree>
    <p:extLst>
      <p:ext uri="{BB962C8B-B14F-4D97-AF65-F5344CB8AC3E}">
        <p14:creationId xmlns:p14="http://schemas.microsoft.com/office/powerpoint/2010/main" val="2663830293"/>
      </p:ext>
    </p:extLst>
  </p:cSld>
  <p:clrMapOvr>
    <a:masterClrMapping/>
  </p:clrMapOvr>
</p:sld>
</file>

<file path=ppt/theme/theme1.xml><?xml version="1.0" encoding="utf-8"?>
<a:theme xmlns:a="http://schemas.openxmlformats.org/drawingml/2006/main" name="第一PPT，www.1ppt.com">
  <a:themeElements>
    <a:clrScheme name="">
      <a:dk1>
        <a:srgbClr val="000000"/>
      </a:dk1>
      <a:lt1>
        <a:srgbClr val="FFFFFF"/>
      </a:lt1>
      <a:dk2>
        <a:srgbClr val="000000"/>
      </a:dk2>
      <a:lt2>
        <a:srgbClr val="F8F8F8"/>
      </a:lt2>
      <a:accent1>
        <a:srgbClr val="0174AB"/>
      </a:accent1>
      <a:accent2>
        <a:srgbClr val="92D14F"/>
      </a:accent2>
      <a:accent3>
        <a:srgbClr val="FFFFFF"/>
      </a:accent3>
      <a:accent4>
        <a:srgbClr val="000000"/>
      </a:accent4>
      <a:accent5>
        <a:srgbClr val="AABCD2"/>
      </a:accent5>
      <a:accent6>
        <a:srgbClr val="84BD47"/>
      </a:accent6>
      <a:hlink>
        <a:srgbClr val="5F5F5F"/>
      </a:hlink>
      <a:folHlink>
        <a:srgbClr val="919191"/>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2603</Words>
  <Application>Microsoft Office PowerPoint</Application>
  <PresentationFormat>自定义</PresentationFormat>
  <Paragraphs>169</Paragraphs>
  <Slides>22</Slides>
  <Notes>0</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蓝色女生毕业答辩</dc:title>
  <dc:creator>第一PPT</dc:creator>
  <cp:keywords>www.1ppt.com</cp:keywords>
  <cp:lastModifiedBy>Windows User</cp:lastModifiedBy>
  <cp:revision>6</cp:revision>
  <dcterms:created xsi:type="dcterms:W3CDTF">2016-02-16T01:26:47Z</dcterms:created>
  <dcterms:modified xsi:type="dcterms:W3CDTF">2018-07-30T01:47:02Z</dcterms:modified>
</cp:coreProperties>
</file>